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28"/>
  </p:notesMasterIdLst>
  <p:handoutMasterIdLst>
    <p:handoutMasterId r:id="rId29"/>
  </p:handoutMasterIdLst>
  <p:sldIdLst>
    <p:sldId id="647" r:id="rId2"/>
    <p:sldId id="696" r:id="rId3"/>
    <p:sldId id="697" r:id="rId4"/>
    <p:sldId id="698" r:id="rId5"/>
    <p:sldId id="706" r:id="rId6"/>
    <p:sldId id="671" r:id="rId7"/>
    <p:sldId id="694" r:id="rId8"/>
    <p:sldId id="692" r:id="rId9"/>
    <p:sldId id="699" r:id="rId10"/>
    <p:sldId id="700" r:id="rId11"/>
    <p:sldId id="701" r:id="rId12"/>
    <p:sldId id="702" r:id="rId13"/>
    <p:sldId id="703" r:id="rId14"/>
    <p:sldId id="704" r:id="rId15"/>
    <p:sldId id="693" r:id="rId16"/>
    <p:sldId id="705" r:id="rId17"/>
    <p:sldId id="695" r:id="rId18"/>
    <p:sldId id="673" r:id="rId19"/>
    <p:sldId id="707" r:id="rId20"/>
    <p:sldId id="729" r:id="rId21"/>
    <p:sldId id="725" r:id="rId22"/>
    <p:sldId id="711" r:id="rId23"/>
    <p:sldId id="713" r:id="rId24"/>
    <p:sldId id="721" r:id="rId25"/>
    <p:sldId id="724" r:id="rId26"/>
    <p:sldId id="728" r:id="rId2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orient="horz" pos="618">
          <p15:clr>
            <a:srgbClr val="A4A3A4"/>
          </p15:clr>
        </p15:guide>
        <p15:guide id="3" orient="horz" pos="4042">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3359"/>
    <a:srgbClr val="C0C0C0"/>
    <a:srgbClr val="000000"/>
    <a:srgbClr val="41BEFF"/>
    <a:srgbClr val="FF8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454" autoAdjust="0"/>
  </p:normalViewPr>
  <p:slideViewPr>
    <p:cSldViewPr>
      <p:cViewPr>
        <p:scale>
          <a:sx n="60" d="100"/>
          <a:sy n="60" d="100"/>
        </p:scale>
        <p:origin x="-1524" y="-384"/>
      </p:cViewPr>
      <p:guideLst>
        <p:guide orient="horz" pos="2160"/>
        <p:guide orient="horz" pos="618"/>
        <p:guide orient="horz" pos="4042"/>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898" y="6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3</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ja-JP" dirty="0" smtClean="0">
                <a:ea typeface="ＭＳ Ｐゴシック" pitchFamily="34" charset="-128"/>
              </a:rPr>
              <a:t>Joke:</a:t>
            </a:r>
            <a:r>
              <a:rPr lang="en-GB" altLang="ja-JP" baseline="0" dirty="0" smtClean="0">
                <a:ea typeface="ＭＳ Ｐゴシック" pitchFamily="34" charset="-128"/>
              </a:rPr>
              <a:t> </a:t>
            </a:r>
            <a:r>
              <a:rPr lang="en-US" altLang="ja-JP" baseline="0" dirty="0" smtClean="0">
                <a:ea typeface="+mn-ea"/>
              </a:rPr>
              <a:t>Computer Scientists learn coding in school and spend their career working on Spreadsheets</a:t>
            </a:r>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4213"/>
            <a:ext cx="4575175" cy="3432175"/>
          </a:xfrm>
        </p:spPr>
      </p:sp>
      <p:sp>
        <p:nvSpPr>
          <p:cNvPr id="3" name="Notizenplatzhalter 2"/>
          <p:cNvSpPr>
            <a:spLocks noGrp="1"/>
          </p:cNvSpPr>
          <p:nvPr>
            <p:ph type="body" idx="1"/>
          </p:nvPr>
        </p:nvSpPr>
        <p:spPr/>
        <p:txBody>
          <a:bodyPr/>
          <a:lstStyle/>
          <a:p>
            <a:r>
              <a:rPr lang="en-US" dirty="0" smtClean="0">
                <a:ea typeface="ＭＳ Ｐゴシック" charset="0"/>
              </a:rPr>
              <a:t>Examples:</a:t>
            </a:r>
          </a:p>
          <a:p>
            <a:r>
              <a:rPr lang="de-DE" sz="1200" kern="1200" dirty="0" smtClean="0">
                <a:solidFill>
                  <a:schemeClr val="tx1"/>
                </a:solidFill>
                <a:effectLst/>
                <a:latin typeface="Arial Unicode MS" pitchFamily="34" charset="-128"/>
                <a:ea typeface="+mn-ea"/>
                <a:cs typeface="+mn-cs"/>
              </a:rPr>
              <a:t>Historical data on sales, inventory, customer counts, interest rates, costs, etc. </a:t>
            </a:r>
          </a:p>
          <a:p>
            <a:r>
              <a:rPr lang="de-DE" sz="1200" kern="1200" dirty="0" smtClean="0">
                <a:solidFill>
                  <a:schemeClr val="tx1"/>
                </a:solidFill>
                <a:effectLst/>
                <a:latin typeface="Arial Unicode MS" pitchFamily="34" charset="-128"/>
                <a:ea typeface="+mn-ea"/>
                <a:cs typeface="+mn-cs"/>
              </a:rPr>
              <a:t>Businesses are often very interested in forecasting time series variables. In time series analysis, we analyze the past behavior of a variable in order to predict its future behavior. Time series are very frequently plotted via line charts.</a:t>
            </a:r>
          </a:p>
          <a:p>
            <a:r>
              <a:rPr lang="de-DE" sz="1200" kern="1200" dirty="0" smtClean="0">
                <a:solidFill>
                  <a:schemeClr val="tx1"/>
                </a:solidFill>
                <a:effectLst/>
                <a:latin typeface="Arial Unicode MS" pitchFamily="34" charset="-128"/>
                <a:ea typeface="+mn-ea"/>
                <a:cs typeface="+mn-cs"/>
              </a:rPr>
              <a:t>Time series are used in statistics, signal processing, pattern recognition, econometrics, mathematical finance, weather forecasting, earthquake prediction, electroencephalography, control engineering, astronomy, communications engineering, and largely in any domain of applied science</a:t>
            </a:r>
            <a:endParaRPr lang="en-US" dirty="0">
              <a:ea typeface="ＭＳ Ｐゴシック" charset="0"/>
            </a:endParaRPr>
          </a:p>
        </p:txBody>
      </p:sp>
      <p:sp>
        <p:nvSpPr>
          <p:cNvPr id="4" name="Foliennummernplatzhalter 3"/>
          <p:cNvSpPr>
            <a:spLocks noGrp="1"/>
          </p:cNvSpPr>
          <p:nvPr>
            <p:ph type="sldNum" sz="quarter" idx="10"/>
          </p:nvPr>
        </p:nvSpPr>
        <p:spPr/>
        <p:txBody>
          <a:bodyPr/>
          <a:lstStyle/>
          <a:p>
            <a:pPr>
              <a:defRPr/>
            </a:pPr>
            <a:fld id="{BE17CDD1-9787-5A4A-879C-136C8433A172}" type="slidenum">
              <a:rPr lang="en-US" smtClean="0">
                <a:solidFill>
                  <a:prstClr val="black"/>
                </a:solidFill>
              </a:rPr>
              <a:pPr>
                <a:defRPr/>
              </a:pPr>
              <a:t>4</a:t>
            </a:fld>
            <a:endParaRPr lang="en-US">
              <a:solidFill>
                <a:prstClr val="black"/>
              </a:solidFill>
            </a:endParaRPr>
          </a:p>
        </p:txBody>
      </p:sp>
      <p:sp>
        <p:nvSpPr>
          <p:cNvPr id="5" name="Fußzeilenplatzhalter 4"/>
          <p:cNvSpPr>
            <a:spLocks noGrp="1"/>
          </p:cNvSpPr>
          <p:nvPr>
            <p:ph type="ftr" sz="quarter" idx="11"/>
          </p:nvPr>
        </p:nvSpPr>
        <p:spPr/>
        <p:txBody>
          <a:bodyPr/>
          <a:lstStyle/>
          <a:p>
            <a:pPr>
              <a:defRPr/>
            </a:pPr>
            <a:r>
              <a:rPr lang="en-US" smtClean="0">
                <a:solidFill>
                  <a:prstClr val="black"/>
                </a:solidFill>
              </a:rPr>
              <a:t>Copyright 2011 FUJITSU</a:t>
            </a:r>
            <a:endParaRPr lang="en-US">
              <a:solidFill>
                <a:prstClr val="black"/>
              </a:solidFill>
            </a:endParaRPr>
          </a:p>
        </p:txBody>
      </p:sp>
    </p:spTree>
    <p:extLst>
      <p:ext uri="{BB962C8B-B14F-4D97-AF65-F5344CB8AC3E}">
        <p14:creationId xmlns:p14="http://schemas.microsoft.com/office/powerpoint/2010/main" val="380163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4213"/>
            <a:ext cx="4575175" cy="3432175"/>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Unicode MS" pitchFamily="34" charset="-128"/>
                <a:ea typeface="+mn-ea"/>
                <a:cs typeface="+mn-cs"/>
              </a:rPr>
              <a:t>Time series are used in econometrics, mathematical finance, </a:t>
            </a:r>
          </a:p>
          <a:p>
            <a:r>
              <a:rPr lang="de-DE" sz="1200" kern="1200" dirty="0" smtClean="0">
                <a:solidFill>
                  <a:schemeClr val="tx1"/>
                </a:solidFill>
                <a:effectLst/>
                <a:latin typeface="Arial Unicode MS" pitchFamily="34" charset="-128"/>
                <a:ea typeface="+mn-ea"/>
                <a:cs typeface="+mn-cs"/>
              </a:rPr>
              <a:t>electroencephalography, control engineering, </a:t>
            </a:r>
          </a:p>
          <a:p>
            <a:r>
              <a:rPr lang="de-DE" sz="1200" kern="1200" dirty="0" smtClean="0">
                <a:solidFill>
                  <a:schemeClr val="tx1"/>
                </a:solidFill>
                <a:effectLst/>
                <a:latin typeface="Arial Unicode MS" pitchFamily="34" charset="-128"/>
                <a:ea typeface="+mn-ea"/>
                <a:cs typeface="+mn-cs"/>
              </a:rPr>
              <a:t>communications engineering</a:t>
            </a:r>
          </a:p>
          <a:p>
            <a:r>
              <a:rPr lang="de-DE" sz="1200" kern="1200" dirty="0" smtClean="0">
                <a:solidFill>
                  <a:schemeClr val="tx1"/>
                </a:solidFill>
                <a:effectLst/>
                <a:latin typeface="Arial Unicode MS" pitchFamily="34" charset="-128"/>
                <a:ea typeface="+mn-ea"/>
                <a:cs typeface="+mn-cs"/>
              </a:rPr>
              <a:t>largely in any domain of applied science</a:t>
            </a:r>
            <a:endParaRPr lang="en-US" dirty="0">
              <a:ea typeface="ＭＳ Ｐゴシック" charset="0"/>
            </a:endParaRPr>
          </a:p>
        </p:txBody>
      </p:sp>
      <p:sp>
        <p:nvSpPr>
          <p:cNvPr id="4" name="Foliennummernplatzhalter 3"/>
          <p:cNvSpPr>
            <a:spLocks noGrp="1"/>
          </p:cNvSpPr>
          <p:nvPr>
            <p:ph type="sldNum" sz="quarter" idx="10"/>
          </p:nvPr>
        </p:nvSpPr>
        <p:spPr/>
        <p:txBody>
          <a:bodyPr/>
          <a:lstStyle/>
          <a:p>
            <a:pPr>
              <a:defRPr/>
            </a:pPr>
            <a:fld id="{BE17CDD1-9787-5A4A-879C-136C8433A172}" type="slidenum">
              <a:rPr lang="en-US" smtClean="0">
                <a:solidFill>
                  <a:prstClr val="black"/>
                </a:solidFill>
              </a:rPr>
              <a:pPr>
                <a:defRPr/>
              </a:pPr>
              <a:t>5</a:t>
            </a:fld>
            <a:endParaRPr lang="en-US">
              <a:solidFill>
                <a:prstClr val="black"/>
              </a:solidFill>
            </a:endParaRPr>
          </a:p>
        </p:txBody>
      </p:sp>
      <p:sp>
        <p:nvSpPr>
          <p:cNvPr id="5" name="Fußzeilenplatzhalter 4"/>
          <p:cNvSpPr>
            <a:spLocks noGrp="1"/>
          </p:cNvSpPr>
          <p:nvPr>
            <p:ph type="ftr" sz="quarter" idx="11"/>
          </p:nvPr>
        </p:nvSpPr>
        <p:spPr/>
        <p:txBody>
          <a:bodyPr/>
          <a:lstStyle/>
          <a:p>
            <a:pPr>
              <a:defRPr/>
            </a:pPr>
            <a:r>
              <a:rPr lang="en-US" smtClean="0">
                <a:solidFill>
                  <a:prstClr val="black"/>
                </a:solidFill>
              </a:rPr>
              <a:t>Copyright 2011 FUJITSU</a:t>
            </a:r>
            <a:endParaRPr lang="en-US">
              <a:solidFill>
                <a:prstClr val="black"/>
              </a:solidFill>
            </a:endParaRPr>
          </a:p>
        </p:txBody>
      </p:sp>
    </p:spTree>
    <p:extLst>
      <p:ext uri="{BB962C8B-B14F-4D97-AF65-F5344CB8AC3E}">
        <p14:creationId xmlns:p14="http://schemas.microsoft.com/office/powerpoint/2010/main" val="337391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Add-Ins for MS Excel</a:t>
            </a:r>
          </a:p>
          <a:p>
            <a:r>
              <a:rPr lang="en-US" dirty="0" smtClean="0"/>
              <a:t>CB Predictor</a:t>
            </a:r>
          </a:p>
          <a:p>
            <a:r>
              <a:rPr lang="en-US" dirty="0" err="1" smtClean="0"/>
              <a:t>Matlab</a:t>
            </a:r>
            <a:endParaRPr lang="en-US" dirty="0" smtClean="0"/>
          </a:p>
          <a:p>
            <a:r>
              <a:rPr lang="en-US" dirty="0" smtClean="0"/>
              <a:t>SAS/ETS</a:t>
            </a:r>
          </a:p>
          <a:p>
            <a:r>
              <a:rPr lang="en-US" dirty="0" smtClean="0"/>
              <a:t>Aquarius </a:t>
            </a:r>
            <a:r>
              <a:rPr lang="en-US" dirty="0" err="1" smtClean="0"/>
              <a:t>Timeseries</a:t>
            </a:r>
            <a:endParaRPr lang="en-US" dirty="0" smtClean="0"/>
          </a:p>
          <a:p>
            <a:r>
              <a:rPr lang="en-US" dirty="0" smtClean="0"/>
              <a:t>Etc.</a:t>
            </a:r>
          </a:p>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131563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407605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3109133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tthes.in.tum.de"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7.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7" y="864066"/>
            <a:ext cx="9144508" cy="5993934"/>
          </a:xfrm>
          <a:prstGeom prst="rect">
            <a:avLst/>
          </a:prstGeom>
        </p:spPr>
      </p:pic>
      <p:sp>
        <p:nvSpPr>
          <p:cNvPr id="15" name="Rechteck 14"/>
          <p:cNvSpPr/>
          <p:nvPr userDrawn="1"/>
        </p:nvSpPr>
        <p:spPr>
          <a:xfrm>
            <a:off x="457199" y="2465917"/>
            <a:ext cx="8722802" cy="13022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sp>
        <p:nvSpPr>
          <p:cNvPr id="16" name="Textfeld 15">
            <a:hlinkClick r:id="rId3"/>
          </p:cNvPr>
          <p:cNvSpPr txBox="1"/>
          <p:nvPr userDrawn="1"/>
        </p:nvSpPr>
        <p:spPr>
          <a:xfrm>
            <a:off x="0" y="4821509"/>
            <a:ext cx="8133646" cy="1360760"/>
          </a:xfrm>
          <a:prstGeom prst="rect">
            <a:avLst/>
          </a:prstGeom>
          <a:solidFill>
            <a:schemeClr val="bg1">
              <a:lumMod val="95000"/>
            </a:schemeClr>
          </a:solidFill>
        </p:spPr>
        <p:txBody>
          <a:bodyPr wrap="square" lIns="540000" tIns="140400" rIns="144000" bIns="140400" rtlCol="0">
            <a:spAutoFit/>
          </a:bodyPr>
          <a:lstStyle/>
          <a:p>
            <a:pPr marL="180000"/>
            <a:r>
              <a:rPr lang="en-US" sz="1400" b="0" i="0" noProof="1" smtClean="0">
                <a:solidFill>
                  <a:schemeClr val="tx1">
                    <a:lumMod val="60000"/>
                    <a:lumOff val="40000"/>
                  </a:schemeClr>
                </a:solidFill>
                <a:latin typeface="+mn-lt"/>
                <a:cs typeface="Arial"/>
              </a:rPr>
              <a:t>Software Engineering for Business Information Systems (sebis) </a:t>
            </a:r>
          </a:p>
          <a:p>
            <a:pPr marL="180000"/>
            <a:r>
              <a:rPr lang="en-US" sz="1400" b="0" i="0" noProof="1" smtClean="0">
                <a:solidFill>
                  <a:schemeClr val="tx1">
                    <a:lumMod val="60000"/>
                    <a:lumOff val="40000"/>
                  </a:schemeClr>
                </a:solidFill>
                <a:latin typeface="+mn-lt"/>
                <a:cs typeface="Arial"/>
              </a:rPr>
              <a:t>Department of Informatics</a:t>
            </a:r>
          </a:p>
          <a:p>
            <a:pPr marL="180000"/>
            <a:r>
              <a:rPr lang="en-US" sz="1400" b="0" i="0" noProof="1" smtClean="0">
                <a:solidFill>
                  <a:schemeClr val="tx1">
                    <a:lumMod val="60000"/>
                    <a:lumOff val="40000"/>
                  </a:schemeClr>
                </a:solidFill>
                <a:latin typeface="+mn-lt"/>
                <a:cs typeface="Arial"/>
              </a:rPr>
              <a:t>Technische Universität München, Germany</a:t>
            </a:r>
          </a:p>
          <a:p>
            <a:pPr marL="180000"/>
            <a:endParaRPr lang="en-US" sz="1400" b="0" i="0" noProof="1" smtClean="0">
              <a:solidFill>
                <a:schemeClr val="tx1">
                  <a:lumMod val="60000"/>
                  <a:lumOff val="40000"/>
                </a:schemeClr>
              </a:solidFill>
              <a:latin typeface="+mn-lt"/>
              <a:cs typeface="Arial"/>
            </a:endParaRPr>
          </a:p>
          <a:p>
            <a:pPr marL="180000"/>
            <a:r>
              <a:rPr lang="en-US" sz="1400" b="0" i="0" u="none" noProof="1" smtClean="0">
                <a:solidFill>
                  <a:schemeClr val="tx1">
                    <a:lumMod val="60000"/>
                    <a:lumOff val="40000"/>
                  </a:schemeClr>
                </a:solidFill>
                <a:latin typeface="+mn-lt"/>
                <a:cs typeface="Arial"/>
                <a:hlinkClick r:id="rId3"/>
              </a:rPr>
              <a:t>wwwmatthes.in.tum.de</a:t>
            </a:r>
            <a:endParaRPr lang="en-US" sz="1400" b="0" i="0" u="none" noProof="1">
              <a:solidFill>
                <a:schemeClr val="tx1">
                  <a:lumMod val="60000"/>
                  <a:lumOff val="40000"/>
                </a:schemeClr>
              </a:solidFill>
              <a:latin typeface="+mn-lt"/>
              <a:cs typeface="Arial"/>
            </a:endParaRPr>
          </a:p>
        </p:txBody>
      </p:sp>
      <p:sp>
        <p:nvSpPr>
          <p:cNvPr id="17" name="Titel 1"/>
          <p:cNvSpPr>
            <a:spLocks noGrp="1"/>
          </p:cNvSpPr>
          <p:nvPr>
            <p:ph type="title" hasCustomPrompt="1"/>
          </p:nvPr>
        </p:nvSpPr>
        <p:spPr>
          <a:xfrm>
            <a:off x="457200" y="2465387"/>
            <a:ext cx="8686800" cy="1302763"/>
          </a:xfrm>
          <a:prstGeom prst="rect">
            <a:avLst/>
          </a:prstGeom>
          <a:noFill/>
          <a:ln>
            <a:noFill/>
          </a:ln>
        </p:spPr>
        <p:txBody>
          <a:bodyPr anchor="b" anchorCtr="0">
            <a:normAutofit/>
          </a:bodyPr>
          <a:lstStyle>
            <a:lvl1pPr marL="180000" algn="l">
              <a:defRPr sz="3200" b="1" i="0">
                <a:solidFill>
                  <a:schemeClr val="tx2"/>
                </a:solidFill>
                <a:latin typeface="+mj-lt"/>
                <a:cs typeface="Arial"/>
              </a:defRPr>
            </a:lvl1pPr>
          </a:lstStyle>
          <a:p>
            <a:r>
              <a:rPr lang="en-US" noProof="0" dirty="0" smtClean="0"/>
              <a:t>&lt;Title&gt;</a:t>
            </a:r>
            <a:endParaRPr lang="en-US" noProof="0" dirty="0"/>
          </a:p>
        </p:txBody>
      </p:sp>
      <p:sp>
        <p:nvSpPr>
          <p:cNvPr id="22" name="Textplatzhalter 4"/>
          <p:cNvSpPr>
            <a:spLocks noGrp="1"/>
          </p:cNvSpPr>
          <p:nvPr>
            <p:ph type="body" sz="quarter" idx="10" hasCustomPrompt="1"/>
          </p:nvPr>
        </p:nvSpPr>
        <p:spPr>
          <a:xfrm>
            <a:off x="457199" y="3766608"/>
            <a:ext cx="8722802" cy="369332"/>
          </a:xfrm>
          <a:prstGeom prst="rect">
            <a:avLst/>
          </a:prstGeom>
          <a:solidFill>
            <a:srgbClr val="FFFFFF"/>
          </a:solidFill>
        </p:spPr>
        <p:txBody>
          <a:bodyPr wrap="square">
            <a:spAutoFit/>
          </a:bodyPr>
          <a:lstStyle>
            <a:lvl1pPr marL="180000" indent="0">
              <a:buFontTx/>
              <a:buNone/>
              <a:defRPr sz="18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&lt;Presenter&gt; &lt;Date&gt; &lt;Location&gt;</a:t>
            </a:r>
            <a:endParaRPr lang="en-US" noProof="0" dirty="0"/>
          </a:p>
        </p:txBody>
      </p:sp>
      <p:pic>
        <p:nvPicPr>
          <p:cNvPr id="23" name="Bild 6" descr="TUMLogo_mZ_L_Vollflaeche_negativ_RGB (1).png"/>
          <p:cNvPicPr>
            <a:picLocks noChangeAspect="1"/>
          </p:cNvPicPr>
          <p:nvPr userDrawn="1"/>
        </p:nvPicPr>
        <p:blipFill rotWithShape="1">
          <a:blip r:embed="rId4" cstate="print">
            <a:extLst>
              <a:ext uri="{28A0092B-C50C-407E-A947-70E740481C1C}">
                <a14:useLocalDpi xmlns:a14="http://schemas.microsoft.com/office/drawing/2010/main"/>
              </a:ext>
            </a:extLst>
          </a:blip>
          <a:srcRect r="29089"/>
          <a:stretch/>
        </p:blipFill>
        <p:spPr>
          <a:xfrm>
            <a:off x="1238868" y="349434"/>
            <a:ext cx="1830684" cy="362712"/>
          </a:xfrm>
          <a:prstGeom prst="rect">
            <a:avLst/>
          </a:prstGeom>
        </p:spPr>
      </p:pic>
      <p:pic>
        <p:nvPicPr>
          <p:cNvPr id="24" name="Bild 6" descr="TUMLogo_mZ_L_Vollflaeche_negativ_RGB (1).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7199" y="349434"/>
            <a:ext cx="680487" cy="362712"/>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GB" noProof="0" dirty="0"/>
          </a:p>
        </p:txBody>
      </p:sp>
      <p:sp>
        <p:nvSpPr>
          <p:cNvPr id="10" name="Text Placeholder 9"/>
          <p:cNvSpPr>
            <a:spLocks noGrp="1"/>
          </p:cNvSpPr>
          <p:nvPr>
            <p:ph type="body" sz="quarter" idx="10"/>
          </p:nvPr>
        </p:nvSpPr>
        <p:spPr bwMode="gray">
          <a:xfrm>
            <a:off x="250825" y="1316569"/>
            <a:ext cx="8642350" cy="508846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Footer Placeholder 110"/>
          <p:cNvSpPr>
            <a:spLocks noGrp="1"/>
          </p:cNvSpPr>
          <p:nvPr>
            <p:ph type="ftr" sz="quarter" idx="3"/>
          </p:nvPr>
        </p:nvSpPr>
        <p:spPr>
          <a:xfrm>
            <a:off x="4929575" y="6582833"/>
            <a:ext cx="3963600" cy="268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de-DE" dirty="0" smtClean="0"/>
              <a:t>Copyright 2013 FUJITSU</a:t>
            </a:r>
            <a:endParaRPr lang="de-DE" dirty="0"/>
          </a:p>
        </p:txBody>
      </p:sp>
    </p:spTree>
    <p:extLst>
      <p:ext uri="{BB962C8B-B14F-4D97-AF65-F5344CB8AC3E}">
        <p14:creationId xmlns:p14="http://schemas.microsoft.com/office/powerpoint/2010/main" val="16261770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J-Inner-Title-only">
    <p:spTree>
      <p:nvGrpSpPr>
        <p:cNvPr id="1" name=""/>
        <p:cNvGrpSpPr/>
        <p:nvPr/>
      </p:nvGrpSpPr>
      <p:grpSpPr>
        <a:xfrm>
          <a:off x="0" y="0"/>
          <a:ext cx="0" cy="0"/>
          <a:chOff x="0" y="0"/>
          <a:chExt cx="0" cy="0"/>
        </a:xfrm>
      </p:grpSpPr>
      <p:sp>
        <p:nvSpPr>
          <p:cNvPr id="2" name="Title 1"/>
          <p:cNvSpPr>
            <a:spLocks noGrp="1"/>
          </p:cNvSpPr>
          <p:nvPr>
            <p:ph type="title"/>
          </p:nvPr>
        </p:nvSpPr>
        <p:spPr>
          <a:xfrm>
            <a:off x="233365" y="171399"/>
            <a:ext cx="7362973" cy="833709"/>
          </a:xfrm>
          <a:prstGeom prst="rect">
            <a:avLst/>
          </a:prstGeom>
        </p:spPr>
        <p:txBody>
          <a:bodyPr lIns="0" tIns="0" rIns="0" bIns="0"/>
          <a:lstStyle/>
          <a:p>
            <a:r>
              <a:rPr lang="en-US" dirty="0" smtClean="0"/>
              <a:t>Click to edit Master title style</a:t>
            </a:r>
            <a:endParaRPr lang="en-GB" dirty="0"/>
          </a:p>
        </p:txBody>
      </p:sp>
      <p:sp>
        <p:nvSpPr>
          <p:cNvPr id="5" name="Slide Number Placeholder 4"/>
          <p:cNvSpPr>
            <a:spLocks noGrp="1"/>
          </p:cNvSpPr>
          <p:nvPr>
            <p:ph type="sldNum" sz="quarter" idx="10"/>
          </p:nvPr>
        </p:nvSpPr>
        <p:spPr>
          <a:xfrm>
            <a:off x="4300538" y="6650747"/>
            <a:ext cx="539750" cy="268733"/>
          </a:xfrm>
          <a:prstGeom prst="rect">
            <a:avLst/>
          </a:prstGeom>
        </p:spPr>
        <p:txBody>
          <a:bodyPr/>
          <a:lstStyle/>
          <a:p>
            <a:pPr>
              <a:defRPr/>
            </a:pPr>
            <a:fld id="{B039B090-E768-4110-80F8-4AE260B1E48A}" type="slidenum">
              <a:rPr lang="de-DE" altLang="ja-JP" smtClean="0"/>
              <a:pPr>
                <a:defRPr/>
              </a:pPr>
              <a:t>‹#›</a:t>
            </a:fld>
            <a:endParaRPr lang="de-DE" altLang="ja-JP"/>
          </a:p>
        </p:txBody>
      </p:sp>
    </p:spTree>
    <p:extLst>
      <p:ext uri="{BB962C8B-B14F-4D97-AF65-F5344CB8AC3E}">
        <p14:creationId xmlns:p14="http://schemas.microsoft.com/office/powerpoint/2010/main" val="397144243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4638" y="-1589"/>
            <a:ext cx="7843350" cy="720000"/>
          </a:xfrm>
        </p:spPr>
        <p:txBody>
          <a:bodyPr lIns="0" tIns="0" rIns="0" bIns="0"/>
          <a:lstStyle>
            <a:lvl1pPr>
              <a:defRPr sz="2400"/>
            </a:lvl1pPr>
          </a:lstStyle>
          <a:p>
            <a:r>
              <a:rPr lang="de-DE" dirty="0" smtClean="0"/>
              <a:t>Inhalt</a:t>
            </a:r>
            <a:endParaRPr lang="de-DE" dirty="0"/>
          </a:p>
        </p:txBody>
      </p:sp>
      <p:sp>
        <p:nvSpPr>
          <p:cNvPr id="4" name="Fußzeilenplatzhalter 3"/>
          <p:cNvSpPr>
            <a:spLocks noGrp="1"/>
          </p:cNvSpPr>
          <p:nvPr>
            <p:ph type="ftr" sz="quarter" idx="10"/>
          </p:nvPr>
        </p:nvSpPr>
        <p:spPr>
          <a:xfrm>
            <a:off x="184638" y="6626232"/>
            <a:ext cx="8780585" cy="231773"/>
          </a:xfrm>
        </p:spPr>
        <p:txBody>
          <a:bodyPr/>
          <a:lstStyle>
            <a:lvl1pPr>
              <a:defRPr/>
            </a:lvl1pPr>
          </a:lstStyle>
          <a:p>
            <a:r>
              <a:rPr lang="en-US" altLang="ja-JP" dirty="0" smtClean="0">
                <a:solidFill>
                  <a:srgbClr val="FFFFFF"/>
                </a:solidFill>
              </a:rPr>
              <a:t>Copyright  2014 Fujitsu Technology</a:t>
            </a:r>
            <a:endParaRPr lang="en-US" altLang="ja-JP" dirty="0">
              <a:solidFill>
                <a:srgbClr val="FFFFFF"/>
              </a:solidFill>
            </a:endParaRPr>
          </a:p>
        </p:txBody>
      </p:sp>
      <p:sp>
        <p:nvSpPr>
          <p:cNvPr id="5" name="Foliennummernplatzhalter 4"/>
          <p:cNvSpPr>
            <a:spLocks noGrp="1"/>
          </p:cNvSpPr>
          <p:nvPr>
            <p:ph type="sldNum" sz="quarter" idx="11"/>
          </p:nvPr>
        </p:nvSpPr>
        <p:spPr>
          <a:xfrm>
            <a:off x="4203700" y="6626227"/>
            <a:ext cx="719138" cy="231774"/>
          </a:xfrm>
        </p:spPr>
        <p:txBody>
          <a:bodyPr/>
          <a:lstStyle>
            <a:lvl1pPr>
              <a:defRPr sz="1000"/>
            </a:lvl1pPr>
          </a:lstStyle>
          <a:p>
            <a:fld id="{D7A342E8-B4C3-4E1F-AF84-17060ECAA9C6}" type="slidenum">
              <a:rPr lang="en-US" altLang="ja-JP" smtClean="0">
                <a:solidFill>
                  <a:srgbClr val="FFFFFF"/>
                </a:solidFill>
              </a:rPr>
              <a:pPr/>
              <a:t>‹#›</a:t>
            </a:fld>
            <a:endParaRPr lang="en-US" altLang="ja-JP" dirty="0">
              <a:solidFill>
                <a:srgbClr val="FFFFFF"/>
              </a:solidFill>
            </a:endParaRPr>
          </a:p>
        </p:txBody>
      </p:sp>
      <p:grpSp>
        <p:nvGrpSpPr>
          <p:cNvPr id="7" name="Gruppieren 6"/>
          <p:cNvGrpSpPr/>
          <p:nvPr userDrawn="1"/>
        </p:nvGrpSpPr>
        <p:grpSpPr>
          <a:xfrm>
            <a:off x="1" y="980730"/>
            <a:ext cx="9158356" cy="5661069"/>
            <a:chOff x="12768" y="690525"/>
            <a:chExt cx="9906000" cy="5935702"/>
          </a:xfrm>
        </p:grpSpPr>
        <p:sp>
          <p:nvSpPr>
            <p:cNvPr id="8" name="Rectangle 20"/>
            <p:cNvSpPr>
              <a:spLocks noChangeArrowheads="1"/>
            </p:cNvSpPr>
            <p:nvPr/>
          </p:nvSpPr>
          <p:spPr bwMode="gray">
            <a:xfrm>
              <a:off x="12769" y="3644900"/>
              <a:ext cx="9905999" cy="2981327"/>
            </a:xfrm>
            <a:prstGeom prst="rect">
              <a:avLst/>
            </a:prstGeom>
            <a:gradFill rotWithShape="1">
              <a:gsLst>
                <a:gs pos="0">
                  <a:srgbClr val="F8F8F8"/>
                </a:gs>
                <a:gs pos="100000">
                  <a:srgbClr val="F8F8F8">
                    <a:gamma/>
                    <a:shade val="75686"/>
                    <a:invGamma/>
                  </a:srgbClr>
                </a:gs>
              </a:gsLst>
              <a:lin ang="5400000" scaled="1"/>
            </a:gradFill>
            <a:ln w="9525">
              <a:noFill/>
              <a:miter lim="800000"/>
              <a:headEnd/>
              <a:tailEnd/>
            </a:ln>
            <a:effectLst/>
          </p:spPr>
          <p:txBody>
            <a:bodyPr wrap="none" anchor="ctr"/>
            <a:lstStyle/>
            <a:p>
              <a:pPr algn="ctr" eaLnBrk="0" fontAlgn="base" hangingPunct="0">
                <a:spcBef>
                  <a:spcPct val="0"/>
                </a:spcBef>
                <a:spcAft>
                  <a:spcPct val="0"/>
                </a:spcAft>
              </a:pPr>
              <a:endParaRPr lang="en-US" altLang="en-US" sz="2400">
                <a:solidFill>
                  <a:srgbClr val="4B4595"/>
                </a:solidFill>
              </a:endParaRPr>
            </a:p>
          </p:txBody>
        </p:sp>
        <p:sp>
          <p:nvSpPr>
            <p:cNvPr id="9" name="Rectangle 2"/>
            <p:cNvSpPr>
              <a:spLocks noChangeArrowheads="1"/>
            </p:cNvSpPr>
            <p:nvPr/>
          </p:nvSpPr>
          <p:spPr bwMode="gray">
            <a:xfrm>
              <a:off x="12768" y="690525"/>
              <a:ext cx="9893231" cy="2954375"/>
            </a:xfrm>
            <a:prstGeom prst="rect">
              <a:avLst/>
            </a:prstGeom>
            <a:solidFill>
              <a:srgbClr val="F9F9F9"/>
            </a:solidFill>
            <a:ln w="9525">
              <a:noFill/>
              <a:miter lim="800000"/>
              <a:headEnd/>
              <a:tailEnd/>
            </a:ln>
            <a:effectLst/>
          </p:spPr>
          <p:txBody>
            <a:bodyPr wrap="none" anchor="ctr"/>
            <a:lstStyle/>
            <a:p>
              <a:pPr algn="ctr" eaLnBrk="0" fontAlgn="base" hangingPunct="0">
                <a:spcBef>
                  <a:spcPct val="0"/>
                </a:spcBef>
                <a:spcAft>
                  <a:spcPct val="0"/>
                </a:spcAft>
              </a:pPr>
              <a:endParaRPr lang="en-US" altLang="en-US" sz="2400">
                <a:solidFill>
                  <a:srgbClr val="4B4595"/>
                </a:solidFill>
              </a:endParaRPr>
            </a:p>
          </p:txBody>
        </p:sp>
      </p:grpSp>
    </p:spTree>
    <p:extLst>
      <p:ext uri="{BB962C8B-B14F-4D97-AF65-F5344CB8AC3E}">
        <p14:creationId xmlns:p14="http://schemas.microsoft.com/office/powerpoint/2010/main" val="1031386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44451"/>
            <a:ext cx="7535885" cy="72072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35885" cy="36053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accent6"/>
                </a:solidFill>
              </a:defRPr>
            </a:lvl1pPr>
          </a:lstStyle>
          <a:p>
            <a:pPr lvl="0"/>
            <a:r>
              <a:rPr lang="en-US" noProof="0" dirty="0" smtClean="0"/>
              <a:t>&lt;Subtitle&gt;</a:t>
            </a:r>
            <a:endParaRPr lang="en-US" noProof="0" dirty="0"/>
          </a:p>
        </p:txBody>
      </p:sp>
    </p:spTree>
    <p:extLst>
      <p:ext uri="{BB962C8B-B14F-4D97-AF65-F5344CB8AC3E}">
        <p14:creationId xmlns:p14="http://schemas.microsoft.com/office/powerpoint/2010/main" val="351793472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&lt;Title&gt;</a:t>
            </a:r>
            <a:endParaRPr lang="de-DE" dirty="0"/>
          </a:p>
        </p:txBody>
      </p:sp>
      <p:sp>
        <p:nvSpPr>
          <p:cNvPr id="3" name="Inhaltsplatzhalter 2"/>
          <p:cNvSpPr>
            <a:spLocks noGrp="1"/>
          </p:cNvSpPr>
          <p:nvPr>
            <p:ph sz="half" idx="1" hasCustomPrompt="1"/>
          </p:nvPr>
        </p:nvSpPr>
        <p:spPr>
          <a:xfrm>
            <a:off x="250827"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Inhaltsplatzhalter 3"/>
          <p:cNvSpPr>
            <a:spLocks noGrp="1"/>
          </p:cNvSpPr>
          <p:nvPr>
            <p:ph sz="half" idx="2" hasCustomPrompt="1"/>
          </p:nvPr>
        </p:nvSpPr>
        <p:spPr>
          <a:xfrm>
            <a:off x="4648201"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4" name="Inhaltsplatzhalter 3"/>
          <p:cNvSpPr>
            <a:spLocks noGrp="1"/>
          </p:cNvSpPr>
          <p:nvPr>
            <p:ph sz="half" idx="2" hasCustomPrompt="1"/>
          </p:nvPr>
        </p:nvSpPr>
        <p:spPr>
          <a:xfrm>
            <a:off x="250827" y="1643049"/>
            <a:ext cx="4246563"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Textplatzhalter 4"/>
          <p:cNvSpPr>
            <a:spLocks noGrp="1"/>
          </p:cNvSpPr>
          <p:nvPr>
            <p:ph type="body" sz="quarter" idx="3" hasCustomPrompt="1"/>
          </p:nvPr>
        </p:nvSpPr>
        <p:spPr>
          <a:xfrm>
            <a:off x="4645025" y="981078"/>
            <a:ext cx="4248150" cy="661975"/>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6" name="Inhaltsplatzhalter 5"/>
          <p:cNvSpPr>
            <a:spLocks noGrp="1"/>
          </p:cNvSpPr>
          <p:nvPr>
            <p:ph sz="quarter" idx="4" hasCustomPrompt="1"/>
          </p:nvPr>
        </p:nvSpPr>
        <p:spPr>
          <a:xfrm>
            <a:off x="4645025" y="1643049"/>
            <a:ext cx="4248150"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itel 1"/>
          <p:cNvSpPr>
            <a:spLocks noGrp="1"/>
          </p:cNvSpPr>
          <p:nvPr>
            <p:ph type="title" hasCustomPrompt="1"/>
          </p:nvPr>
        </p:nvSpPr>
        <p:spPr>
          <a:xfrm>
            <a:off x="250827" y="44451"/>
            <a:ext cx="7535885" cy="720725"/>
          </a:xfrm>
        </p:spPr>
        <p:txBody>
          <a:bodyPr/>
          <a:lstStyle/>
          <a:p>
            <a:r>
              <a:rPr lang="en-US" noProof="0" dirty="0" smtClean="0"/>
              <a:t>&lt;Title&gt;</a:t>
            </a:r>
            <a:endParaRPr lang="en-US" noProof="0" dirty="0"/>
          </a:p>
        </p:txBody>
      </p:sp>
      <p:sp>
        <p:nvSpPr>
          <p:cNvPr id="7" name="Rectangle 4"/>
          <p:cNvSpPr>
            <a:spLocks noGrp="1" noChangeArrowheads="1"/>
          </p:cNvSpPr>
          <p:nvPr>
            <p:ph type="dt" sz="half" idx="10"/>
          </p:nvPr>
        </p:nvSpPr>
        <p:spPr>
          <a:ln/>
        </p:spPr>
        <p:txBody>
          <a:bodyPr/>
          <a:lstStyle>
            <a:lvl1pPr>
              <a:defRPr/>
            </a:lvl1pPr>
          </a:lstStyle>
          <a:p>
            <a:pPr>
              <a:defRPr/>
            </a:pPr>
            <a:r>
              <a:rPr lang="de-DE" noProof="0" smtClean="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smtClean="0"/>
              <a:t>140122  Matthes Slides sebis 2014</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BE677BDD-BB6C-4858-BC45-195633B2F28C}"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0826" y="981076"/>
            <a:ext cx="8642351"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el 1"/>
          <p:cNvSpPr>
            <a:spLocks noGrp="1"/>
          </p:cNvSpPr>
          <p:nvPr>
            <p:ph type="title" hasCustomPrompt="1"/>
          </p:nvPr>
        </p:nvSpPr>
        <p:spPr>
          <a:xfrm>
            <a:off x="250827" y="44451"/>
            <a:ext cx="7535885" cy="720725"/>
          </a:xfrm>
        </p:spPr>
        <p:txBody>
          <a:bodyPr/>
          <a:lstStyle>
            <a:lvl1pPr>
              <a:defRPr>
                <a:latin typeface="+mj-lt"/>
              </a:defRPr>
            </a:lvl1pPr>
          </a:lstStyle>
          <a:p>
            <a:r>
              <a:rPr lang="en-US" noProof="0" dirty="0" smtClean="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chlussfolie">
    <p:spTree>
      <p:nvGrpSpPr>
        <p:cNvPr id="1" name=""/>
        <p:cNvGrpSpPr/>
        <p:nvPr/>
      </p:nvGrpSpPr>
      <p:grpSpPr>
        <a:xfrm>
          <a:off x="0" y="0"/>
          <a:ext cx="0" cy="0"/>
          <a:chOff x="0" y="0"/>
          <a:chExt cx="0" cy="0"/>
        </a:xfrm>
      </p:grpSpPr>
      <p:pic>
        <p:nvPicPr>
          <p:cNvPr id="20" name="Grafik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20"/>
            <a:ext cx="9180000" cy="6849379"/>
          </a:xfrm>
          <a:prstGeom prst="rect">
            <a:avLst/>
          </a:prstGeom>
        </p:spPr>
      </p:pic>
      <p:sp>
        <p:nvSpPr>
          <p:cNvPr id="13" name="Rechteck 12"/>
          <p:cNvSpPr/>
          <p:nvPr userDrawn="1"/>
        </p:nvSpPr>
        <p:spPr>
          <a:xfrm>
            <a:off x="3400426" y="3543263"/>
            <a:ext cx="5154740" cy="299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883" y="3830121"/>
            <a:ext cx="751997" cy="396142"/>
          </a:xfrm>
          <a:prstGeom prst="rect">
            <a:avLst/>
          </a:prstGeom>
        </p:spPr>
      </p:pic>
      <p:pic>
        <p:nvPicPr>
          <p:cNvPr id="16"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67950" y="3830121"/>
            <a:ext cx="1235373" cy="396142"/>
          </a:xfrm>
          <a:prstGeom prst="rect">
            <a:avLst/>
          </a:prstGeom>
        </p:spPr>
      </p:pic>
      <p:sp>
        <p:nvSpPr>
          <p:cNvPr id="17" name="Textfeld 16"/>
          <p:cNvSpPr txBox="1"/>
          <p:nvPr userDrawn="1"/>
        </p:nvSpPr>
        <p:spPr>
          <a:xfrm>
            <a:off x="5956825" y="4279801"/>
            <a:ext cx="2482850" cy="2192908"/>
          </a:xfrm>
          <a:prstGeom prst="rect">
            <a:avLst/>
          </a:prstGeom>
          <a:noFill/>
        </p:spPr>
        <p:txBody>
          <a:bodyPr wrap="square" rtlCol="0">
            <a:spAutoFit/>
          </a:bodyPr>
          <a:lstStyle/>
          <a:p>
            <a:r>
              <a:rPr lang="en-US" sz="1050" noProof="0" dirty="0" smtClean="0">
                <a:latin typeface="+mn-lt"/>
              </a:rPr>
              <a:t>Technische Universität München</a:t>
            </a:r>
          </a:p>
          <a:p>
            <a:r>
              <a:rPr lang="en-US" sz="1050" noProof="0" dirty="0" smtClean="0">
                <a:latin typeface="+mn-lt"/>
              </a:rPr>
              <a:t>Department of Informatics</a:t>
            </a:r>
          </a:p>
          <a:p>
            <a:r>
              <a:rPr lang="en-US" sz="1050" noProof="0" dirty="0" smtClean="0">
                <a:latin typeface="+mn-lt"/>
              </a:rPr>
              <a:t>Chair of Software Engineering for Business Information Systems</a:t>
            </a:r>
          </a:p>
          <a:p>
            <a:endParaRPr lang="en-US" sz="1050" noProof="0" dirty="0" smtClean="0">
              <a:latin typeface="+mn-lt"/>
            </a:endParaRPr>
          </a:p>
          <a:p>
            <a:r>
              <a:rPr lang="en-US" sz="1050" noProof="0" dirty="0" smtClean="0">
                <a:latin typeface="+mn-lt"/>
              </a:rPr>
              <a:t>Boltzmannstraße 3</a:t>
            </a:r>
          </a:p>
          <a:p>
            <a:r>
              <a:rPr lang="en-US" sz="1050" noProof="0" dirty="0" smtClean="0">
                <a:latin typeface="+mn-lt"/>
              </a:rPr>
              <a:t>85748 Garching bei</a:t>
            </a:r>
            <a:r>
              <a:rPr lang="en-US" sz="1050" baseline="0" noProof="0" dirty="0" smtClean="0">
                <a:latin typeface="+mn-lt"/>
              </a:rPr>
              <a:t> München</a:t>
            </a:r>
          </a:p>
          <a:p>
            <a:endParaRPr lang="en-US" sz="1050" baseline="0" noProof="0" dirty="0" smtClean="0">
              <a:latin typeface="+mn-lt"/>
            </a:endParaRPr>
          </a:p>
          <a:p>
            <a:pPr>
              <a:tabLst>
                <a:tab pos="358775" algn="l"/>
              </a:tabLst>
            </a:pPr>
            <a:r>
              <a:rPr lang="en-US" sz="1050" baseline="0" noProof="0" dirty="0" smtClean="0">
                <a:latin typeface="+mn-lt"/>
              </a:rPr>
              <a:t>Tel	+49.89.289.</a:t>
            </a:r>
          </a:p>
          <a:p>
            <a:pPr>
              <a:tabLst>
                <a:tab pos="358775" algn="l"/>
              </a:tabLst>
            </a:pPr>
            <a:r>
              <a:rPr lang="en-US" sz="1050" baseline="0" noProof="0" dirty="0" smtClean="0">
                <a:latin typeface="+mn-lt"/>
              </a:rPr>
              <a:t>Fax	+49.89.289.17136</a:t>
            </a:r>
          </a:p>
          <a:p>
            <a:endParaRPr lang="en-US" sz="1050" baseline="0" noProof="0" dirty="0" smtClean="0">
              <a:latin typeface="+mn-lt"/>
            </a:endParaRPr>
          </a:p>
          <a:p>
            <a:endParaRPr lang="en-US" sz="1050" baseline="0" noProof="0" dirty="0" smtClean="0">
              <a:latin typeface="+mn-lt"/>
            </a:endParaRPr>
          </a:p>
          <a:p>
            <a:r>
              <a:rPr lang="en-US" sz="1050" baseline="0" noProof="0" dirty="0" smtClean="0">
                <a:latin typeface="+mn-lt"/>
                <a:hlinkClick r:id="rId5"/>
              </a:rPr>
              <a:t>wwwmatthes.in.tum.de</a:t>
            </a:r>
            <a:endParaRPr lang="en-US" sz="1050" noProof="0" dirty="0">
              <a:latin typeface="+mn-lt"/>
            </a:endParaRPr>
          </a:p>
        </p:txBody>
      </p:sp>
      <p:sp>
        <p:nvSpPr>
          <p:cNvPr id="19" name="Textplatzhalter 18"/>
          <p:cNvSpPr>
            <a:spLocks noGrp="1"/>
          </p:cNvSpPr>
          <p:nvPr>
            <p:ph type="body" sz="quarter" idx="13" hasCustomPrompt="1"/>
          </p:nvPr>
        </p:nvSpPr>
        <p:spPr>
          <a:xfrm>
            <a:off x="3713883" y="4848225"/>
            <a:ext cx="2242942" cy="23593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&lt;Name&gt;</a:t>
            </a:r>
            <a:endParaRPr lang="en-US" noProof="0" dirty="0"/>
          </a:p>
        </p:txBody>
      </p:sp>
      <p:sp>
        <p:nvSpPr>
          <p:cNvPr id="21" name="Textplatzhalter 20"/>
          <p:cNvSpPr>
            <a:spLocks noGrp="1"/>
          </p:cNvSpPr>
          <p:nvPr>
            <p:ph type="body" sz="quarter" idx="14" hasCustomPrompt="1"/>
          </p:nvPr>
        </p:nvSpPr>
        <p:spPr>
          <a:xfrm>
            <a:off x="3713907" y="5109125"/>
            <a:ext cx="2242394" cy="253450"/>
          </a:xfrm>
          <a:prstGeom prst="rect">
            <a:avLst/>
          </a:prstGeom>
        </p:spPr>
        <p:txBody>
          <a:bodyPr lIns="0" tIns="0" rIns="0" bIns="0"/>
          <a:lstStyle>
            <a:lvl1pPr marL="0" indent="0">
              <a:buNone/>
              <a:defRPr sz="1400">
                <a:latin typeface="+mn-lt"/>
              </a:defRPr>
            </a:lvl1pPr>
          </a:lstStyle>
          <a:p>
            <a:pPr lvl="0"/>
            <a:r>
              <a:rPr lang="en-US" noProof="0" dirty="0" smtClean="0"/>
              <a:t>&lt;Academic degree&gt;</a:t>
            </a:r>
            <a:endParaRPr lang="en-US" noProof="0" dirty="0"/>
          </a:p>
        </p:txBody>
      </p:sp>
      <p:sp>
        <p:nvSpPr>
          <p:cNvPr id="23" name="Textplatzhalter 22"/>
          <p:cNvSpPr>
            <a:spLocks noGrp="1"/>
          </p:cNvSpPr>
          <p:nvPr>
            <p:ph type="body" sz="quarter" idx="15" hasCustomPrompt="1"/>
          </p:nvPr>
        </p:nvSpPr>
        <p:spPr>
          <a:xfrm>
            <a:off x="7113108" y="5610225"/>
            <a:ext cx="1167303" cy="133350"/>
          </a:xfrm>
          <a:prstGeom prst="rect">
            <a:avLst/>
          </a:prstGeom>
        </p:spPr>
        <p:txBody>
          <a:bodyPr lIns="0" tIns="0" rIns="0" bIns="0">
            <a:noAutofit/>
          </a:bodyPr>
          <a:lstStyle>
            <a:lvl1pPr marL="0" indent="0">
              <a:buNone/>
              <a:defRPr sz="1050" baseline="0">
                <a:latin typeface="+mn-lt"/>
              </a:defRPr>
            </a:lvl1pPr>
          </a:lstStyle>
          <a:p>
            <a:pPr lvl="0"/>
            <a:r>
              <a:rPr lang="en-US" noProof="0" dirty="0" smtClean="0"/>
              <a:t>&lt;Phone&gt;</a:t>
            </a:r>
            <a:endParaRPr lang="en-US" noProof="0" dirty="0"/>
          </a:p>
        </p:txBody>
      </p:sp>
      <p:sp>
        <p:nvSpPr>
          <p:cNvPr id="25" name="Textplatzhalter 24"/>
          <p:cNvSpPr>
            <a:spLocks noGrp="1"/>
          </p:cNvSpPr>
          <p:nvPr>
            <p:ph type="body" sz="quarter" idx="16" hasCustomPrompt="1"/>
          </p:nvPr>
        </p:nvSpPr>
        <p:spPr>
          <a:xfrm>
            <a:off x="6054725" y="6088063"/>
            <a:ext cx="2212975" cy="131762"/>
          </a:xfrm>
          <a:prstGeom prst="rect">
            <a:avLst/>
          </a:prstGeom>
        </p:spPr>
        <p:txBody>
          <a:bodyPr lIns="0" tIns="0" rIns="0" bIns="0">
            <a:noAutofit/>
          </a:bodyPr>
          <a:lstStyle>
            <a:lvl1pPr marL="0" indent="0">
              <a:buFontTx/>
              <a:buNone/>
              <a:defRPr sz="1050">
                <a:latin typeface="+mn-lt"/>
              </a:defRPr>
            </a:lvl1pPr>
          </a:lstStyle>
          <a:p>
            <a:pPr lvl="0"/>
            <a:r>
              <a:rPr lang="en-US" noProof="0" dirty="0" smtClean="0"/>
              <a:t>&lt;E-Mail&gt;</a:t>
            </a:r>
            <a:endParaRPr lang="en-US" noProof="0" dirty="0"/>
          </a:p>
        </p:txBody>
      </p:sp>
      <p:sp>
        <p:nvSpPr>
          <p:cNvPr id="4" name="Textplatzhalter 3"/>
          <p:cNvSpPr>
            <a:spLocks noGrp="1"/>
          </p:cNvSpPr>
          <p:nvPr>
            <p:ph type="body" sz="quarter" idx="17" hasCustomPrompt="1"/>
          </p:nvPr>
        </p:nvSpPr>
        <p:spPr>
          <a:xfrm>
            <a:off x="457200" y="1885914"/>
            <a:ext cx="8723313" cy="1201737"/>
          </a:xfrm>
          <a:prstGeom prst="rect">
            <a:avLst/>
          </a:prstGeom>
          <a:solidFill>
            <a:schemeClr val="bg1"/>
          </a:solidFill>
        </p:spPr>
        <p:txBody>
          <a:bodyPr vert="horz" anchor="ctr" anchorCtr="0"/>
          <a:lstStyle>
            <a:lvl1pPr marL="216000" indent="0">
              <a:buNone/>
              <a:defRPr sz="2800" baseline="0">
                <a:solidFill>
                  <a:srgbClr val="000000"/>
                </a:solidFill>
                <a:latin typeface="+mj-lt"/>
              </a:defRPr>
            </a:lvl1pPr>
          </a:lstStyle>
          <a:p>
            <a:pPr lvl="0"/>
            <a:r>
              <a:rPr lang="en-US" noProof="0" dirty="0" smtClean="0"/>
              <a:t>&lt;Thank you and call for action&gt;</a:t>
            </a:r>
            <a:endParaRPr lang="en-US" noProof="0" dirty="0"/>
          </a:p>
        </p:txBody>
      </p:sp>
    </p:spTree>
    <p:extLst>
      <p:ext uri="{BB962C8B-B14F-4D97-AF65-F5344CB8AC3E}">
        <p14:creationId xmlns:p14="http://schemas.microsoft.com/office/powerpoint/2010/main" val="893749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bwMode="auto">
          <a:xfrm>
            <a:off x="0" y="6597352"/>
            <a:ext cx="9143492" cy="260646"/>
          </a:xfrm>
          <a:prstGeom prst="rect">
            <a:avLst/>
          </a:prstGeom>
          <a:solidFill>
            <a:schemeClr val="accent4"/>
          </a:solidFill>
          <a:ln>
            <a:solidFill>
              <a:schemeClr val="accent4"/>
            </a:solid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mn-lt"/>
              <a:cs typeface="Arial" pitchFamily="34" charset="0"/>
            </a:endParaRPr>
          </a:p>
        </p:txBody>
      </p:sp>
      <p:sp>
        <p:nvSpPr>
          <p:cNvPr id="5" name="Rechteck 4"/>
          <p:cNvSpPr/>
          <p:nvPr/>
        </p:nvSpPr>
        <p:spPr bwMode="auto">
          <a:xfrm>
            <a:off x="-508" y="8620"/>
            <a:ext cx="9144000" cy="872716"/>
          </a:xfrm>
          <a:prstGeom prst="rect">
            <a:avLst/>
          </a:prstGeom>
          <a:solidFill>
            <a:schemeClr val="accent4"/>
          </a:solidFill>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lvl="0" algn="ctr"/>
            <a:endParaRPr lang="en-US" dirty="0" smtClean="0">
              <a:solidFill>
                <a:schemeClr val="lt1"/>
              </a:solidFill>
              <a:latin typeface="+mj-lt"/>
            </a:endParaRPr>
          </a:p>
        </p:txBody>
      </p:sp>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smtClean="0"/>
              <a:t>&lt;Title&gt;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solidFill>
                <a:latin typeface="+mn-lt"/>
                <a:cs typeface="+mn-cs"/>
              </a:defRPr>
            </a:lvl1pPr>
          </a:lstStyle>
          <a:p>
            <a:pPr>
              <a:defRPr/>
            </a:pPr>
            <a:r>
              <a:rPr lang="de-DE" smtClean="0"/>
              <a:t>© sebis</a:t>
            </a:r>
            <a:endParaRPr lang="en-US" dirty="0"/>
          </a:p>
        </p:txBody>
      </p:sp>
      <p:sp>
        <p:nvSpPr>
          <p:cNvPr id="1029" name="Rectangle 5"/>
          <p:cNvSpPr>
            <a:spLocks noGrp="1" noChangeArrowheads="1"/>
          </p:cNvSpPr>
          <p:nvPr>
            <p:ph type="ftr" sz="quarter" idx="3"/>
          </p:nvPr>
        </p:nvSpPr>
        <p:spPr bwMode="auto">
          <a:xfrm>
            <a:off x="249677" y="6569075"/>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solidFill>
                <a:latin typeface="+mn-lt"/>
                <a:cs typeface="+mn-cs"/>
              </a:defRPr>
            </a:lvl1pPr>
          </a:lstStyle>
          <a:p>
            <a:pPr>
              <a:defRPr/>
            </a:pPr>
            <a:r>
              <a:rPr lang="en-US" smtClean="0"/>
              <a:t>140122  Matthes Slides sebis 2014</a:t>
            </a:r>
            <a:endParaRPr lang="en-US"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800">
                <a:solidFill>
                  <a:schemeClr val="bg1"/>
                </a:solidFill>
                <a:latin typeface="+mn-lt"/>
                <a:cs typeface="+mn-cs"/>
              </a:defRPr>
            </a:lvl1pPr>
          </a:lstStyle>
          <a:p>
            <a:pPr>
              <a:defRPr/>
            </a:pPr>
            <a:fld id="{5E4FF76D-8657-43F1-929B-F6D2FAB2741A}" type="slidenum">
              <a:rPr lang="en-US" smtClean="0"/>
              <a:pPr>
                <a:defRPr/>
              </a:pPr>
              <a:t>‹#›</a:t>
            </a:fld>
            <a:endParaRPr lang="en-US" dirty="0"/>
          </a:p>
        </p:txBody>
      </p:sp>
      <p:pic>
        <p:nvPicPr>
          <p:cNvPr id="15" name="Grafik 14"/>
          <p:cNvPicPr>
            <a:picLocks noChangeAspect="1"/>
          </p:cNvPicPr>
          <p:nvPr/>
        </p:nvPicPr>
        <p:blipFill>
          <a:blip r:embed="rId14" cstate="print">
            <a:clrChange>
              <a:clrFrom>
                <a:srgbClr val="000000"/>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11971" y="436358"/>
            <a:ext cx="881203" cy="282572"/>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 id="2147483780" r:id="rId10"/>
    <p:sldLayoutId id="2147483781" r:id="rId11"/>
    <p:sldLayoutId id="2147483782" r:id="rId12"/>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b="0" i="0" baseline="0">
          <a:solidFill>
            <a:schemeClr val="bg1"/>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700" dirty="0" smtClean="0">
                <a:latin typeface="Calibri" panose="020F0502020204030204" pitchFamily="34" charset="0"/>
                <a:ea typeface="Calibri" panose="020F0502020204030204" pitchFamily="34" charset="0"/>
                <a:cs typeface="Times New Roman" panose="02020603050405020304" pitchFamily="18" charset="0"/>
              </a:rPr>
              <a:t>Design </a:t>
            </a:r>
            <a:r>
              <a:rPr lang="de-DE" sz="2700" dirty="0">
                <a:latin typeface="Calibri" panose="020F0502020204030204" pitchFamily="34" charset="0"/>
                <a:ea typeface="Calibri" panose="020F0502020204030204" pitchFamily="34" charset="0"/>
                <a:cs typeface="Times New Roman" panose="02020603050405020304" pitchFamily="18" charset="0"/>
              </a:rPr>
              <a:t>of an Interactive and Web-based Software for the Management, Analysis and Transformation of Time-Series</a:t>
            </a:r>
            <a:r>
              <a:rPr lang="en-US" dirty="0" smtClean="0"/>
              <a:t/>
            </a:r>
            <a:br>
              <a:rPr lang="en-US" dirty="0" smtClean="0"/>
            </a:br>
            <a:r>
              <a:rPr lang="en-US" sz="1800" b="0" dirty="0" smtClean="0">
                <a:solidFill>
                  <a:srgbClr val="FF0000"/>
                </a:solidFill>
                <a:latin typeface="+mn-lt"/>
                <a:ea typeface="+mn-ea"/>
                <a:cs typeface="Arial Unicode MS" pitchFamily="34" charset="-128"/>
              </a:rPr>
              <a:t>Master Thesis Kick-Off Presentation</a:t>
            </a:r>
            <a:endParaRPr lang="en-US" sz="1800" b="0" dirty="0">
              <a:solidFill>
                <a:srgbClr val="FF0000"/>
              </a:solidFill>
              <a:latin typeface="+mn-lt"/>
              <a:ea typeface="+mn-ea"/>
              <a:cs typeface="Arial Unicode MS" pitchFamily="34" charset="-128"/>
            </a:endParaRPr>
          </a:p>
        </p:txBody>
      </p:sp>
      <p:sp>
        <p:nvSpPr>
          <p:cNvPr id="3" name="Textplatzhalter 2"/>
          <p:cNvSpPr>
            <a:spLocks noGrp="1"/>
          </p:cNvSpPr>
          <p:nvPr>
            <p:ph type="body" sz="quarter" idx="10"/>
          </p:nvPr>
        </p:nvSpPr>
        <p:spPr/>
        <p:txBody>
          <a:bodyPr/>
          <a:lstStyle/>
          <a:p>
            <a:r>
              <a:rPr lang="en-US" dirty="0" smtClean="0"/>
              <a:t>Fawumi, Kehinde | 01.12.2014</a:t>
            </a:r>
            <a:endParaRPr lang="en-US" dirty="0"/>
          </a:p>
        </p:txBody>
      </p:sp>
    </p:spTree>
    <p:extLst>
      <p:ext uri="{BB962C8B-B14F-4D97-AF65-F5344CB8AC3E}">
        <p14:creationId xmlns:p14="http://schemas.microsoft.com/office/powerpoint/2010/main" val="1680524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4" name="Pentagon 13"/>
          <p:cNvSpPr/>
          <p:nvPr/>
        </p:nvSpPr>
        <p:spPr>
          <a:xfrm>
            <a:off x="21336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Analyze Existing Tools </a:t>
            </a:r>
            <a:r>
              <a:rPr lang="en-US" sz="1400" dirty="0">
                <a:solidFill>
                  <a:srgbClr val="FFFFFF"/>
                </a:solidFill>
              </a:rPr>
              <a:t>for managing </a:t>
            </a:r>
            <a:r>
              <a:rPr lang="en-US" sz="1400" dirty="0" smtClean="0">
                <a:solidFill>
                  <a:srgbClr val="FFFFFF"/>
                </a:solidFill>
              </a:rPr>
              <a:t>time-series </a:t>
            </a:r>
            <a:endParaRPr lang="en-US" sz="1400" dirty="0">
              <a:solidFill>
                <a:schemeClr val="bg1"/>
              </a:solidFill>
            </a:endParaRPr>
          </a:p>
        </p:txBody>
      </p:sp>
      <p:sp>
        <p:nvSpPr>
          <p:cNvPr id="15" name="Pentagon 14"/>
          <p:cNvSpPr/>
          <p:nvPr/>
        </p:nvSpPr>
        <p:spPr>
          <a:xfrm>
            <a:off x="38862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3</a:t>
            </a:r>
          </a:p>
        </p:txBody>
      </p:sp>
      <p:sp>
        <p:nvSpPr>
          <p:cNvPr id="16" name="Pentagon 15"/>
          <p:cNvSpPr/>
          <p:nvPr/>
        </p:nvSpPr>
        <p:spPr>
          <a:xfrm>
            <a:off x="56388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4</a:t>
            </a:r>
          </a:p>
        </p:txBody>
      </p:sp>
      <p:sp>
        <p:nvSpPr>
          <p:cNvPr id="17" name="Pentagon 16"/>
          <p:cNvSpPr/>
          <p:nvPr/>
        </p:nvSpPr>
        <p:spPr>
          <a:xfrm>
            <a:off x="73914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5</a:t>
            </a:r>
          </a:p>
        </p:txBody>
      </p:sp>
      <p:sp>
        <p:nvSpPr>
          <p:cNvPr id="103" name="Rechteckige Legende 2375"/>
          <p:cNvSpPr/>
          <p:nvPr/>
        </p:nvSpPr>
        <p:spPr bwMode="auto">
          <a:xfrm>
            <a:off x="3200400" y="2819400"/>
            <a:ext cx="4221480" cy="2003060"/>
          </a:xfrm>
          <a:prstGeom prst="wedgeRectCallout">
            <a:avLst>
              <a:gd name="adj1" fmla="val -69492"/>
              <a:gd name="adj2" fmla="val -67622"/>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endParaRPr lang="en-US" sz="1400" dirty="0" smtClean="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sz="1400" dirty="0" smtClean="0">
                <a:solidFill>
                  <a:srgbClr val="FFFFFF"/>
                </a:solidFill>
              </a:rPr>
              <a:t>State-of-the-art </a:t>
            </a:r>
            <a:r>
              <a:rPr lang="en-US" sz="1400" dirty="0">
                <a:solidFill>
                  <a:srgbClr val="FFFFFF"/>
                </a:solidFill>
              </a:rPr>
              <a:t>analysis of tools for managing and analyzing time-series (e.g., MS Excel, </a:t>
            </a:r>
            <a:r>
              <a:rPr lang="en-US" sz="1400" dirty="0" err="1">
                <a:solidFill>
                  <a:srgbClr val="FFFFFF"/>
                </a:solidFill>
              </a:rPr>
              <a:t>Matlab</a:t>
            </a:r>
            <a:r>
              <a:rPr lang="en-US" sz="1400" dirty="0">
                <a:solidFill>
                  <a:srgbClr val="FFFFFF"/>
                </a:solidFill>
              </a:rPr>
              <a:t>, </a:t>
            </a:r>
            <a:r>
              <a:rPr lang="en-US" sz="1400" dirty="0" smtClean="0">
                <a:solidFill>
                  <a:srgbClr val="FFFFFF"/>
                </a:solidFill>
              </a:rPr>
              <a:t>CB Predictor etc.)</a:t>
            </a:r>
          </a:p>
          <a:p>
            <a:pPr marL="742950" lvl="1" indent="-285750" fontAlgn="auto">
              <a:spcBef>
                <a:spcPts val="0"/>
              </a:spcBef>
              <a:spcAft>
                <a:spcPts val="0"/>
              </a:spcAft>
              <a:buFont typeface="Arial" panose="020B0604020202020204" pitchFamily="34" charset="0"/>
              <a:buChar char="•"/>
              <a:defRPr/>
            </a:pPr>
            <a:r>
              <a:rPr lang="en-US" sz="1400" dirty="0" smtClean="0">
                <a:solidFill>
                  <a:srgbClr val="FFFFFF"/>
                </a:solidFill>
              </a:rPr>
              <a:t>a. Strength </a:t>
            </a:r>
            <a:r>
              <a:rPr lang="en-US" sz="1400" dirty="0">
                <a:solidFill>
                  <a:srgbClr val="FFFFFF"/>
                </a:solidFill>
              </a:rPr>
              <a:t>and weaknesses of those tools</a:t>
            </a:r>
          </a:p>
          <a:p>
            <a:pPr marL="742950" lvl="1" indent="-285750" fontAlgn="auto">
              <a:spcBef>
                <a:spcPts val="0"/>
              </a:spcBef>
              <a:spcAft>
                <a:spcPts val="0"/>
              </a:spcAft>
              <a:buFont typeface="Arial" panose="020B0604020202020204" pitchFamily="34" charset="0"/>
              <a:buChar char="•"/>
              <a:defRPr/>
            </a:pPr>
            <a:r>
              <a:rPr lang="en-US" sz="1400" dirty="0" smtClean="0">
                <a:solidFill>
                  <a:srgbClr val="FFFFFF"/>
                </a:solidFill>
              </a:rPr>
              <a:t>b. What </a:t>
            </a:r>
            <a:r>
              <a:rPr lang="en-US" sz="1400" dirty="0">
                <a:solidFill>
                  <a:srgbClr val="FFFFFF"/>
                </a:solidFill>
              </a:rPr>
              <a:t>are the concepts of these tools with respect the support of time-series</a:t>
            </a:r>
          </a:p>
          <a:p>
            <a:pPr lvl="1" fontAlgn="auto">
              <a:spcBef>
                <a:spcPts val="0"/>
              </a:spcBef>
              <a:spcAft>
                <a:spcPts val="0"/>
              </a:spcAft>
              <a:defRPr/>
            </a:pPr>
            <a:endParaRPr lang="en-US" sz="1400" dirty="0">
              <a:solidFill>
                <a:srgbClr val="FFFFFF"/>
              </a:solidFill>
            </a:endParaRPr>
          </a:p>
        </p:txBody>
      </p:sp>
      <p:sp>
        <p:nvSpPr>
          <p:cNvPr id="10" name="Pentagon 9"/>
          <p:cNvSpPr/>
          <p:nvPr/>
        </p:nvSpPr>
        <p:spPr>
          <a:xfrm>
            <a:off x="381000" y="1639527"/>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1"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2"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8" name="Foliennummernplatzhalter 5"/>
          <p:cNvSpPr txBox="1">
            <a:spLocks/>
          </p:cNvSpPr>
          <p:nvPr/>
        </p:nvSpPr>
        <p:spPr>
          <a:xfrm>
            <a:off x="8643938" y="663094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9</a:t>
            </a:r>
          </a:p>
        </p:txBody>
      </p:sp>
    </p:spTree>
    <p:extLst>
      <p:ext uri="{BB962C8B-B14F-4D97-AF65-F5344CB8AC3E}">
        <p14:creationId xmlns:p14="http://schemas.microsoft.com/office/powerpoint/2010/main" val="316990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4" name="Pentagon 13"/>
          <p:cNvSpPr/>
          <p:nvPr/>
        </p:nvSpPr>
        <p:spPr>
          <a:xfrm>
            <a:off x="21336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Analyze Existing Tools </a:t>
            </a:r>
            <a:r>
              <a:rPr lang="en-US" sz="1400" dirty="0">
                <a:solidFill>
                  <a:srgbClr val="FFFFFF"/>
                </a:solidFill>
              </a:rPr>
              <a:t>for managing </a:t>
            </a:r>
            <a:r>
              <a:rPr lang="en-US" sz="1400" dirty="0" smtClean="0">
                <a:solidFill>
                  <a:srgbClr val="FFFFFF"/>
                </a:solidFill>
              </a:rPr>
              <a:t>time-series </a:t>
            </a:r>
            <a:endParaRPr lang="en-US" sz="1400" dirty="0">
              <a:solidFill>
                <a:schemeClr val="bg1"/>
              </a:solidFill>
            </a:endParaRPr>
          </a:p>
        </p:txBody>
      </p:sp>
      <p:sp>
        <p:nvSpPr>
          <p:cNvPr id="15" name="Pentagon 14"/>
          <p:cNvSpPr/>
          <p:nvPr/>
        </p:nvSpPr>
        <p:spPr>
          <a:xfrm>
            <a:off x="38862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Literature Review</a:t>
            </a:r>
            <a:endParaRPr lang="en-US" sz="1400" dirty="0">
              <a:solidFill>
                <a:schemeClr val="bg1"/>
              </a:solidFill>
            </a:endParaRPr>
          </a:p>
        </p:txBody>
      </p:sp>
      <p:sp>
        <p:nvSpPr>
          <p:cNvPr id="16" name="Pentagon 15"/>
          <p:cNvSpPr/>
          <p:nvPr/>
        </p:nvSpPr>
        <p:spPr>
          <a:xfrm>
            <a:off x="56388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4</a:t>
            </a:r>
          </a:p>
        </p:txBody>
      </p:sp>
      <p:sp>
        <p:nvSpPr>
          <p:cNvPr id="17" name="Pentagon 16"/>
          <p:cNvSpPr/>
          <p:nvPr/>
        </p:nvSpPr>
        <p:spPr>
          <a:xfrm>
            <a:off x="73914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5</a:t>
            </a:r>
          </a:p>
        </p:txBody>
      </p:sp>
      <p:sp>
        <p:nvSpPr>
          <p:cNvPr id="103" name="Rechteckige Legende 2375"/>
          <p:cNvSpPr/>
          <p:nvPr/>
        </p:nvSpPr>
        <p:spPr bwMode="auto">
          <a:xfrm>
            <a:off x="4876800" y="2787651"/>
            <a:ext cx="3208020" cy="1479549"/>
          </a:xfrm>
          <a:prstGeom prst="wedgeRectCallout">
            <a:avLst>
              <a:gd name="adj1" fmla="val -69492"/>
              <a:gd name="adj2" fmla="val -67622"/>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285750" lvl="0" indent="-285750" fontAlgn="auto">
              <a:spcBef>
                <a:spcPts val="0"/>
              </a:spcBef>
              <a:spcAft>
                <a:spcPts val="0"/>
              </a:spcAft>
              <a:buFont typeface="Arial" panose="020B0604020202020204" pitchFamily="34" charset="0"/>
              <a:buChar char="•"/>
              <a:defRPr/>
            </a:pPr>
            <a:endParaRPr lang="en-US" sz="1400" dirty="0" smtClean="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sz="1400" dirty="0" smtClean="0">
                <a:solidFill>
                  <a:srgbClr val="FFFFFF"/>
                </a:solidFill>
              </a:rPr>
              <a:t>Review related </a:t>
            </a:r>
            <a:r>
              <a:rPr lang="en-US" sz="1400" dirty="0">
                <a:solidFill>
                  <a:srgbClr val="FFFFFF"/>
                </a:solidFill>
              </a:rPr>
              <a:t>work on time-series in the context of spreadsheets/self-service BI</a:t>
            </a:r>
            <a:r>
              <a:rPr lang="en-US" sz="1400" dirty="0" smtClean="0">
                <a:solidFill>
                  <a:srgbClr val="FFFFFF"/>
                </a:solidFill>
              </a:rPr>
              <a:t>.</a:t>
            </a:r>
          </a:p>
          <a:p>
            <a:pPr marL="285750" lvl="0" indent="-285750" fontAlgn="auto">
              <a:spcBef>
                <a:spcPts val="0"/>
              </a:spcBef>
              <a:spcAft>
                <a:spcPts val="0"/>
              </a:spcAft>
              <a:buFont typeface="Arial" panose="020B0604020202020204" pitchFamily="34" charset="0"/>
              <a:buChar char="•"/>
              <a:defRPr/>
            </a:pPr>
            <a:r>
              <a:rPr lang="en-US" sz="1400" dirty="0" smtClean="0"/>
              <a:t>Identify use-cases</a:t>
            </a:r>
            <a:endParaRPr lang="en-US" sz="1400" dirty="0">
              <a:solidFill>
                <a:srgbClr val="FFFFFF"/>
              </a:solidFill>
            </a:endParaRPr>
          </a:p>
        </p:txBody>
      </p:sp>
      <p:sp>
        <p:nvSpPr>
          <p:cNvPr id="10" name="Pentagon 9"/>
          <p:cNvSpPr/>
          <p:nvPr/>
        </p:nvSpPr>
        <p:spPr>
          <a:xfrm>
            <a:off x="381000" y="1639527"/>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1"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2"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3" name="Foliennummernplatzhalter 5"/>
          <p:cNvSpPr txBox="1">
            <a:spLocks/>
          </p:cNvSpPr>
          <p:nvPr/>
        </p:nvSpPr>
        <p:spPr>
          <a:xfrm>
            <a:off x="8643938" y="6661150"/>
            <a:ext cx="347662" cy="34925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10</a:t>
            </a:r>
            <a:endParaRPr lang="de-DE" sz="800" dirty="0">
              <a:solidFill>
                <a:schemeClr val="bg1"/>
              </a:solidFill>
            </a:endParaRPr>
          </a:p>
        </p:txBody>
      </p:sp>
    </p:spTree>
    <p:extLst>
      <p:ext uri="{BB962C8B-B14F-4D97-AF65-F5344CB8AC3E}">
        <p14:creationId xmlns:p14="http://schemas.microsoft.com/office/powerpoint/2010/main" val="81859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4" name="Pentagon 13"/>
          <p:cNvSpPr/>
          <p:nvPr/>
        </p:nvSpPr>
        <p:spPr>
          <a:xfrm>
            <a:off x="21336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Analyze Existing Tools </a:t>
            </a:r>
            <a:r>
              <a:rPr lang="en-US" sz="1400" dirty="0">
                <a:solidFill>
                  <a:srgbClr val="FFFFFF"/>
                </a:solidFill>
              </a:rPr>
              <a:t>for managing </a:t>
            </a:r>
            <a:r>
              <a:rPr lang="en-US" sz="1400" dirty="0" smtClean="0">
                <a:solidFill>
                  <a:srgbClr val="FFFFFF"/>
                </a:solidFill>
              </a:rPr>
              <a:t>time-series </a:t>
            </a:r>
            <a:endParaRPr lang="en-US" sz="1400" dirty="0">
              <a:solidFill>
                <a:schemeClr val="bg1"/>
              </a:solidFill>
            </a:endParaRPr>
          </a:p>
        </p:txBody>
      </p:sp>
      <p:sp>
        <p:nvSpPr>
          <p:cNvPr id="15" name="Pentagon 14"/>
          <p:cNvSpPr/>
          <p:nvPr/>
        </p:nvSpPr>
        <p:spPr>
          <a:xfrm>
            <a:off x="38862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Literature Review</a:t>
            </a:r>
            <a:endParaRPr lang="en-US" sz="1400" dirty="0">
              <a:solidFill>
                <a:schemeClr val="bg1"/>
              </a:solidFill>
            </a:endParaRPr>
          </a:p>
        </p:txBody>
      </p:sp>
      <p:sp>
        <p:nvSpPr>
          <p:cNvPr id="16" name="Pentagon 15"/>
          <p:cNvSpPr/>
          <p:nvPr/>
        </p:nvSpPr>
        <p:spPr>
          <a:xfrm>
            <a:off x="56388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rPr>
              <a:t>D</a:t>
            </a:r>
            <a:r>
              <a:rPr lang="en-US" sz="1400" dirty="0" smtClean="0">
                <a:solidFill>
                  <a:schemeClr val="bg1"/>
                </a:solidFill>
              </a:rPr>
              <a:t>esign application model for time-series mgmt.</a:t>
            </a:r>
            <a:endParaRPr lang="en-US" sz="1400" dirty="0">
              <a:solidFill>
                <a:schemeClr val="bg1"/>
              </a:solidFill>
            </a:endParaRPr>
          </a:p>
        </p:txBody>
      </p:sp>
      <p:sp>
        <p:nvSpPr>
          <p:cNvPr id="17" name="Pentagon 16"/>
          <p:cNvSpPr/>
          <p:nvPr/>
        </p:nvSpPr>
        <p:spPr>
          <a:xfrm>
            <a:off x="73914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5</a:t>
            </a:r>
          </a:p>
        </p:txBody>
      </p:sp>
      <p:sp>
        <p:nvSpPr>
          <p:cNvPr id="103" name="Rechteckige Legende 2375"/>
          <p:cNvSpPr/>
          <p:nvPr/>
        </p:nvSpPr>
        <p:spPr bwMode="auto">
          <a:xfrm>
            <a:off x="3726180" y="2787651"/>
            <a:ext cx="3208020" cy="1479549"/>
          </a:xfrm>
          <a:prstGeom prst="wedgeRectCallout">
            <a:avLst>
              <a:gd name="adj1" fmla="val 29520"/>
              <a:gd name="adj2" fmla="val -6545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algn="ctr" fontAlgn="auto">
              <a:spcBef>
                <a:spcPts val="0"/>
              </a:spcBef>
              <a:spcAft>
                <a:spcPts val="0"/>
              </a:spcAft>
              <a:defRPr/>
            </a:pPr>
            <a:endParaRPr lang="en-US" sz="1400" dirty="0" smtClean="0"/>
          </a:p>
          <a:p>
            <a:pPr marL="285750" lvl="0" indent="-285750" fontAlgn="auto">
              <a:spcBef>
                <a:spcPts val="0"/>
              </a:spcBef>
              <a:spcAft>
                <a:spcPts val="0"/>
              </a:spcAft>
              <a:buFont typeface="Arial" panose="020B0604020202020204" pitchFamily="34" charset="0"/>
              <a:buChar char="•"/>
              <a:defRPr/>
            </a:pPr>
            <a:r>
              <a:rPr lang="en-US" sz="1400" dirty="0" smtClean="0"/>
              <a:t>Derive </a:t>
            </a:r>
            <a:r>
              <a:rPr lang="en-US" sz="1400" dirty="0"/>
              <a:t>requirements and meta-model for managing </a:t>
            </a:r>
            <a:r>
              <a:rPr lang="en-US" sz="1400" dirty="0" smtClean="0"/>
              <a:t>time-series</a:t>
            </a:r>
            <a:endParaRPr lang="en-US" sz="1400" dirty="0" smtClean="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sz="1400" dirty="0" smtClean="0">
                <a:solidFill>
                  <a:srgbClr val="FFFFFF"/>
                </a:solidFill>
              </a:rPr>
              <a:t>Design Application Model</a:t>
            </a:r>
            <a:endParaRPr lang="en-US" sz="1400" dirty="0" smtClean="0"/>
          </a:p>
        </p:txBody>
      </p:sp>
      <p:sp>
        <p:nvSpPr>
          <p:cNvPr id="10" name="Pentagon 9"/>
          <p:cNvSpPr/>
          <p:nvPr/>
        </p:nvSpPr>
        <p:spPr>
          <a:xfrm>
            <a:off x="381000" y="1639527"/>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1"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2"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3" name="Foliennummernplatzhalter 5"/>
          <p:cNvSpPr txBox="1">
            <a:spLocks/>
          </p:cNvSpPr>
          <p:nvPr/>
        </p:nvSpPr>
        <p:spPr>
          <a:xfrm>
            <a:off x="8643938" y="6629400"/>
            <a:ext cx="500062" cy="29046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11</a:t>
            </a:r>
            <a:endParaRPr lang="de-DE" sz="800" dirty="0">
              <a:solidFill>
                <a:schemeClr val="bg1"/>
              </a:solidFill>
            </a:endParaRPr>
          </a:p>
        </p:txBody>
      </p:sp>
    </p:spTree>
    <p:extLst>
      <p:ext uri="{BB962C8B-B14F-4D97-AF65-F5344CB8AC3E}">
        <p14:creationId xmlns:p14="http://schemas.microsoft.com/office/powerpoint/2010/main" val="209367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4" name="Pentagon 13"/>
          <p:cNvSpPr/>
          <p:nvPr/>
        </p:nvSpPr>
        <p:spPr>
          <a:xfrm>
            <a:off x="21336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Analyze Existing Tools </a:t>
            </a:r>
            <a:r>
              <a:rPr lang="en-US" sz="1400" dirty="0">
                <a:solidFill>
                  <a:srgbClr val="FFFFFF"/>
                </a:solidFill>
              </a:rPr>
              <a:t>for managing </a:t>
            </a:r>
            <a:r>
              <a:rPr lang="en-US" sz="1400" dirty="0" smtClean="0">
                <a:solidFill>
                  <a:srgbClr val="FFFFFF"/>
                </a:solidFill>
              </a:rPr>
              <a:t>time-series </a:t>
            </a:r>
            <a:endParaRPr lang="en-US" sz="1400" dirty="0">
              <a:solidFill>
                <a:schemeClr val="bg1"/>
              </a:solidFill>
            </a:endParaRPr>
          </a:p>
        </p:txBody>
      </p:sp>
      <p:sp>
        <p:nvSpPr>
          <p:cNvPr id="15" name="Pentagon 14"/>
          <p:cNvSpPr/>
          <p:nvPr/>
        </p:nvSpPr>
        <p:spPr>
          <a:xfrm>
            <a:off x="38862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Literature Review</a:t>
            </a:r>
            <a:endParaRPr lang="en-US" sz="1400" dirty="0">
              <a:solidFill>
                <a:schemeClr val="bg1"/>
              </a:solidFill>
            </a:endParaRPr>
          </a:p>
        </p:txBody>
      </p:sp>
      <p:sp>
        <p:nvSpPr>
          <p:cNvPr id="16" name="Pentagon 15"/>
          <p:cNvSpPr/>
          <p:nvPr/>
        </p:nvSpPr>
        <p:spPr>
          <a:xfrm>
            <a:off x="56388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rPr>
              <a:t>D</a:t>
            </a:r>
            <a:r>
              <a:rPr lang="en-US" sz="1400" dirty="0" smtClean="0">
                <a:solidFill>
                  <a:schemeClr val="bg1"/>
                </a:solidFill>
              </a:rPr>
              <a:t>esign application model for time-series mgmt.</a:t>
            </a:r>
            <a:endParaRPr lang="en-US" sz="1400" dirty="0">
              <a:solidFill>
                <a:schemeClr val="bg1"/>
              </a:solidFill>
            </a:endParaRPr>
          </a:p>
        </p:txBody>
      </p:sp>
      <p:sp>
        <p:nvSpPr>
          <p:cNvPr id="17" name="Pentagon 16"/>
          <p:cNvSpPr/>
          <p:nvPr/>
        </p:nvSpPr>
        <p:spPr>
          <a:xfrm>
            <a:off x="7391400" y="1639527"/>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Design Mock Ups</a:t>
            </a:r>
            <a:endParaRPr lang="en-US" sz="1400" dirty="0">
              <a:solidFill>
                <a:schemeClr val="bg1"/>
              </a:solidFill>
            </a:endParaRPr>
          </a:p>
        </p:txBody>
      </p:sp>
      <p:sp>
        <p:nvSpPr>
          <p:cNvPr id="103" name="Rechteckige Legende 2375"/>
          <p:cNvSpPr/>
          <p:nvPr/>
        </p:nvSpPr>
        <p:spPr bwMode="auto">
          <a:xfrm>
            <a:off x="4716780" y="2787651"/>
            <a:ext cx="3208020" cy="1479549"/>
          </a:xfrm>
          <a:prstGeom prst="wedgeRectCallout">
            <a:avLst>
              <a:gd name="adj1" fmla="val 70525"/>
              <a:gd name="adj2" fmla="val -68706"/>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285750" lvl="0" indent="-285750" fontAlgn="auto">
              <a:spcBef>
                <a:spcPts val="0"/>
              </a:spcBef>
              <a:spcAft>
                <a:spcPts val="0"/>
              </a:spcAft>
              <a:buFont typeface="Arial" panose="020B0604020202020204" pitchFamily="34" charset="0"/>
              <a:buChar char="•"/>
              <a:defRPr/>
            </a:pPr>
            <a:r>
              <a:rPr lang="en-US" sz="1400" dirty="0" smtClean="0"/>
              <a:t>Design </a:t>
            </a:r>
            <a:r>
              <a:rPr lang="en-US" sz="1400" dirty="0"/>
              <a:t>mock-ups for demonstrating how time-series can be managed and analyzed by end-users</a:t>
            </a:r>
            <a:endParaRPr lang="en-US" sz="1400" dirty="0" smtClean="0"/>
          </a:p>
        </p:txBody>
      </p:sp>
      <p:sp>
        <p:nvSpPr>
          <p:cNvPr id="10" name="Pentagon 9"/>
          <p:cNvSpPr/>
          <p:nvPr/>
        </p:nvSpPr>
        <p:spPr>
          <a:xfrm>
            <a:off x="381000" y="1639527"/>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1"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2"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3" name="Foliennummernplatzhalter 5"/>
          <p:cNvSpPr txBox="1">
            <a:spLocks/>
          </p:cNvSpPr>
          <p:nvPr/>
        </p:nvSpPr>
        <p:spPr>
          <a:xfrm>
            <a:off x="8643938" y="6629400"/>
            <a:ext cx="500062" cy="29046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12</a:t>
            </a:r>
            <a:endParaRPr lang="de-DE" sz="800" dirty="0">
              <a:solidFill>
                <a:schemeClr val="bg1"/>
              </a:solidFill>
            </a:endParaRPr>
          </a:p>
        </p:txBody>
      </p:sp>
    </p:spTree>
    <p:extLst>
      <p:ext uri="{BB962C8B-B14F-4D97-AF65-F5344CB8AC3E}">
        <p14:creationId xmlns:p14="http://schemas.microsoft.com/office/powerpoint/2010/main" val="329055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4" name="Pentagon 13"/>
          <p:cNvSpPr/>
          <p:nvPr/>
        </p:nvSpPr>
        <p:spPr>
          <a:xfrm>
            <a:off x="2057400" y="2590800"/>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Analyze Existing Tools </a:t>
            </a:r>
            <a:r>
              <a:rPr lang="en-US" sz="1400" dirty="0">
                <a:solidFill>
                  <a:srgbClr val="FFFFFF"/>
                </a:solidFill>
              </a:rPr>
              <a:t>for managing </a:t>
            </a:r>
            <a:r>
              <a:rPr lang="en-US" sz="1400" dirty="0" smtClean="0">
                <a:solidFill>
                  <a:srgbClr val="FFFFFF"/>
                </a:solidFill>
              </a:rPr>
              <a:t>time-series </a:t>
            </a:r>
            <a:endParaRPr lang="en-US" sz="1400" dirty="0">
              <a:solidFill>
                <a:schemeClr val="bg1"/>
              </a:solidFill>
            </a:endParaRPr>
          </a:p>
        </p:txBody>
      </p:sp>
      <p:sp>
        <p:nvSpPr>
          <p:cNvPr id="15" name="Pentagon 14"/>
          <p:cNvSpPr/>
          <p:nvPr/>
        </p:nvSpPr>
        <p:spPr>
          <a:xfrm>
            <a:off x="3810000" y="2590800"/>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Literature Review</a:t>
            </a:r>
            <a:endParaRPr lang="en-US" sz="1400" dirty="0">
              <a:solidFill>
                <a:schemeClr val="bg1"/>
              </a:solidFill>
            </a:endParaRPr>
          </a:p>
        </p:txBody>
      </p:sp>
      <p:sp>
        <p:nvSpPr>
          <p:cNvPr id="16" name="Pentagon 15"/>
          <p:cNvSpPr/>
          <p:nvPr/>
        </p:nvSpPr>
        <p:spPr>
          <a:xfrm>
            <a:off x="5562600" y="2590800"/>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rPr>
              <a:t>D</a:t>
            </a:r>
            <a:r>
              <a:rPr lang="en-US" sz="1400" dirty="0" smtClean="0">
                <a:solidFill>
                  <a:schemeClr val="bg1"/>
                </a:solidFill>
              </a:rPr>
              <a:t>esign application model for time-series mgmt.</a:t>
            </a:r>
            <a:endParaRPr lang="en-US" sz="1400" dirty="0">
              <a:solidFill>
                <a:schemeClr val="bg1"/>
              </a:solidFill>
            </a:endParaRPr>
          </a:p>
        </p:txBody>
      </p:sp>
      <p:sp>
        <p:nvSpPr>
          <p:cNvPr id="17" name="Pentagon 16"/>
          <p:cNvSpPr/>
          <p:nvPr/>
        </p:nvSpPr>
        <p:spPr>
          <a:xfrm>
            <a:off x="7315200" y="2590800"/>
            <a:ext cx="1600200" cy="914400"/>
          </a:xfrm>
          <a:prstGeom prst="homePlate">
            <a:avLst>
              <a:gd name="adj" fmla="val 34444"/>
            </a:avLst>
          </a:prstGeom>
          <a:solidFill>
            <a:schemeClr val="accent4"/>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Design Mock Ups</a:t>
            </a:r>
            <a:endParaRPr lang="en-US" sz="1400" dirty="0">
              <a:solidFill>
                <a:schemeClr val="bg1"/>
              </a:solidFill>
            </a:endParaRPr>
          </a:p>
        </p:txBody>
      </p:sp>
      <p:sp>
        <p:nvSpPr>
          <p:cNvPr id="10" name="Pentagon 9"/>
          <p:cNvSpPr/>
          <p:nvPr/>
        </p:nvSpPr>
        <p:spPr>
          <a:xfrm>
            <a:off x="304800" y="2590800"/>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2"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3"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8" name="Foliennummernplatzhalter 5"/>
          <p:cNvSpPr txBox="1">
            <a:spLocks/>
          </p:cNvSpPr>
          <p:nvPr/>
        </p:nvSpPr>
        <p:spPr>
          <a:xfrm>
            <a:off x="8643938" y="6629400"/>
            <a:ext cx="500062" cy="29046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13</a:t>
            </a:r>
            <a:endParaRPr lang="de-DE" sz="800" dirty="0">
              <a:solidFill>
                <a:schemeClr val="bg1"/>
              </a:solidFill>
            </a:endParaRPr>
          </a:p>
        </p:txBody>
      </p:sp>
    </p:spTree>
    <p:extLst>
      <p:ext uri="{BB962C8B-B14F-4D97-AF65-F5344CB8AC3E}">
        <p14:creationId xmlns:p14="http://schemas.microsoft.com/office/powerpoint/2010/main" val="262771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Expected Outcomes I</a:t>
            </a:r>
            <a:endParaRPr lang="en-US" dirty="0"/>
          </a:p>
        </p:txBody>
      </p:sp>
      <p:sp>
        <p:nvSpPr>
          <p:cNvPr id="4" name="Datumsplatzhalter 3"/>
          <p:cNvSpPr>
            <a:spLocks noGrp="1"/>
          </p:cNvSpPr>
          <p:nvPr>
            <p:ph type="dt" sz="half" idx="10"/>
          </p:nvPr>
        </p:nvSpPr>
        <p:spPr/>
        <p:txBody>
          <a:bodyPr/>
          <a:lstStyle/>
          <a:p>
            <a:pPr>
              <a:defRPr/>
            </a:pPr>
            <a:r>
              <a:rPr lang="de-DE" smtClean="0"/>
              <a:t>© sebis</a:t>
            </a:r>
            <a:endParaRPr lang="de-DE" dirty="0"/>
          </a:p>
        </p:txBody>
      </p:sp>
      <p:sp>
        <p:nvSpPr>
          <p:cNvPr id="5" name="Fußzeilenplatzhalter 4"/>
          <p:cNvSpPr>
            <a:spLocks noGrp="1"/>
          </p:cNvSpPr>
          <p:nvPr>
            <p:ph type="ftr" sz="quarter" idx="11"/>
          </p:nvPr>
        </p:nvSpPr>
        <p:spPr/>
        <p:txBody>
          <a:bodyPr/>
          <a:lstStyle/>
          <a:p>
            <a:pPr>
              <a:defRPr/>
            </a:pPr>
            <a:r>
              <a:rPr lang="en-US" smtClean="0"/>
              <a:t>140122  Matthes Slides sebis 2014</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sp>
        <p:nvSpPr>
          <p:cNvPr id="10" name="Rechteckige Legende 2375"/>
          <p:cNvSpPr/>
          <p:nvPr/>
        </p:nvSpPr>
        <p:spPr bwMode="auto">
          <a:xfrm>
            <a:off x="2133600" y="1836736"/>
            <a:ext cx="4627124" cy="2971800"/>
          </a:xfrm>
          <a:prstGeom prst="wedgeRectCallout">
            <a:avLst>
              <a:gd name="adj1" fmla="val 50136"/>
              <a:gd name="adj2" fmla="val -24982"/>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285750" lvl="0" indent="-285750" fontAlgn="auto">
              <a:spcBef>
                <a:spcPts val="0"/>
              </a:spcBef>
              <a:spcAft>
                <a:spcPts val="0"/>
              </a:spcAft>
              <a:buFont typeface="Arial" panose="020B0604020202020204" pitchFamily="34" charset="0"/>
              <a:buChar char="•"/>
              <a:defRPr/>
            </a:pPr>
            <a:endParaRPr lang="en-US" dirty="0" smtClean="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dirty="0" smtClean="0">
                <a:solidFill>
                  <a:srgbClr val="FFFFFF"/>
                </a:solidFill>
              </a:rPr>
              <a:t>Meta-model </a:t>
            </a:r>
            <a:r>
              <a:rPr lang="en-US" dirty="0">
                <a:solidFill>
                  <a:srgbClr val="FFFFFF"/>
                </a:solidFill>
              </a:rPr>
              <a:t>of an interactive and web-based software for the management, analysis and transformation of time-series</a:t>
            </a:r>
            <a:r>
              <a:rPr lang="en-US" dirty="0" smtClean="0">
                <a:solidFill>
                  <a:srgbClr val="FFFFFF"/>
                </a:solidFill>
              </a:rPr>
              <a:t>.</a:t>
            </a:r>
          </a:p>
          <a:p>
            <a:pPr marL="285750" lvl="0" indent="-285750" fontAlgn="auto">
              <a:spcBef>
                <a:spcPts val="0"/>
              </a:spcBef>
              <a:spcAft>
                <a:spcPts val="0"/>
              </a:spcAft>
              <a:buFont typeface="Arial" panose="020B0604020202020204" pitchFamily="34" charset="0"/>
              <a:buChar char="•"/>
              <a:defRPr/>
            </a:pPr>
            <a:endParaRPr lang="en-US" dirty="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dirty="0" smtClean="0">
                <a:solidFill>
                  <a:srgbClr val="FFFFFF"/>
                </a:solidFill>
              </a:rPr>
              <a:t>Mock-Ups </a:t>
            </a:r>
            <a:r>
              <a:rPr lang="en-US" dirty="0">
                <a:solidFill>
                  <a:srgbClr val="FFFFFF"/>
                </a:solidFill>
              </a:rPr>
              <a:t>for demonstrating how time-series can be managed and analyzed by end-users</a:t>
            </a:r>
          </a:p>
        </p:txBody>
      </p:sp>
    </p:spTree>
    <p:extLst>
      <p:ext uri="{BB962C8B-B14F-4D97-AF65-F5344CB8AC3E}">
        <p14:creationId xmlns:p14="http://schemas.microsoft.com/office/powerpoint/2010/main" val="2326309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Expected Outcomes II – Mock Up</a:t>
            </a:r>
            <a:endParaRPr lang="en-US" dirty="0"/>
          </a:p>
        </p:txBody>
      </p:sp>
      <p:sp>
        <p:nvSpPr>
          <p:cNvPr id="4" name="Datumsplatzhalter 3"/>
          <p:cNvSpPr>
            <a:spLocks noGrp="1"/>
          </p:cNvSpPr>
          <p:nvPr>
            <p:ph type="dt" sz="half" idx="10"/>
          </p:nvPr>
        </p:nvSpPr>
        <p:spPr/>
        <p:txBody>
          <a:bodyPr/>
          <a:lstStyle/>
          <a:p>
            <a:pPr>
              <a:defRPr/>
            </a:pPr>
            <a:r>
              <a:rPr lang="de-DE" smtClean="0"/>
              <a:t>© sebis</a:t>
            </a:r>
            <a:endParaRPr lang="de-DE" dirty="0"/>
          </a:p>
        </p:txBody>
      </p:sp>
      <p:sp>
        <p:nvSpPr>
          <p:cNvPr id="5" name="Fußzeilenplatzhalter 4"/>
          <p:cNvSpPr>
            <a:spLocks noGrp="1"/>
          </p:cNvSpPr>
          <p:nvPr>
            <p:ph type="ftr" sz="quarter" idx="11"/>
          </p:nvPr>
        </p:nvSpPr>
        <p:spPr/>
        <p:txBody>
          <a:bodyPr/>
          <a:lstStyle/>
          <a:p>
            <a:pPr>
              <a:defRPr/>
            </a:pPr>
            <a:r>
              <a:rPr lang="en-US" smtClean="0"/>
              <a:t>140122  Matthes Slides sebis 2014</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36" y="978466"/>
            <a:ext cx="8079435" cy="5375780"/>
          </a:xfrm>
          <a:prstGeom prst="rect">
            <a:avLst/>
          </a:prstGeom>
        </p:spPr>
      </p:pic>
    </p:spTree>
    <p:extLst>
      <p:ext uri="{BB962C8B-B14F-4D97-AF65-F5344CB8AC3E}">
        <p14:creationId xmlns:p14="http://schemas.microsoft.com/office/powerpoint/2010/main" val="17086731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err="1" smtClean="0"/>
              <a:t>Matthes</a:t>
            </a:r>
            <a:r>
              <a:rPr lang="en-US" dirty="0" smtClean="0"/>
              <a:t> 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17</a:t>
            </a:fld>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1649466959"/>
              </p:ext>
            </p:extLst>
          </p:nvPr>
        </p:nvGraphicFramePr>
        <p:xfrm>
          <a:off x="1048650" y="1295400"/>
          <a:ext cx="6893922" cy="3953370"/>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48755"/>
                <a:gridCol w="861566"/>
                <a:gridCol w="634899"/>
                <a:gridCol w="708117"/>
                <a:gridCol w="708117"/>
                <a:gridCol w="708117"/>
                <a:gridCol w="708117"/>
                <a:gridCol w="708117"/>
                <a:gridCol w="708117"/>
              </a:tblGrid>
              <a:tr h="479778">
                <a:tc>
                  <a:txBody>
                    <a:bodyPr/>
                    <a:lstStyle/>
                    <a:p>
                      <a:pPr algn="l"/>
                      <a:endParaRPr lang="en-US" dirty="0"/>
                    </a:p>
                  </a:txBody>
                  <a:tcPr anchor="ctr">
                    <a:lnL w="9525" cap="flat" cmpd="sng" algn="ctr">
                      <a:noFill/>
                      <a:prstDash val="solid"/>
                    </a:lnL>
                    <a:lnR>
                      <a:noFill/>
                    </a:lnR>
                    <a:lnT w="9525" cap="flat" cmpd="sng" algn="ctr">
                      <a:no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Nov</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b="1" kern="1200" dirty="0" smtClean="0">
                          <a:solidFill>
                            <a:schemeClr val="bg1"/>
                          </a:solidFill>
                          <a:latin typeface="+mn-lt"/>
                          <a:ea typeface="+mn-ea"/>
                          <a:cs typeface="+mn-cs"/>
                        </a:rPr>
                        <a:t>Dec</a:t>
                      </a:r>
                      <a:endParaRPr lang="en-US" sz="1400" b="1" kern="1200" dirty="0">
                        <a:solidFill>
                          <a:schemeClr val="bg1"/>
                        </a:solidFill>
                        <a:latin typeface="+mn-lt"/>
                        <a:ea typeface="+mn-ea"/>
                        <a:cs typeface="+mn-cs"/>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Jan</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Feb</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Apr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May</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r>
              <a:tr h="479778">
                <a:tc gridSpan="2">
                  <a:txBody>
                    <a:bodyPr/>
                    <a:lstStyle/>
                    <a:p>
                      <a:pPr algn="l"/>
                      <a:r>
                        <a:rPr lang="en-US" sz="1400" dirty="0" smtClean="0"/>
                        <a:t>Identify Time-Series Features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400" dirty="0" smtClean="0"/>
                        <a:t>Analyze Existing Tools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400" dirty="0" smtClean="0"/>
                        <a:t>Literature Review</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400" dirty="0" smtClean="0"/>
                        <a:t>Design application model </a:t>
                      </a: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400" dirty="0" smtClean="0"/>
                        <a:t>Design Mock Ups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400" dirty="0" smtClean="0"/>
                        <a:t>Writing</a:t>
                      </a:r>
                      <a:r>
                        <a:rPr lang="en-US" sz="1400" baseline="0" dirty="0" smtClean="0"/>
                        <a:t> of Thesis Report</a:t>
                      </a: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400" dirty="0" smtClean="0"/>
                        <a:t>Presentation</a:t>
                      </a: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3402242" y="1865852"/>
            <a:ext cx="999210"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4" name="Rectangle 13"/>
          <p:cNvSpPr/>
          <p:nvPr/>
        </p:nvSpPr>
        <p:spPr>
          <a:xfrm>
            <a:off x="6172200" y="3824860"/>
            <a:ext cx="743839" cy="394322"/>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5" name="Rectangle 14"/>
          <p:cNvSpPr/>
          <p:nvPr/>
        </p:nvSpPr>
        <p:spPr>
          <a:xfrm>
            <a:off x="6498383" y="4388431"/>
            <a:ext cx="762000"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6" name="Rectangle 15"/>
          <p:cNvSpPr/>
          <p:nvPr/>
        </p:nvSpPr>
        <p:spPr>
          <a:xfrm>
            <a:off x="7225747" y="4863865"/>
            <a:ext cx="32419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7" name="Rectangle 16"/>
          <p:cNvSpPr/>
          <p:nvPr/>
        </p:nvSpPr>
        <p:spPr>
          <a:xfrm>
            <a:off x="5126180" y="3311033"/>
            <a:ext cx="1046020" cy="38220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cxnSp>
        <p:nvCxnSpPr>
          <p:cNvPr id="18" name="Straight Arrow Connector 17"/>
          <p:cNvCxnSpPr/>
          <p:nvPr/>
        </p:nvCxnSpPr>
        <p:spPr>
          <a:xfrm>
            <a:off x="3733800" y="181318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283733" y="5508620"/>
            <a:ext cx="1019992"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Today</a:t>
            </a:r>
            <a:endParaRPr lang="en-US" dirty="0">
              <a:solidFill>
                <a:schemeClr val="bg1"/>
              </a:solidFill>
            </a:endParaRPr>
          </a:p>
        </p:txBody>
      </p:sp>
      <p:sp>
        <p:nvSpPr>
          <p:cNvPr id="20" name="Rectangle 19"/>
          <p:cNvSpPr/>
          <p:nvPr/>
        </p:nvSpPr>
        <p:spPr>
          <a:xfrm>
            <a:off x="3124200" y="6167752"/>
            <a:ext cx="990600" cy="3200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Complete</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1" name="Rectangle 20"/>
          <p:cNvSpPr/>
          <p:nvPr/>
        </p:nvSpPr>
        <p:spPr>
          <a:xfrm>
            <a:off x="4191000" y="6167752"/>
            <a:ext cx="1066800" cy="320040"/>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Ongoing</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2" name="Rectangle 21"/>
          <p:cNvSpPr/>
          <p:nvPr/>
        </p:nvSpPr>
        <p:spPr>
          <a:xfrm>
            <a:off x="5410200" y="6167752"/>
            <a:ext cx="1219200"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Not Started</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3" name="Rectangle 22"/>
          <p:cNvSpPr/>
          <p:nvPr/>
        </p:nvSpPr>
        <p:spPr>
          <a:xfrm>
            <a:off x="3487050" y="2346835"/>
            <a:ext cx="1358027"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4" name="Rectangle 23"/>
          <p:cNvSpPr/>
          <p:nvPr/>
        </p:nvSpPr>
        <p:spPr>
          <a:xfrm>
            <a:off x="4391148" y="2868284"/>
            <a:ext cx="71425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Tree>
    <p:extLst>
      <p:ext uri="{BB962C8B-B14F-4D97-AF65-F5344CB8AC3E}">
        <p14:creationId xmlns:p14="http://schemas.microsoft.com/office/powerpoint/2010/main" val="12268934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Fawumi, Kehinde</a:t>
            </a:r>
          </a:p>
        </p:txBody>
      </p:sp>
      <p:sp>
        <p:nvSpPr>
          <p:cNvPr id="3" name="Textplatzhalter 2"/>
          <p:cNvSpPr>
            <a:spLocks noGrp="1"/>
          </p:cNvSpPr>
          <p:nvPr>
            <p:ph type="body" sz="quarter" idx="14"/>
          </p:nvPr>
        </p:nvSpPr>
        <p:spPr/>
        <p:txBody>
          <a:bodyPr/>
          <a:lstStyle/>
          <a:p>
            <a:r>
              <a:rPr lang="en-US" i="1" dirty="0" smtClean="0"/>
              <a:t>MSc. Informatics Student</a:t>
            </a:r>
            <a:endParaRPr lang="en-US" i="1" dirty="0"/>
          </a:p>
        </p:txBody>
      </p:sp>
      <p:sp>
        <p:nvSpPr>
          <p:cNvPr id="4" name="Textplatzhalter 3"/>
          <p:cNvSpPr>
            <a:spLocks noGrp="1"/>
          </p:cNvSpPr>
          <p:nvPr>
            <p:ph type="body" sz="quarter" idx="15"/>
          </p:nvPr>
        </p:nvSpPr>
        <p:spPr/>
        <p:txBody>
          <a:bodyPr/>
          <a:lstStyle/>
          <a:p>
            <a:endParaRPr lang="en-US" dirty="0"/>
          </a:p>
        </p:txBody>
      </p:sp>
      <p:sp>
        <p:nvSpPr>
          <p:cNvPr id="5" name="Textplatzhalter 4"/>
          <p:cNvSpPr>
            <a:spLocks noGrp="1"/>
          </p:cNvSpPr>
          <p:nvPr>
            <p:ph type="body" sz="quarter" idx="16"/>
          </p:nvPr>
        </p:nvSpPr>
        <p:spPr/>
        <p:txBody>
          <a:bodyPr/>
          <a:lstStyle/>
          <a:p>
            <a:endParaRPr lang="en-US" dirty="0"/>
          </a:p>
        </p:txBody>
      </p:sp>
      <p:sp>
        <p:nvSpPr>
          <p:cNvPr id="6" name="Textplatzhalter 5"/>
          <p:cNvSpPr>
            <a:spLocks noGrp="1"/>
          </p:cNvSpPr>
          <p:nvPr>
            <p:ph type="body" sz="quarter" idx="17"/>
          </p:nvPr>
        </p:nvSpPr>
        <p:spPr/>
        <p:txBody>
          <a:bodyPr/>
          <a:lstStyle/>
          <a:p>
            <a:r>
              <a:rPr lang="en-US" dirty="0" smtClean="0">
                <a:latin typeface="+mn-lt"/>
              </a:rPr>
              <a:t>          Thank you for your attention!</a:t>
            </a:r>
            <a:endParaRPr lang="en-US" dirty="0">
              <a:latin typeface="+mn-l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373" b="21077"/>
          <a:stretch/>
        </p:blipFill>
        <p:spPr>
          <a:xfrm>
            <a:off x="457200" y="1885914"/>
            <a:ext cx="1094509" cy="1198696"/>
          </a:xfrm>
          <a:prstGeom prst="rect">
            <a:avLst/>
          </a:prstGeom>
        </p:spPr>
      </p:pic>
    </p:spTree>
    <p:extLst>
      <p:ext uri="{BB962C8B-B14F-4D97-AF65-F5344CB8AC3E}">
        <p14:creationId xmlns:p14="http://schemas.microsoft.com/office/powerpoint/2010/main" val="1627620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 Spreadsheets UML</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19</a:t>
            </a:fld>
            <a:endParaRPr lang="de-DE"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861" y="981075"/>
            <a:ext cx="8014277" cy="5400675"/>
          </a:xfrm>
        </p:spPr>
      </p:pic>
    </p:spTree>
    <p:extLst>
      <p:ext uri="{BB962C8B-B14F-4D97-AF65-F5344CB8AC3E}">
        <p14:creationId xmlns:p14="http://schemas.microsoft.com/office/powerpoint/2010/main" val="4283655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pSp>
        <p:nvGrpSpPr>
          <p:cNvPr id="7" name="Group 6"/>
          <p:cNvGrpSpPr/>
          <p:nvPr/>
        </p:nvGrpSpPr>
        <p:grpSpPr>
          <a:xfrm>
            <a:off x="344032" y="1987106"/>
            <a:ext cx="1994745" cy="1031433"/>
            <a:chOff x="344032" y="1676400"/>
            <a:chExt cx="1994745" cy="1031433"/>
          </a:xfrm>
        </p:grpSpPr>
        <p:sp>
          <p:nvSpPr>
            <p:cNvPr id="10" name="Rounded Rectangle 9"/>
            <p:cNvSpPr>
              <a:spLocks/>
            </p:cNvSpPr>
            <p:nvPr/>
          </p:nvSpPr>
          <p:spPr>
            <a:xfrm>
              <a:off x="344032"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4032" y="1676400"/>
              <a:ext cx="1981200" cy="229326"/>
            </a:xfrm>
            <a:prstGeom prst="rect">
              <a:avLst/>
            </a:prstGeom>
            <a:noFill/>
          </p:spPr>
          <p:txBody>
            <a:bodyPr wrap="square" rtlCol="0">
              <a:spAutoFit/>
            </a:bodyPr>
            <a:lstStyle/>
            <a:p>
              <a:pPr algn="ctr"/>
              <a:r>
                <a:rPr lang="en-US" dirty="0" smtClean="0"/>
                <a:t>Motivation</a:t>
              </a:r>
              <a:endParaRPr lang="en-US" dirty="0"/>
            </a:p>
          </p:txBody>
        </p:sp>
        <p:sp>
          <p:nvSpPr>
            <p:cNvPr id="33" name="TextBox 32"/>
            <p:cNvSpPr txBox="1"/>
            <p:nvPr/>
          </p:nvSpPr>
          <p:spPr>
            <a:xfrm>
              <a:off x="344032" y="2184613"/>
              <a:ext cx="1981200" cy="523220"/>
            </a:xfrm>
            <a:prstGeom prst="rect">
              <a:avLst/>
            </a:prstGeom>
            <a:noFill/>
          </p:spPr>
          <p:txBody>
            <a:bodyPr wrap="square" rtlCol="0">
              <a:spAutoFit/>
            </a:bodyPr>
            <a:lstStyle/>
            <a:p>
              <a:pPr algn="ctr"/>
              <a:r>
                <a:rPr lang="en-US" sz="1400" dirty="0" smtClean="0">
                  <a:solidFill>
                    <a:schemeClr val="accent4"/>
                  </a:solidFill>
                </a:rPr>
                <a:t>Why this Project? </a:t>
              </a:r>
              <a:br>
                <a:rPr lang="en-US" sz="1400" dirty="0" smtClean="0">
                  <a:solidFill>
                    <a:schemeClr val="accent4"/>
                  </a:solidFill>
                </a:rPr>
              </a:br>
              <a:r>
                <a:rPr lang="en-US" sz="1400" dirty="0" smtClean="0">
                  <a:solidFill>
                    <a:schemeClr val="accent4"/>
                  </a:solidFill>
                </a:rPr>
                <a:t>Why </a:t>
              </a:r>
              <a:r>
                <a:rPr lang="en-US" sz="1400" dirty="0">
                  <a:solidFill>
                    <a:schemeClr val="accent4"/>
                  </a:solidFill>
                </a:rPr>
                <a:t>does it matter?</a:t>
              </a:r>
            </a:p>
          </p:txBody>
        </p:sp>
      </p:grpSp>
      <p:grpSp>
        <p:nvGrpSpPr>
          <p:cNvPr id="6" name="Group 5"/>
          <p:cNvGrpSpPr/>
          <p:nvPr/>
        </p:nvGrpSpPr>
        <p:grpSpPr>
          <a:xfrm>
            <a:off x="3368297" y="1987106"/>
            <a:ext cx="2002983" cy="990599"/>
            <a:chOff x="2531945" y="1676400"/>
            <a:chExt cx="2002983" cy="990599"/>
          </a:xfrm>
        </p:grpSpPr>
        <p:sp>
          <p:nvSpPr>
            <p:cNvPr id="34" name="Rounded Rectangle 33"/>
            <p:cNvSpPr>
              <a:spLocks/>
            </p:cNvSpPr>
            <p:nvPr/>
          </p:nvSpPr>
          <p:spPr>
            <a:xfrm>
              <a:off x="2531946"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531946" y="1676400"/>
              <a:ext cx="1981200" cy="229326"/>
            </a:xfrm>
            <a:prstGeom prst="rect">
              <a:avLst/>
            </a:prstGeom>
            <a:noFill/>
          </p:spPr>
          <p:txBody>
            <a:bodyPr wrap="square" rtlCol="0">
              <a:spAutoFit/>
            </a:bodyPr>
            <a:lstStyle/>
            <a:p>
              <a:pPr algn="ctr"/>
              <a:r>
                <a:rPr lang="en-US" dirty="0" smtClean="0"/>
                <a:t>Objectives</a:t>
              </a:r>
              <a:endParaRPr lang="en-US" dirty="0"/>
            </a:p>
          </p:txBody>
        </p:sp>
        <p:sp>
          <p:nvSpPr>
            <p:cNvPr id="36" name="TextBox 35"/>
            <p:cNvSpPr txBox="1"/>
            <p:nvPr/>
          </p:nvSpPr>
          <p:spPr>
            <a:xfrm>
              <a:off x="2531945" y="2143779"/>
              <a:ext cx="2002983" cy="523220"/>
            </a:xfrm>
            <a:prstGeom prst="rect">
              <a:avLst/>
            </a:prstGeom>
            <a:noFill/>
          </p:spPr>
          <p:txBody>
            <a:bodyPr wrap="square" rtlCol="0">
              <a:spAutoFit/>
            </a:bodyPr>
            <a:lstStyle/>
            <a:p>
              <a:pPr algn="ctr"/>
              <a:r>
                <a:rPr lang="en-US" sz="1400" dirty="0" smtClean="0">
                  <a:solidFill>
                    <a:schemeClr val="accent4"/>
                  </a:solidFill>
                </a:rPr>
                <a:t>What do we intend to achieve?</a:t>
              </a:r>
              <a:endParaRPr lang="en-US" sz="1400" dirty="0">
                <a:solidFill>
                  <a:schemeClr val="accent4"/>
                </a:solidFill>
              </a:endParaRPr>
            </a:p>
          </p:txBody>
        </p:sp>
      </p:grpSp>
      <p:grpSp>
        <p:nvGrpSpPr>
          <p:cNvPr id="3" name="Group 2"/>
          <p:cNvGrpSpPr/>
          <p:nvPr/>
        </p:nvGrpSpPr>
        <p:grpSpPr>
          <a:xfrm>
            <a:off x="6400800" y="1987106"/>
            <a:ext cx="2325233" cy="1031433"/>
            <a:chOff x="4532767" y="1676400"/>
            <a:chExt cx="2325233" cy="1031433"/>
          </a:xfrm>
        </p:grpSpPr>
        <p:sp>
          <p:nvSpPr>
            <p:cNvPr id="37" name="Rounded Rectangle 36"/>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532767" y="1676400"/>
              <a:ext cx="2325233" cy="369332"/>
            </a:xfrm>
            <a:prstGeom prst="rect">
              <a:avLst/>
            </a:prstGeom>
            <a:noFill/>
          </p:spPr>
          <p:txBody>
            <a:bodyPr wrap="square" rtlCol="0">
              <a:spAutoFit/>
            </a:bodyPr>
            <a:lstStyle/>
            <a:p>
              <a:pPr algn="ctr"/>
              <a:r>
                <a:rPr lang="en-US" dirty="0" smtClean="0"/>
                <a:t>Research Approach</a:t>
              </a:r>
              <a:endParaRPr lang="en-US" dirty="0"/>
            </a:p>
          </p:txBody>
        </p:sp>
        <p:sp>
          <p:nvSpPr>
            <p:cNvPr id="39" name="TextBox 38"/>
            <p:cNvSpPr txBox="1"/>
            <p:nvPr/>
          </p:nvSpPr>
          <p:spPr>
            <a:xfrm>
              <a:off x="4610100" y="2184613"/>
              <a:ext cx="2170567" cy="523220"/>
            </a:xfrm>
            <a:prstGeom prst="rect">
              <a:avLst/>
            </a:prstGeom>
            <a:noFill/>
          </p:spPr>
          <p:txBody>
            <a:bodyPr wrap="square" rtlCol="0">
              <a:spAutoFit/>
            </a:bodyPr>
            <a:lstStyle/>
            <a:p>
              <a:pPr algn="ctr"/>
              <a:r>
                <a:rPr lang="en-US" sz="1400" dirty="0" smtClean="0">
                  <a:solidFill>
                    <a:schemeClr val="accent4"/>
                  </a:solidFill>
                </a:rPr>
                <a:t>How are we going to achieve our objectives?</a:t>
              </a:r>
              <a:endParaRPr lang="en-US" sz="1400" dirty="0">
                <a:solidFill>
                  <a:schemeClr val="accent4"/>
                </a:solidFill>
              </a:endParaRPr>
            </a:p>
          </p:txBody>
        </p:sp>
      </p:grpSp>
      <p:grpSp>
        <p:nvGrpSpPr>
          <p:cNvPr id="8" name="Group 7"/>
          <p:cNvGrpSpPr/>
          <p:nvPr/>
        </p:nvGrpSpPr>
        <p:grpSpPr>
          <a:xfrm>
            <a:off x="344031" y="4319846"/>
            <a:ext cx="2002983" cy="990599"/>
            <a:chOff x="344031" y="3595815"/>
            <a:chExt cx="2002983" cy="990599"/>
          </a:xfrm>
        </p:grpSpPr>
        <p:sp>
          <p:nvSpPr>
            <p:cNvPr id="40" name="Rounded Rectangle 39"/>
            <p:cNvSpPr>
              <a:spLocks/>
            </p:cNvSpPr>
            <p:nvPr/>
          </p:nvSpPr>
          <p:spPr>
            <a:xfrm>
              <a:off x="344032" y="3962400"/>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4032" y="3595815"/>
              <a:ext cx="1981200" cy="369332"/>
            </a:xfrm>
            <a:prstGeom prst="rect">
              <a:avLst/>
            </a:prstGeom>
            <a:noFill/>
          </p:spPr>
          <p:txBody>
            <a:bodyPr wrap="square" rtlCol="0">
              <a:spAutoFit/>
            </a:bodyPr>
            <a:lstStyle/>
            <a:p>
              <a:pPr algn="ctr"/>
              <a:r>
                <a:rPr lang="en-US" dirty="0" smtClean="0"/>
                <a:t>Expected Output</a:t>
              </a:r>
              <a:endParaRPr lang="en-US" dirty="0"/>
            </a:p>
          </p:txBody>
        </p:sp>
        <p:sp>
          <p:nvSpPr>
            <p:cNvPr id="42" name="TextBox 41"/>
            <p:cNvSpPr txBox="1"/>
            <p:nvPr/>
          </p:nvSpPr>
          <p:spPr>
            <a:xfrm>
              <a:off x="344031" y="4063194"/>
              <a:ext cx="2002983" cy="523220"/>
            </a:xfrm>
            <a:prstGeom prst="rect">
              <a:avLst/>
            </a:prstGeom>
            <a:noFill/>
          </p:spPr>
          <p:txBody>
            <a:bodyPr wrap="square" rtlCol="0">
              <a:spAutoFit/>
            </a:bodyPr>
            <a:lstStyle/>
            <a:p>
              <a:pPr algn="ctr"/>
              <a:r>
                <a:rPr lang="en-US" sz="1400" dirty="0" smtClean="0">
                  <a:solidFill>
                    <a:schemeClr val="accent4"/>
                  </a:solidFill>
                </a:rPr>
                <a:t>What is/are the expected output?</a:t>
              </a:r>
              <a:endParaRPr lang="en-US" sz="1400" dirty="0">
                <a:solidFill>
                  <a:schemeClr val="accent4"/>
                </a:solidFill>
              </a:endParaRPr>
            </a:p>
          </p:txBody>
        </p:sp>
      </p:grpSp>
      <p:sp>
        <p:nvSpPr>
          <p:cNvPr id="9" name="Oval 8"/>
          <p:cNvSpPr/>
          <p:nvPr/>
        </p:nvSpPr>
        <p:spPr bwMode="auto">
          <a:xfrm>
            <a:off x="1067932" y="1374798"/>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1</a:t>
            </a:r>
          </a:p>
        </p:txBody>
      </p:sp>
      <p:sp>
        <p:nvSpPr>
          <p:cNvPr id="48" name="Oval 47"/>
          <p:cNvSpPr/>
          <p:nvPr/>
        </p:nvSpPr>
        <p:spPr bwMode="auto">
          <a:xfrm>
            <a:off x="4098970" y="1374798"/>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2</a:t>
            </a:r>
          </a:p>
        </p:txBody>
      </p:sp>
      <p:sp>
        <p:nvSpPr>
          <p:cNvPr id="49" name="Oval 48"/>
          <p:cNvSpPr/>
          <p:nvPr/>
        </p:nvSpPr>
        <p:spPr bwMode="auto">
          <a:xfrm>
            <a:off x="7296716" y="1371600"/>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3</a:t>
            </a:r>
          </a:p>
        </p:txBody>
      </p:sp>
      <p:grpSp>
        <p:nvGrpSpPr>
          <p:cNvPr id="50" name="Group 49"/>
          <p:cNvGrpSpPr/>
          <p:nvPr/>
        </p:nvGrpSpPr>
        <p:grpSpPr>
          <a:xfrm>
            <a:off x="6144490" y="4279012"/>
            <a:ext cx="2819400" cy="815990"/>
            <a:chOff x="4276457" y="1676400"/>
            <a:chExt cx="2819400" cy="815990"/>
          </a:xfrm>
        </p:grpSpPr>
        <p:sp>
          <p:nvSpPr>
            <p:cNvPr id="51" name="Rounded Rectangle 50"/>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76457" y="1676400"/>
              <a:ext cx="2819400" cy="369332"/>
            </a:xfrm>
            <a:prstGeom prst="rect">
              <a:avLst/>
            </a:prstGeom>
            <a:noFill/>
          </p:spPr>
          <p:txBody>
            <a:bodyPr wrap="square" rtlCol="0">
              <a:spAutoFit/>
            </a:bodyPr>
            <a:lstStyle/>
            <a:p>
              <a:pPr algn="ctr"/>
              <a:r>
                <a:rPr lang="en-US" dirty="0" smtClean="0"/>
                <a:t>Conclusion and Outlook</a:t>
              </a:r>
              <a:endParaRPr lang="en-US" dirty="0"/>
            </a:p>
          </p:txBody>
        </p:sp>
        <p:sp>
          <p:nvSpPr>
            <p:cNvPr id="53" name="TextBox 52"/>
            <p:cNvSpPr txBox="1"/>
            <p:nvPr/>
          </p:nvSpPr>
          <p:spPr>
            <a:xfrm>
              <a:off x="4610100" y="2184613"/>
              <a:ext cx="2170567" cy="307777"/>
            </a:xfrm>
            <a:prstGeom prst="rect">
              <a:avLst/>
            </a:prstGeom>
            <a:noFill/>
          </p:spPr>
          <p:txBody>
            <a:bodyPr wrap="square" rtlCol="0">
              <a:spAutoFit/>
            </a:bodyPr>
            <a:lstStyle/>
            <a:p>
              <a:pPr algn="ctr"/>
              <a:r>
                <a:rPr lang="en-US" sz="1400" dirty="0" smtClean="0">
                  <a:solidFill>
                    <a:schemeClr val="accent4"/>
                  </a:solidFill>
                </a:rPr>
                <a:t>Conclusion and Outlook</a:t>
              </a:r>
              <a:endParaRPr lang="en-US" sz="1400" dirty="0">
                <a:solidFill>
                  <a:schemeClr val="accent4"/>
                </a:solidFill>
              </a:endParaRPr>
            </a:p>
          </p:txBody>
        </p:sp>
      </p:grpSp>
      <p:sp>
        <p:nvSpPr>
          <p:cNvPr id="54" name="Oval 53"/>
          <p:cNvSpPr/>
          <p:nvPr/>
        </p:nvSpPr>
        <p:spPr bwMode="auto">
          <a:xfrm>
            <a:off x="7296716" y="3663506"/>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pitchFamily="34" charset="0"/>
                <a:cs typeface="Arial" pitchFamily="34" charset="0"/>
              </a:rPr>
              <a:t>6</a:t>
            </a:r>
            <a:endParaRPr lang="en-US" b="1" dirty="0" smtClean="0">
              <a:solidFill>
                <a:schemeClr val="bg1"/>
              </a:solidFill>
              <a:latin typeface="Arial" pitchFamily="34" charset="0"/>
              <a:cs typeface="Arial" pitchFamily="34" charset="0"/>
            </a:endParaRPr>
          </a:p>
        </p:txBody>
      </p:sp>
      <p:sp>
        <p:nvSpPr>
          <p:cNvPr id="55" name="Oval 54"/>
          <p:cNvSpPr/>
          <p:nvPr/>
        </p:nvSpPr>
        <p:spPr bwMode="auto">
          <a:xfrm>
            <a:off x="1067932" y="3665500"/>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4</a:t>
            </a:r>
          </a:p>
        </p:txBody>
      </p:sp>
      <p:grpSp>
        <p:nvGrpSpPr>
          <p:cNvPr id="60" name="Group 59"/>
          <p:cNvGrpSpPr/>
          <p:nvPr/>
        </p:nvGrpSpPr>
        <p:grpSpPr>
          <a:xfrm>
            <a:off x="3240333" y="4279012"/>
            <a:ext cx="2325233" cy="1031433"/>
            <a:chOff x="4532767" y="1676400"/>
            <a:chExt cx="2325233" cy="1031433"/>
          </a:xfrm>
        </p:grpSpPr>
        <p:sp>
          <p:nvSpPr>
            <p:cNvPr id="61" name="Rounded Rectangle 60"/>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32767" y="1676400"/>
              <a:ext cx="2325233" cy="369332"/>
            </a:xfrm>
            <a:prstGeom prst="rect">
              <a:avLst/>
            </a:prstGeom>
            <a:noFill/>
          </p:spPr>
          <p:txBody>
            <a:bodyPr wrap="square" rtlCol="0">
              <a:spAutoFit/>
            </a:bodyPr>
            <a:lstStyle/>
            <a:p>
              <a:pPr algn="ctr"/>
              <a:r>
                <a:rPr lang="en-US" dirty="0" smtClean="0"/>
                <a:t>Project Timeline</a:t>
              </a:r>
              <a:endParaRPr lang="en-US" dirty="0"/>
            </a:p>
          </p:txBody>
        </p:sp>
        <p:sp>
          <p:nvSpPr>
            <p:cNvPr id="63" name="TextBox 62"/>
            <p:cNvSpPr txBox="1"/>
            <p:nvPr/>
          </p:nvSpPr>
          <p:spPr>
            <a:xfrm>
              <a:off x="4610100" y="2184613"/>
              <a:ext cx="2170567" cy="523220"/>
            </a:xfrm>
            <a:prstGeom prst="rect">
              <a:avLst/>
            </a:prstGeom>
            <a:noFill/>
          </p:spPr>
          <p:txBody>
            <a:bodyPr wrap="square" rtlCol="0">
              <a:spAutoFit/>
            </a:bodyPr>
            <a:lstStyle/>
            <a:p>
              <a:pPr algn="ctr"/>
              <a:r>
                <a:rPr lang="en-US" sz="1400" dirty="0" smtClean="0">
                  <a:solidFill>
                    <a:schemeClr val="accent4"/>
                  </a:solidFill>
                </a:rPr>
                <a:t>What is the Project Timeline?</a:t>
              </a:r>
              <a:endParaRPr lang="en-US" sz="1400" dirty="0">
                <a:solidFill>
                  <a:schemeClr val="accent4"/>
                </a:solidFill>
              </a:endParaRPr>
            </a:p>
          </p:txBody>
        </p:sp>
      </p:grpSp>
      <p:sp>
        <p:nvSpPr>
          <p:cNvPr id="64" name="Oval 63"/>
          <p:cNvSpPr/>
          <p:nvPr/>
        </p:nvSpPr>
        <p:spPr bwMode="auto">
          <a:xfrm>
            <a:off x="4136249" y="3663506"/>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5</a:t>
            </a:r>
          </a:p>
        </p:txBody>
      </p:sp>
      <p:sp>
        <p:nvSpPr>
          <p:cNvPr id="65" name="Datumsplatzhalter 3"/>
          <p:cNvSpPr>
            <a:spLocks noGrp="1"/>
          </p:cNvSpPr>
          <p:nvPr>
            <p:ph type="dt" sz="half" idx="10"/>
          </p:nvPr>
        </p:nvSpPr>
        <p:spPr>
          <a:xfrm>
            <a:off x="7037388" y="6570615"/>
            <a:ext cx="1606550" cy="288925"/>
          </a:xfrm>
        </p:spPr>
        <p:txBody>
          <a:bodyPr/>
          <a:lstStyle/>
          <a:p>
            <a:pPr>
              <a:defRPr/>
            </a:pPr>
            <a:r>
              <a:rPr lang="de-DE" dirty="0" smtClean="0"/>
              <a:t>© sebis</a:t>
            </a:r>
            <a:endParaRPr lang="de-DE" dirty="0"/>
          </a:p>
        </p:txBody>
      </p:sp>
      <p:sp>
        <p:nvSpPr>
          <p:cNvPr id="66" name="Fußzeilenplatzhalter 4"/>
          <p:cNvSpPr>
            <a:spLocks noGrp="1"/>
          </p:cNvSpPr>
          <p:nvPr>
            <p:ph type="ftr" sz="quarter" idx="11"/>
          </p:nvPr>
        </p:nvSpPr>
        <p:spPr>
          <a:xfrm>
            <a:off x="249677" y="6569075"/>
            <a:ext cx="4321175" cy="288925"/>
          </a:xfrm>
        </p:spPr>
        <p:txBody>
          <a:bodyPr/>
          <a:lstStyle/>
          <a:p>
            <a:pPr>
              <a:defRPr/>
            </a:pPr>
            <a:r>
              <a:rPr lang="en-US" dirty="0" smtClean="0"/>
              <a:t>140122  </a:t>
            </a:r>
            <a:r>
              <a:rPr lang="en-US" dirty="0" err="1" smtClean="0"/>
              <a:t>Matthes</a:t>
            </a:r>
            <a:r>
              <a:rPr lang="en-US" dirty="0" smtClean="0"/>
              <a:t> Slides </a:t>
            </a:r>
            <a:r>
              <a:rPr lang="en-US" dirty="0" err="1" smtClean="0"/>
              <a:t>sebis</a:t>
            </a:r>
            <a:r>
              <a:rPr lang="en-US" dirty="0" smtClean="0"/>
              <a:t> 2014</a:t>
            </a:r>
            <a:endParaRPr lang="de-DE" dirty="0"/>
          </a:p>
        </p:txBody>
      </p:sp>
      <p:sp>
        <p:nvSpPr>
          <p:cNvPr id="67" name="Foliennummernplatzhalter 5"/>
          <p:cNvSpPr>
            <a:spLocks noGrp="1"/>
          </p:cNvSpPr>
          <p:nvPr>
            <p:ph type="sldNum" sz="quarter" idx="12"/>
          </p:nvPr>
        </p:nvSpPr>
        <p:spPr>
          <a:xfrm>
            <a:off x="8643938" y="6570615"/>
            <a:ext cx="249237" cy="288925"/>
          </a:xfrm>
        </p:spPr>
        <p:txBody>
          <a:bodyPr/>
          <a:lstStyle/>
          <a:p>
            <a:pPr>
              <a:defRPr/>
            </a:pPr>
            <a:r>
              <a:rPr lang="de-DE" dirty="0"/>
              <a:t>2</a:t>
            </a:r>
          </a:p>
        </p:txBody>
      </p:sp>
    </p:spTree>
    <p:extLst>
      <p:ext uri="{BB962C8B-B14F-4D97-AF65-F5344CB8AC3E}">
        <p14:creationId xmlns:p14="http://schemas.microsoft.com/office/powerpoint/2010/main" val="29269207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09800" y="2819400"/>
            <a:ext cx="4016375" cy="1143000"/>
          </a:xfrm>
        </p:spPr>
        <p:txBody>
          <a:bodyPr>
            <a:normAutofit/>
          </a:bodyPr>
          <a:lstStyle/>
          <a:p>
            <a:pPr algn="ctr"/>
            <a:r>
              <a:rPr lang="en-US" sz="4000" b="1" dirty="0" smtClean="0"/>
              <a:t>Back Ups</a:t>
            </a:r>
            <a:endParaRPr lang="en-US" sz="4000" b="1"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20</a:t>
            </a:fld>
            <a:endParaRPr lang="de-DE" dirty="0"/>
          </a:p>
        </p:txBody>
      </p:sp>
    </p:spTree>
    <p:extLst>
      <p:ext uri="{BB962C8B-B14F-4D97-AF65-F5344CB8AC3E}">
        <p14:creationId xmlns:p14="http://schemas.microsoft.com/office/powerpoint/2010/main" val="17582345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de-DE"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2800" dirty="0"/>
              <a:t>Specific features of time-series, differences to other semantic </a:t>
            </a:r>
            <a:r>
              <a:rPr lang="en-US" sz="2800" dirty="0" smtClean="0"/>
              <a:t>patterns</a:t>
            </a:r>
          </a:p>
          <a:p>
            <a:pPr marL="285750" indent="-285750">
              <a:buFont typeface="Arial" panose="020B0604020202020204" pitchFamily="34" charset="0"/>
              <a:buChar char="•"/>
            </a:pPr>
            <a:r>
              <a:rPr lang="en-US" sz="2800" dirty="0"/>
              <a:t>Quantification of Qualitative Variables</a:t>
            </a:r>
          </a:p>
          <a:p>
            <a:pPr marL="285750" indent="-285750">
              <a:buFont typeface="Arial" panose="020B0604020202020204" pitchFamily="34" charset="0"/>
              <a:buChar char="•"/>
            </a:pPr>
            <a:r>
              <a:rPr lang="en-US" sz="2800" dirty="0"/>
              <a:t>State-of-the-art analysis of tools for managing and analyzing time-series </a:t>
            </a:r>
          </a:p>
          <a:p>
            <a:pPr marL="285750" indent="-285750">
              <a:buFont typeface="Arial" panose="020B0604020202020204" pitchFamily="34" charset="0"/>
              <a:buChar char="•"/>
            </a:pPr>
            <a:r>
              <a:rPr lang="en-US" sz="2800" dirty="0"/>
              <a:t>Related work on time-series in the context of spreadsheets/self-service BI.</a:t>
            </a:r>
          </a:p>
          <a:p>
            <a:pPr marL="285750" indent="-285750">
              <a:buFont typeface="Arial" panose="020B0604020202020204" pitchFamily="34" charset="0"/>
              <a:buChar char="•"/>
            </a:pPr>
            <a:r>
              <a:rPr lang="en-US" sz="2800" dirty="0"/>
              <a:t>Identification of use-cases</a:t>
            </a:r>
          </a:p>
          <a:p>
            <a:pPr marL="285750" indent="-285750">
              <a:buFont typeface="Arial" panose="020B0604020202020204" pitchFamily="34" charset="0"/>
              <a:buChar char="•"/>
            </a:pPr>
            <a:r>
              <a:rPr lang="en-US" sz="2800" dirty="0"/>
              <a:t>Derivation of requirements</a:t>
            </a:r>
          </a:p>
          <a:p>
            <a:pPr marL="285750" indent="-285750">
              <a:buFont typeface="Arial" panose="020B0604020202020204" pitchFamily="34" charset="0"/>
              <a:buChar char="•"/>
            </a:pPr>
            <a:r>
              <a:rPr lang="en-US" sz="2800" dirty="0"/>
              <a:t>Meta-model for managing time-series</a:t>
            </a:r>
            <a:endParaRPr lang="de-DE" sz="2800"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21</a:t>
            </a:fld>
            <a:endParaRPr lang="de-DE" dirty="0"/>
          </a:p>
        </p:txBody>
      </p:sp>
    </p:spTree>
    <p:extLst>
      <p:ext uri="{BB962C8B-B14F-4D97-AF65-F5344CB8AC3E}">
        <p14:creationId xmlns:p14="http://schemas.microsoft.com/office/powerpoint/2010/main" val="25533645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22</a:t>
            </a:fld>
            <a:endParaRPr lang="de-DE" dirty="0"/>
          </a:p>
        </p:txBody>
      </p:sp>
      <p:pic>
        <p:nvPicPr>
          <p:cNvPr id="7" name="Picture 6" descr="tmpimg.png"/>
          <p:cNvPicPr/>
          <p:nvPr/>
        </p:nvPicPr>
        <p:blipFill>
          <a:blip r:embed="rId2"/>
          <a:stretch>
            <a:fillRect/>
          </a:stretch>
        </p:blipFill>
        <p:spPr>
          <a:xfrm>
            <a:off x="914400" y="1142999"/>
            <a:ext cx="6276746" cy="4950985"/>
          </a:xfrm>
          <a:prstGeom prst="rect">
            <a:avLst/>
          </a:prstGeom>
        </p:spPr>
      </p:pic>
    </p:spTree>
    <p:extLst>
      <p:ext uri="{BB962C8B-B14F-4D97-AF65-F5344CB8AC3E}">
        <p14:creationId xmlns:p14="http://schemas.microsoft.com/office/powerpoint/2010/main" val="14605812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23</a:t>
            </a:fld>
            <a:endParaRPr lang="de-DE" dirty="0"/>
          </a:p>
        </p:txBody>
      </p:sp>
      <p:pic>
        <p:nvPicPr>
          <p:cNvPr id="7" name="Picture 6" descr="tmpimg.png"/>
          <p:cNvPicPr/>
          <p:nvPr/>
        </p:nvPicPr>
        <p:blipFill>
          <a:blip r:embed="rId2"/>
          <a:stretch>
            <a:fillRect/>
          </a:stretch>
        </p:blipFill>
        <p:spPr>
          <a:xfrm>
            <a:off x="1414380" y="1219200"/>
            <a:ext cx="6315238" cy="4950985"/>
          </a:xfrm>
          <a:prstGeom prst="rect">
            <a:avLst/>
          </a:prstGeom>
        </p:spPr>
      </p:pic>
    </p:spTree>
    <p:extLst>
      <p:ext uri="{BB962C8B-B14F-4D97-AF65-F5344CB8AC3E}">
        <p14:creationId xmlns:p14="http://schemas.microsoft.com/office/powerpoint/2010/main" val="12258802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4451"/>
            <a:ext cx="7369173" cy="720725"/>
          </a:xfrm>
        </p:spPr>
        <p:txBody>
          <a:bodyPr/>
          <a:lstStyle/>
          <a:p>
            <a:r>
              <a:rPr lang="en-US" sz="2000" dirty="0" smtClean="0"/>
              <a:t>Comparative analysis </a:t>
            </a:r>
            <a:r>
              <a:rPr lang="en-US" sz="2000" dirty="0"/>
              <a:t>of tools for managing and analyzing </a:t>
            </a:r>
            <a:r>
              <a:rPr lang="en-US" sz="2000" dirty="0" smtClean="0"/>
              <a:t>TS</a:t>
            </a:r>
            <a:endParaRPr lang="de-DE" sz="2000"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24</a:t>
            </a:fld>
            <a:endParaRPr lang="de-DE" dirty="0"/>
          </a:p>
        </p:txBody>
      </p:sp>
      <p:pic>
        <p:nvPicPr>
          <p:cNvPr id="5122" name="Picture 2" descr="C:\Users\FAWUMIK.G02\Downloads\click_to_enter_plot_title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14400"/>
            <a:ext cx="8397165" cy="48244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4289420259"/>
              </p:ext>
            </p:extLst>
          </p:nvPr>
        </p:nvGraphicFramePr>
        <p:xfrm>
          <a:off x="4375408" y="5562600"/>
          <a:ext cx="4739563" cy="990600"/>
        </p:xfrm>
        <a:graphic>
          <a:graphicData uri="http://schemas.openxmlformats.org/drawingml/2006/table">
            <a:tbl>
              <a:tblPr>
                <a:tableStyleId>{E929F9F4-4A8F-4326-A1B4-22849713DDAB}</a:tableStyleId>
              </a:tblPr>
              <a:tblGrid>
                <a:gridCol w="931419"/>
                <a:gridCol w="737373"/>
                <a:gridCol w="1028441"/>
                <a:gridCol w="582137"/>
                <a:gridCol w="834396"/>
                <a:gridCol w="625797"/>
              </a:tblGrid>
              <a:tr h="247650">
                <a:tc>
                  <a:txBody>
                    <a:bodyPr/>
                    <a:lstStyle/>
                    <a:p>
                      <a:pPr algn="ctr" fontAlgn="b"/>
                      <a:r>
                        <a:rPr lang="de-DE" sz="1100" b="1" u="none" strike="noStrike" dirty="0">
                          <a:effectLst/>
                          <a:latin typeface="Calibri" panose="020F0502020204030204" pitchFamily="34" charset="0"/>
                        </a:rPr>
                        <a:t>1</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Poor</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Very Difficult</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No GUI</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High</a:t>
                      </a:r>
                      <a:endParaRPr lang="de-DE" sz="1100" b="1" i="0" u="none" strike="noStrike">
                        <a:solidFill>
                          <a:srgbClr val="000000"/>
                        </a:solidFill>
                        <a:effectLst/>
                        <a:latin typeface="Calibri" panose="020F0502020204030204" pitchFamily="34" charset="0"/>
                      </a:endParaRPr>
                    </a:p>
                  </a:txBody>
                  <a:tcPr marL="9525" marR="9525" marT="9525" marB="0" anchor="b"/>
                </a:tc>
              </a:tr>
              <a:tr h="247650">
                <a:tc>
                  <a:txBody>
                    <a:bodyPr/>
                    <a:lstStyle/>
                    <a:p>
                      <a:pPr algn="ctr" fontAlgn="b"/>
                      <a:r>
                        <a:rPr lang="de-DE" sz="1100" b="1" u="none" strike="noStrike" dirty="0">
                          <a:effectLst/>
                          <a:latin typeface="Calibri" panose="020F0502020204030204" pitchFamily="34" charset="0"/>
                        </a:rPr>
                        <a:t>2</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Fair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Difficult</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Poor</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Basic</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Medium</a:t>
                      </a:r>
                      <a:endParaRPr lang="de-DE" sz="1100" b="1" i="0" u="none" strike="noStrike">
                        <a:solidFill>
                          <a:srgbClr val="000000"/>
                        </a:solidFill>
                        <a:effectLst/>
                        <a:latin typeface="Calibri" panose="020F0502020204030204" pitchFamily="34" charset="0"/>
                      </a:endParaRPr>
                    </a:p>
                  </a:txBody>
                  <a:tcPr marL="9525" marR="9525" marT="9525" marB="0" anchor="b"/>
                </a:tc>
              </a:tr>
              <a:tr h="247650">
                <a:tc>
                  <a:txBody>
                    <a:bodyPr/>
                    <a:lstStyle/>
                    <a:p>
                      <a:pPr algn="ctr" fontAlgn="b"/>
                      <a:r>
                        <a:rPr lang="de-DE" sz="1100" b="1" u="none" strike="noStrike" dirty="0">
                          <a:effectLst/>
                          <a:latin typeface="Calibri" panose="020F0502020204030204" pitchFamily="34" charset="0"/>
                        </a:rPr>
                        <a:t>3</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Good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Moderate</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Fair</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Moderate</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Low</a:t>
                      </a:r>
                      <a:endParaRPr lang="de-DE" sz="1100" b="1" i="0" u="none" strike="noStrike">
                        <a:solidFill>
                          <a:srgbClr val="000000"/>
                        </a:solidFill>
                        <a:effectLst/>
                        <a:latin typeface="Calibri" panose="020F0502020204030204" pitchFamily="34" charset="0"/>
                      </a:endParaRPr>
                    </a:p>
                  </a:txBody>
                  <a:tcPr marL="9525" marR="9525" marT="9525" marB="0" anchor="b"/>
                </a:tc>
              </a:tr>
              <a:tr h="247650">
                <a:tc>
                  <a:txBody>
                    <a:bodyPr/>
                    <a:lstStyle/>
                    <a:p>
                      <a:pPr algn="ctr" fontAlgn="b"/>
                      <a:r>
                        <a:rPr lang="de-DE" sz="1100" b="1" u="none" strike="noStrike" dirty="0">
                          <a:effectLst/>
                          <a:latin typeface="Calibri" panose="020F0502020204030204" pitchFamily="34" charset="0"/>
                        </a:rPr>
                        <a:t>4</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Excellent</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Easy</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latin typeface="Calibri" panose="020F0502020204030204" pitchFamily="34" charset="0"/>
                        </a:rPr>
                        <a:t>Good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Advanced</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latin typeface="Calibri" panose="020F0502020204030204" pitchFamily="34" charset="0"/>
                        </a:rPr>
                        <a:t>Free</a:t>
                      </a:r>
                      <a:endParaRPr lang="de-DE" sz="11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3105780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Outlook of Software</a:t>
            </a:r>
            <a:endParaRPr lang="de-DE" dirty="0"/>
          </a:p>
        </p:txBody>
      </p:sp>
      <p:sp>
        <p:nvSpPr>
          <p:cNvPr id="3" name="Content Placeholder 2"/>
          <p:cNvSpPr>
            <a:spLocks noGrp="1"/>
          </p:cNvSpPr>
          <p:nvPr>
            <p:ph idx="1"/>
          </p:nvPr>
        </p:nvSpPr>
        <p:spPr/>
        <p:txBody>
          <a:bodyPr/>
          <a:lstStyle/>
          <a:p>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smtClean="0"/>
              <a:t>140122  Matthes Slides sebis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25</a:t>
            </a:fld>
            <a:endParaRPr lang="de-DE" dirty="0"/>
          </a:p>
        </p:txBody>
      </p:sp>
      <p:pic>
        <p:nvPicPr>
          <p:cNvPr id="6146" name="Picture 2" descr="C:\Users\FAWUMIK.G02\Dropbox\Masters Thesis\MT - Personal\Time-Series\generaloutl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01074" cy="489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148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156" y="3199556"/>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Project Status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err="1" smtClean="0"/>
              <a:t>Matthes</a:t>
            </a:r>
            <a:r>
              <a:rPr lang="en-US" dirty="0" smtClean="0"/>
              <a:t> 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26</a:t>
            </a:fld>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3135554839"/>
              </p:ext>
            </p:extLst>
          </p:nvPr>
        </p:nvGraphicFramePr>
        <p:xfrm>
          <a:off x="1048650" y="1295400"/>
          <a:ext cx="6893922" cy="3998526"/>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48755"/>
                <a:gridCol w="861566"/>
                <a:gridCol w="634899"/>
                <a:gridCol w="708117"/>
                <a:gridCol w="708117"/>
                <a:gridCol w="708117"/>
                <a:gridCol w="708117"/>
                <a:gridCol w="708117"/>
                <a:gridCol w="708117"/>
              </a:tblGrid>
              <a:tr h="479778">
                <a:tc>
                  <a:txBody>
                    <a:bodyPr/>
                    <a:lstStyle/>
                    <a:p>
                      <a:pPr algn="l"/>
                      <a:endParaRPr lang="en-US" sz="1200" dirty="0"/>
                    </a:p>
                  </a:txBody>
                  <a:tcPr anchor="ctr">
                    <a:lnL w="9525" cap="flat" cmpd="sng" algn="ctr">
                      <a:noFill/>
                      <a:prstDash val="solid"/>
                    </a:lnL>
                    <a:lnR>
                      <a:noFill/>
                    </a:lnR>
                    <a:lnT w="9525" cap="flat" cmpd="sng" algn="ctr">
                      <a:no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Nov</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b="1" kern="1200" dirty="0" smtClean="0">
                          <a:solidFill>
                            <a:schemeClr val="bg1"/>
                          </a:solidFill>
                          <a:latin typeface="+mn-lt"/>
                          <a:ea typeface="+mn-ea"/>
                          <a:cs typeface="+mn-cs"/>
                        </a:rPr>
                        <a:t>Dec</a:t>
                      </a:r>
                      <a:endParaRPr lang="en-US" sz="1400" b="1" kern="1200" dirty="0">
                        <a:solidFill>
                          <a:schemeClr val="bg1"/>
                        </a:solidFill>
                        <a:latin typeface="+mn-lt"/>
                        <a:ea typeface="+mn-ea"/>
                        <a:cs typeface="+mn-cs"/>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Jan</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Feb</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Apr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May</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r>
              <a:tr h="479778">
                <a:tc gridSpan="2">
                  <a:txBody>
                    <a:bodyPr/>
                    <a:lstStyle/>
                    <a:p>
                      <a:pPr algn="l"/>
                      <a:r>
                        <a:rPr lang="en-US" sz="1200" dirty="0" smtClean="0"/>
                        <a:t>Time-Series Features and Theoretical Background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200" dirty="0" smtClean="0"/>
                        <a:t>State-of-the-art analysis of Existing Tools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Literature Review / Related Works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Identification of Use Cases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Requirements, Mock Ups,</a:t>
                      </a:r>
                      <a:r>
                        <a:rPr lang="en-US" sz="1200" baseline="0" dirty="0" smtClean="0"/>
                        <a:t> Meta-</a:t>
                      </a:r>
                      <a:r>
                        <a:rPr lang="en-US" sz="1200" dirty="0" smtClean="0"/>
                        <a:t>model </a:t>
                      </a:r>
                    </a:p>
                    <a:p>
                      <a:pPr algn="l"/>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200" dirty="0" smtClean="0"/>
                        <a:t>Writing</a:t>
                      </a:r>
                      <a:r>
                        <a:rPr lang="en-US" sz="1200" baseline="0" dirty="0" smtClean="0"/>
                        <a:t> of Thesis Report</a:t>
                      </a: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Presentation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3402242" y="1865852"/>
            <a:ext cx="999210"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4" name="Rectangle 13"/>
          <p:cNvSpPr/>
          <p:nvPr/>
        </p:nvSpPr>
        <p:spPr>
          <a:xfrm>
            <a:off x="5257800" y="3824860"/>
            <a:ext cx="551916" cy="394322"/>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5" name="Rectangle 14"/>
          <p:cNvSpPr/>
          <p:nvPr/>
        </p:nvSpPr>
        <p:spPr>
          <a:xfrm>
            <a:off x="5809717" y="4343400"/>
            <a:ext cx="1124484" cy="475434"/>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6" name="Rectangle 15"/>
          <p:cNvSpPr/>
          <p:nvPr/>
        </p:nvSpPr>
        <p:spPr>
          <a:xfrm>
            <a:off x="6919758" y="4865807"/>
            <a:ext cx="32419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7" name="Rectangle 16"/>
          <p:cNvSpPr/>
          <p:nvPr/>
        </p:nvSpPr>
        <p:spPr>
          <a:xfrm>
            <a:off x="5126180" y="3275393"/>
            <a:ext cx="284020" cy="38220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9" name="Rounded Rectangle 18"/>
          <p:cNvSpPr/>
          <p:nvPr/>
        </p:nvSpPr>
        <p:spPr>
          <a:xfrm>
            <a:off x="5126409" y="5508620"/>
            <a:ext cx="1121991"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Today</a:t>
            </a:r>
            <a:endParaRPr lang="en-US" dirty="0">
              <a:solidFill>
                <a:schemeClr val="bg1"/>
              </a:solidFill>
            </a:endParaRPr>
          </a:p>
        </p:txBody>
      </p:sp>
      <p:sp>
        <p:nvSpPr>
          <p:cNvPr id="20" name="Rectangle 19"/>
          <p:cNvSpPr/>
          <p:nvPr/>
        </p:nvSpPr>
        <p:spPr>
          <a:xfrm>
            <a:off x="3124200" y="6167752"/>
            <a:ext cx="990600" cy="3200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Complete</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1" name="Rectangle 20"/>
          <p:cNvSpPr/>
          <p:nvPr/>
        </p:nvSpPr>
        <p:spPr>
          <a:xfrm>
            <a:off x="4191000" y="6167752"/>
            <a:ext cx="1066800" cy="320040"/>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Ongoing</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2" name="Rectangle 21"/>
          <p:cNvSpPr/>
          <p:nvPr/>
        </p:nvSpPr>
        <p:spPr>
          <a:xfrm>
            <a:off x="5410200" y="6167752"/>
            <a:ext cx="1219200"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Not Started</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3" name="Rectangle 22"/>
          <p:cNvSpPr/>
          <p:nvPr/>
        </p:nvSpPr>
        <p:spPr>
          <a:xfrm>
            <a:off x="3487050" y="2346835"/>
            <a:ext cx="1358027"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4" name="Rectangle 23"/>
          <p:cNvSpPr/>
          <p:nvPr/>
        </p:nvSpPr>
        <p:spPr>
          <a:xfrm>
            <a:off x="4391148" y="2868284"/>
            <a:ext cx="71425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3" name="AutoShape 2" descr="Bildergebnis fü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Bildergebnis fü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90" y="1848046"/>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90" y="2287689"/>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90" y="2875409"/>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7" descr="Bildergebnis für yellow ti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47" y="1770593"/>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334" y="2264154"/>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551" y="2764636"/>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124200"/>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a:off x="5627475" y="181318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pic>
        <p:nvPicPr>
          <p:cNvPr id="3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715656"/>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734644"/>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470" y="4442861"/>
            <a:ext cx="276511" cy="27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4981289"/>
            <a:ext cx="276511" cy="27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5467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Motivation I – Spreadsheet Usage</a:t>
            </a:r>
          </a:p>
        </p:txBody>
      </p:sp>
      <p:grpSp>
        <p:nvGrpSpPr>
          <p:cNvPr id="2" name="Gruppieren 686"/>
          <p:cNvGrpSpPr>
            <a:grpSpLocks noChangeAspect="1"/>
          </p:cNvGrpSpPr>
          <p:nvPr/>
        </p:nvGrpSpPr>
        <p:grpSpPr bwMode="gray">
          <a:xfrm>
            <a:off x="381853" y="2057400"/>
            <a:ext cx="8360202" cy="4062499"/>
            <a:chOff x="0" y="0"/>
            <a:chExt cx="8029873" cy="4610358"/>
          </a:xfrm>
          <a:solidFill>
            <a:schemeClr val="bg1">
              <a:lumMod val="65000"/>
            </a:schemeClr>
          </a:solidFill>
        </p:grpSpPr>
        <p:sp>
          <p:nvSpPr>
            <p:cNvPr id="688" name="Rectangle 3"/>
            <p:cNvSpPr>
              <a:spLocks noChangeArrowheads="1"/>
            </p:cNvSpPr>
            <p:nvPr/>
          </p:nvSpPr>
          <p:spPr bwMode="gray">
            <a:xfrm>
              <a:off x="5771416" y="2046041"/>
              <a:ext cx="1777" cy="3552"/>
            </a:xfrm>
            <a:prstGeom prst="rect">
              <a:avLst/>
            </a:prstGeom>
            <a:grpFill/>
            <a:ln w="6350" cap="rnd" algn="ctr">
              <a:solidFill>
                <a:schemeClr val="bg1"/>
              </a:solid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89" name="Rectangle 4"/>
            <p:cNvSpPr>
              <a:spLocks noChangeArrowheads="1"/>
            </p:cNvSpPr>
            <p:nvPr/>
          </p:nvSpPr>
          <p:spPr bwMode="gray">
            <a:xfrm>
              <a:off x="5771416" y="2046041"/>
              <a:ext cx="1777" cy="3552"/>
            </a:xfrm>
            <a:prstGeom prst="rect">
              <a:avLst/>
            </a:prstGeom>
            <a:grpFill/>
            <a:ln w="6350" cap="rnd" algn="ctr">
              <a:solidFill>
                <a:schemeClr val="bg1"/>
              </a:solid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0" name="Freeform 5"/>
            <p:cNvSpPr>
              <a:spLocks/>
            </p:cNvSpPr>
            <p:nvPr/>
          </p:nvSpPr>
          <p:spPr bwMode="gray">
            <a:xfrm>
              <a:off x="5307641" y="932441"/>
              <a:ext cx="5331" cy="1776"/>
            </a:xfrm>
            <a:custGeom>
              <a:avLst/>
              <a:gdLst/>
              <a:ahLst/>
              <a:cxnLst>
                <a:cxn ang="0">
                  <a:pos x="0" y="0"/>
                </a:cxn>
                <a:cxn ang="0">
                  <a:pos x="3" y="0"/>
                </a:cxn>
                <a:cxn ang="0">
                  <a:pos x="2" y="2"/>
                </a:cxn>
                <a:cxn ang="0">
                  <a:pos x="0" y="0"/>
                </a:cxn>
              </a:cxnLst>
              <a:rect l="0" t="0" r="r" b="b"/>
              <a:pathLst>
                <a:path w="3" h="2">
                  <a:moveTo>
                    <a:pt x="0" y="0"/>
                  </a:moveTo>
                  <a:lnTo>
                    <a:pt x="3" y="0"/>
                  </a:lnTo>
                  <a:lnTo>
                    <a:pt x="2"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1" name="Freeform 6"/>
            <p:cNvSpPr>
              <a:spLocks/>
            </p:cNvSpPr>
            <p:nvPr/>
          </p:nvSpPr>
          <p:spPr bwMode="gray">
            <a:xfrm>
              <a:off x="4548899" y="2014072"/>
              <a:ext cx="3554" cy="3552"/>
            </a:xfrm>
            <a:custGeom>
              <a:avLst/>
              <a:gdLst/>
              <a:ahLst/>
              <a:cxnLst>
                <a:cxn ang="0">
                  <a:pos x="0" y="3"/>
                </a:cxn>
                <a:cxn ang="0">
                  <a:pos x="2" y="0"/>
                </a:cxn>
                <a:cxn ang="0">
                  <a:pos x="2" y="1"/>
                </a:cxn>
                <a:cxn ang="0">
                  <a:pos x="0" y="3"/>
                </a:cxn>
              </a:cxnLst>
              <a:rect l="0" t="0" r="r" b="b"/>
              <a:pathLst>
                <a:path w="2" h="3">
                  <a:moveTo>
                    <a:pt x="0" y="3"/>
                  </a:moveTo>
                  <a:lnTo>
                    <a:pt x="2" y="0"/>
                  </a:lnTo>
                  <a:lnTo>
                    <a:pt x="2"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2" name="Freeform 7"/>
            <p:cNvSpPr>
              <a:spLocks/>
            </p:cNvSpPr>
            <p:nvPr/>
          </p:nvSpPr>
          <p:spPr bwMode="gray">
            <a:xfrm>
              <a:off x="5055319" y="2008744"/>
              <a:ext cx="1777" cy="1776"/>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3" name="Freeform 8"/>
            <p:cNvSpPr>
              <a:spLocks/>
            </p:cNvSpPr>
            <p:nvPr/>
          </p:nvSpPr>
          <p:spPr bwMode="gray">
            <a:xfrm>
              <a:off x="5055319" y="2008744"/>
              <a:ext cx="1777" cy="1776"/>
            </a:xfrm>
            <a:custGeom>
              <a:avLst/>
              <a:gdLst/>
              <a:ahLst/>
              <a:cxnLst>
                <a:cxn ang="0">
                  <a:pos x="0" y="1"/>
                </a:cxn>
                <a:cxn ang="0">
                  <a:pos x="0" y="0"/>
                </a:cxn>
                <a:cxn ang="0">
                  <a:pos x="1" y="0"/>
                </a:cxn>
                <a:cxn ang="0">
                  <a:pos x="0" y="1"/>
                </a:cxn>
              </a:cxnLst>
              <a:rect l="0" t="0" r="r" b="b"/>
              <a:pathLst>
                <a:path w="1" h="1">
                  <a:moveTo>
                    <a:pt x="0" y="1"/>
                  </a:moveTo>
                  <a:lnTo>
                    <a:pt x="0" y="0"/>
                  </a:lnTo>
                  <a:lnTo>
                    <a:pt x="1"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4" name="Freeform 10"/>
            <p:cNvSpPr>
              <a:spLocks/>
            </p:cNvSpPr>
            <p:nvPr/>
          </p:nvSpPr>
          <p:spPr bwMode="gray">
            <a:xfrm>
              <a:off x="734018" y="662772"/>
              <a:ext cx="1831572" cy="1249071"/>
            </a:xfrm>
            <a:custGeom>
              <a:avLst/>
              <a:gdLst/>
              <a:ahLst/>
              <a:cxnLst>
                <a:cxn ang="0">
                  <a:pos x="136" y="405"/>
                </a:cxn>
                <a:cxn ang="0">
                  <a:pos x="113" y="367"/>
                </a:cxn>
                <a:cxn ang="0">
                  <a:pos x="104" y="319"/>
                </a:cxn>
                <a:cxn ang="0">
                  <a:pos x="21" y="237"/>
                </a:cxn>
                <a:cxn ang="0">
                  <a:pos x="32" y="55"/>
                </a:cxn>
                <a:cxn ang="0">
                  <a:pos x="61" y="44"/>
                </a:cxn>
                <a:cxn ang="0">
                  <a:pos x="101" y="36"/>
                </a:cxn>
                <a:cxn ang="0">
                  <a:pos x="73" y="58"/>
                </a:cxn>
                <a:cxn ang="0">
                  <a:pos x="119" y="33"/>
                </a:cxn>
                <a:cxn ang="0">
                  <a:pos x="148" y="43"/>
                </a:cxn>
                <a:cxn ang="0">
                  <a:pos x="168" y="44"/>
                </a:cxn>
                <a:cxn ang="0">
                  <a:pos x="233" y="54"/>
                </a:cxn>
                <a:cxn ang="0">
                  <a:pos x="268" y="76"/>
                </a:cxn>
                <a:cxn ang="0">
                  <a:pos x="312" y="92"/>
                </a:cxn>
                <a:cxn ang="0">
                  <a:pos x="331" y="62"/>
                </a:cxn>
                <a:cxn ang="0">
                  <a:pos x="388" y="74"/>
                </a:cxn>
                <a:cxn ang="0">
                  <a:pos x="417" y="79"/>
                </a:cxn>
                <a:cxn ang="0">
                  <a:pos x="440" y="55"/>
                </a:cxn>
                <a:cxn ang="0">
                  <a:pos x="427" y="41"/>
                </a:cxn>
                <a:cxn ang="0">
                  <a:pos x="419" y="10"/>
                </a:cxn>
                <a:cxn ang="0">
                  <a:pos x="445" y="5"/>
                </a:cxn>
                <a:cxn ang="0">
                  <a:pos x="458" y="44"/>
                </a:cxn>
                <a:cxn ang="0">
                  <a:pos x="478" y="58"/>
                </a:cxn>
                <a:cxn ang="0">
                  <a:pos x="502" y="83"/>
                </a:cxn>
                <a:cxn ang="0">
                  <a:pos x="519" y="41"/>
                </a:cxn>
                <a:cxn ang="0">
                  <a:pos x="553" y="49"/>
                </a:cxn>
                <a:cxn ang="0">
                  <a:pos x="552" y="85"/>
                </a:cxn>
                <a:cxn ang="0">
                  <a:pos x="531" y="95"/>
                </a:cxn>
                <a:cxn ang="0">
                  <a:pos x="513" y="109"/>
                </a:cxn>
                <a:cxn ang="0">
                  <a:pos x="499" y="127"/>
                </a:cxn>
                <a:cxn ang="0">
                  <a:pos x="465" y="161"/>
                </a:cxn>
                <a:cxn ang="0">
                  <a:pos x="450" y="190"/>
                </a:cxn>
                <a:cxn ang="0">
                  <a:pos x="436" y="263"/>
                </a:cxn>
                <a:cxn ang="0">
                  <a:pos x="475" y="296"/>
                </a:cxn>
                <a:cxn ang="0">
                  <a:pos x="527" y="330"/>
                </a:cxn>
                <a:cxn ang="0">
                  <a:pos x="552" y="383"/>
                </a:cxn>
                <a:cxn ang="0">
                  <a:pos x="581" y="379"/>
                </a:cxn>
                <a:cxn ang="0">
                  <a:pos x="588" y="327"/>
                </a:cxn>
                <a:cxn ang="0">
                  <a:pos x="588" y="247"/>
                </a:cxn>
                <a:cxn ang="0">
                  <a:pos x="583" y="189"/>
                </a:cxn>
                <a:cxn ang="0">
                  <a:pos x="630" y="197"/>
                </a:cxn>
                <a:cxn ang="0">
                  <a:pos x="664" y="225"/>
                </a:cxn>
                <a:cxn ang="0">
                  <a:pos x="657" y="253"/>
                </a:cxn>
                <a:cxn ang="0">
                  <a:pos x="675" y="274"/>
                </a:cxn>
                <a:cxn ang="0">
                  <a:pos x="700" y="245"/>
                </a:cxn>
                <a:cxn ang="0">
                  <a:pos x="726" y="271"/>
                </a:cxn>
                <a:cxn ang="0">
                  <a:pos x="743" y="318"/>
                </a:cxn>
                <a:cxn ang="0">
                  <a:pos x="755" y="355"/>
                </a:cxn>
                <a:cxn ang="0">
                  <a:pos x="774" y="358"/>
                </a:cxn>
                <a:cxn ang="0">
                  <a:pos x="769" y="396"/>
                </a:cxn>
                <a:cxn ang="0">
                  <a:pos x="698" y="416"/>
                </a:cxn>
                <a:cxn ang="0">
                  <a:pos x="647" y="468"/>
                </a:cxn>
                <a:cxn ang="0">
                  <a:pos x="701" y="429"/>
                </a:cxn>
                <a:cxn ang="0">
                  <a:pos x="699" y="455"/>
                </a:cxn>
                <a:cxn ang="0">
                  <a:pos x="733" y="487"/>
                </a:cxn>
                <a:cxn ang="0">
                  <a:pos x="706" y="510"/>
                </a:cxn>
                <a:cxn ang="0">
                  <a:pos x="709" y="488"/>
                </a:cxn>
                <a:cxn ang="0">
                  <a:pos x="676" y="478"/>
                </a:cxn>
                <a:cxn ang="0">
                  <a:pos x="575" y="516"/>
                </a:cxn>
                <a:cxn ang="0">
                  <a:pos x="470" y="449"/>
                </a:cxn>
              </a:cxnLst>
              <a:rect l="0" t="0" r="r" b="b"/>
              <a:pathLst>
                <a:path w="791" h="539">
                  <a:moveTo>
                    <a:pt x="174" y="437"/>
                  </a:moveTo>
                  <a:lnTo>
                    <a:pt x="169" y="434"/>
                  </a:lnTo>
                  <a:lnTo>
                    <a:pt x="164" y="426"/>
                  </a:lnTo>
                  <a:lnTo>
                    <a:pt x="161" y="426"/>
                  </a:lnTo>
                  <a:lnTo>
                    <a:pt x="159" y="421"/>
                  </a:lnTo>
                  <a:lnTo>
                    <a:pt x="153" y="419"/>
                  </a:lnTo>
                  <a:lnTo>
                    <a:pt x="150" y="413"/>
                  </a:lnTo>
                  <a:lnTo>
                    <a:pt x="146" y="411"/>
                  </a:lnTo>
                  <a:lnTo>
                    <a:pt x="140" y="411"/>
                  </a:lnTo>
                  <a:lnTo>
                    <a:pt x="136" y="405"/>
                  </a:lnTo>
                  <a:lnTo>
                    <a:pt x="128" y="403"/>
                  </a:lnTo>
                  <a:lnTo>
                    <a:pt x="123" y="399"/>
                  </a:lnTo>
                  <a:lnTo>
                    <a:pt x="122" y="391"/>
                  </a:lnTo>
                  <a:lnTo>
                    <a:pt x="122" y="383"/>
                  </a:lnTo>
                  <a:lnTo>
                    <a:pt x="120" y="379"/>
                  </a:lnTo>
                  <a:lnTo>
                    <a:pt x="119" y="374"/>
                  </a:lnTo>
                  <a:lnTo>
                    <a:pt x="115" y="375"/>
                  </a:lnTo>
                  <a:lnTo>
                    <a:pt x="110" y="374"/>
                  </a:lnTo>
                  <a:lnTo>
                    <a:pt x="110" y="369"/>
                  </a:lnTo>
                  <a:lnTo>
                    <a:pt x="113" y="367"/>
                  </a:lnTo>
                  <a:lnTo>
                    <a:pt x="112" y="360"/>
                  </a:lnTo>
                  <a:lnTo>
                    <a:pt x="109" y="360"/>
                  </a:lnTo>
                  <a:lnTo>
                    <a:pt x="107" y="363"/>
                  </a:lnTo>
                  <a:lnTo>
                    <a:pt x="103" y="360"/>
                  </a:lnTo>
                  <a:lnTo>
                    <a:pt x="101" y="355"/>
                  </a:lnTo>
                  <a:lnTo>
                    <a:pt x="100" y="346"/>
                  </a:lnTo>
                  <a:lnTo>
                    <a:pt x="101" y="340"/>
                  </a:lnTo>
                  <a:lnTo>
                    <a:pt x="103" y="336"/>
                  </a:lnTo>
                  <a:lnTo>
                    <a:pt x="102" y="328"/>
                  </a:lnTo>
                  <a:lnTo>
                    <a:pt x="104" y="319"/>
                  </a:lnTo>
                  <a:lnTo>
                    <a:pt x="92" y="310"/>
                  </a:lnTo>
                  <a:lnTo>
                    <a:pt x="85" y="303"/>
                  </a:lnTo>
                  <a:lnTo>
                    <a:pt x="73" y="273"/>
                  </a:lnTo>
                  <a:lnTo>
                    <a:pt x="67" y="268"/>
                  </a:lnTo>
                  <a:lnTo>
                    <a:pt x="60" y="255"/>
                  </a:lnTo>
                  <a:lnTo>
                    <a:pt x="53" y="249"/>
                  </a:lnTo>
                  <a:lnTo>
                    <a:pt x="46" y="251"/>
                  </a:lnTo>
                  <a:lnTo>
                    <a:pt x="39" y="260"/>
                  </a:lnTo>
                  <a:lnTo>
                    <a:pt x="35" y="260"/>
                  </a:lnTo>
                  <a:lnTo>
                    <a:pt x="21" y="237"/>
                  </a:lnTo>
                  <a:lnTo>
                    <a:pt x="17" y="231"/>
                  </a:lnTo>
                  <a:lnTo>
                    <a:pt x="13" y="234"/>
                  </a:lnTo>
                  <a:lnTo>
                    <a:pt x="11" y="240"/>
                  </a:lnTo>
                  <a:lnTo>
                    <a:pt x="0" y="233"/>
                  </a:lnTo>
                  <a:lnTo>
                    <a:pt x="0" y="45"/>
                  </a:lnTo>
                  <a:lnTo>
                    <a:pt x="3" y="45"/>
                  </a:lnTo>
                  <a:lnTo>
                    <a:pt x="5" y="46"/>
                  </a:lnTo>
                  <a:lnTo>
                    <a:pt x="17" y="46"/>
                  </a:lnTo>
                  <a:lnTo>
                    <a:pt x="24" y="51"/>
                  </a:lnTo>
                  <a:lnTo>
                    <a:pt x="32" y="55"/>
                  </a:lnTo>
                  <a:lnTo>
                    <a:pt x="39" y="55"/>
                  </a:lnTo>
                  <a:lnTo>
                    <a:pt x="45" y="58"/>
                  </a:lnTo>
                  <a:lnTo>
                    <a:pt x="54" y="60"/>
                  </a:lnTo>
                  <a:lnTo>
                    <a:pt x="56" y="59"/>
                  </a:lnTo>
                  <a:lnTo>
                    <a:pt x="56" y="57"/>
                  </a:lnTo>
                  <a:lnTo>
                    <a:pt x="50" y="55"/>
                  </a:lnTo>
                  <a:lnTo>
                    <a:pt x="48" y="52"/>
                  </a:lnTo>
                  <a:lnTo>
                    <a:pt x="53" y="49"/>
                  </a:lnTo>
                  <a:lnTo>
                    <a:pt x="56" y="49"/>
                  </a:lnTo>
                  <a:lnTo>
                    <a:pt x="61" y="44"/>
                  </a:lnTo>
                  <a:lnTo>
                    <a:pt x="68" y="45"/>
                  </a:lnTo>
                  <a:lnTo>
                    <a:pt x="67" y="47"/>
                  </a:lnTo>
                  <a:lnTo>
                    <a:pt x="73" y="47"/>
                  </a:lnTo>
                  <a:lnTo>
                    <a:pt x="74" y="45"/>
                  </a:lnTo>
                  <a:lnTo>
                    <a:pt x="81" y="42"/>
                  </a:lnTo>
                  <a:lnTo>
                    <a:pt x="86" y="42"/>
                  </a:lnTo>
                  <a:lnTo>
                    <a:pt x="91" y="38"/>
                  </a:lnTo>
                  <a:lnTo>
                    <a:pt x="94" y="38"/>
                  </a:lnTo>
                  <a:lnTo>
                    <a:pt x="99" y="35"/>
                  </a:lnTo>
                  <a:lnTo>
                    <a:pt x="101" y="36"/>
                  </a:lnTo>
                  <a:lnTo>
                    <a:pt x="106" y="35"/>
                  </a:lnTo>
                  <a:lnTo>
                    <a:pt x="106" y="37"/>
                  </a:lnTo>
                  <a:lnTo>
                    <a:pt x="94" y="43"/>
                  </a:lnTo>
                  <a:lnTo>
                    <a:pt x="89" y="43"/>
                  </a:lnTo>
                  <a:lnTo>
                    <a:pt x="81" y="47"/>
                  </a:lnTo>
                  <a:lnTo>
                    <a:pt x="80" y="50"/>
                  </a:lnTo>
                  <a:lnTo>
                    <a:pt x="75" y="52"/>
                  </a:lnTo>
                  <a:lnTo>
                    <a:pt x="75" y="53"/>
                  </a:lnTo>
                  <a:lnTo>
                    <a:pt x="72" y="55"/>
                  </a:lnTo>
                  <a:lnTo>
                    <a:pt x="73" y="58"/>
                  </a:lnTo>
                  <a:lnTo>
                    <a:pt x="79" y="57"/>
                  </a:lnTo>
                  <a:lnTo>
                    <a:pt x="81" y="53"/>
                  </a:lnTo>
                  <a:lnTo>
                    <a:pt x="92" y="47"/>
                  </a:lnTo>
                  <a:lnTo>
                    <a:pt x="94" y="48"/>
                  </a:lnTo>
                  <a:lnTo>
                    <a:pt x="99" y="43"/>
                  </a:lnTo>
                  <a:lnTo>
                    <a:pt x="109" y="40"/>
                  </a:lnTo>
                  <a:lnTo>
                    <a:pt x="113" y="38"/>
                  </a:lnTo>
                  <a:lnTo>
                    <a:pt x="113" y="41"/>
                  </a:lnTo>
                  <a:lnTo>
                    <a:pt x="119" y="37"/>
                  </a:lnTo>
                  <a:lnTo>
                    <a:pt x="119" y="33"/>
                  </a:lnTo>
                  <a:lnTo>
                    <a:pt x="122" y="33"/>
                  </a:lnTo>
                  <a:lnTo>
                    <a:pt x="123" y="32"/>
                  </a:lnTo>
                  <a:lnTo>
                    <a:pt x="120" y="30"/>
                  </a:lnTo>
                  <a:lnTo>
                    <a:pt x="120" y="26"/>
                  </a:lnTo>
                  <a:lnTo>
                    <a:pt x="132" y="35"/>
                  </a:lnTo>
                  <a:lnTo>
                    <a:pt x="132" y="41"/>
                  </a:lnTo>
                  <a:lnTo>
                    <a:pt x="140" y="47"/>
                  </a:lnTo>
                  <a:lnTo>
                    <a:pt x="145" y="49"/>
                  </a:lnTo>
                  <a:lnTo>
                    <a:pt x="146" y="43"/>
                  </a:lnTo>
                  <a:lnTo>
                    <a:pt x="148" y="43"/>
                  </a:lnTo>
                  <a:lnTo>
                    <a:pt x="147" y="37"/>
                  </a:lnTo>
                  <a:lnTo>
                    <a:pt x="155" y="34"/>
                  </a:lnTo>
                  <a:lnTo>
                    <a:pt x="156" y="38"/>
                  </a:lnTo>
                  <a:lnTo>
                    <a:pt x="154" y="39"/>
                  </a:lnTo>
                  <a:lnTo>
                    <a:pt x="153" y="41"/>
                  </a:lnTo>
                  <a:lnTo>
                    <a:pt x="158" y="43"/>
                  </a:lnTo>
                  <a:lnTo>
                    <a:pt x="155" y="47"/>
                  </a:lnTo>
                  <a:lnTo>
                    <a:pt x="155" y="48"/>
                  </a:lnTo>
                  <a:lnTo>
                    <a:pt x="162" y="49"/>
                  </a:lnTo>
                  <a:lnTo>
                    <a:pt x="168" y="44"/>
                  </a:lnTo>
                  <a:lnTo>
                    <a:pt x="168" y="40"/>
                  </a:lnTo>
                  <a:lnTo>
                    <a:pt x="178" y="39"/>
                  </a:lnTo>
                  <a:lnTo>
                    <a:pt x="193" y="48"/>
                  </a:lnTo>
                  <a:lnTo>
                    <a:pt x="197" y="48"/>
                  </a:lnTo>
                  <a:lnTo>
                    <a:pt x="206" y="50"/>
                  </a:lnTo>
                  <a:lnTo>
                    <a:pt x="215" y="54"/>
                  </a:lnTo>
                  <a:lnTo>
                    <a:pt x="220" y="54"/>
                  </a:lnTo>
                  <a:lnTo>
                    <a:pt x="226" y="55"/>
                  </a:lnTo>
                  <a:lnTo>
                    <a:pt x="232" y="55"/>
                  </a:lnTo>
                  <a:lnTo>
                    <a:pt x="233" y="54"/>
                  </a:lnTo>
                  <a:lnTo>
                    <a:pt x="239" y="54"/>
                  </a:lnTo>
                  <a:lnTo>
                    <a:pt x="253" y="64"/>
                  </a:lnTo>
                  <a:lnTo>
                    <a:pt x="245" y="66"/>
                  </a:lnTo>
                  <a:lnTo>
                    <a:pt x="244" y="67"/>
                  </a:lnTo>
                  <a:lnTo>
                    <a:pt x="240" y="69"/>
                  </a:lnTo>
                  <a:lnTo>
                    <a:pt x="238" y="71"/>
                  </a:lnTo>
                  <a:lnTo>
                    <a:pt x="240" y="73"/>
                  </a:lnTo>
                  <a:lnTo>
                    <a:pt x="249" y="74"/>
                  </a:lnTo>
                  <a:lnTo>
                    <a:pt x="253" y="75"/>
                  </a:lnTo>
                  <a:lnTo>
                    <a:pt x="268" y="76"/>
                  </a:lnTo>
                  <a:lnTo>
                    <a:pt x="276" y="75"/>
                  </a:lnTo>
                  <a:lnTo>
                    <a:pt x="288" y="71"/>
                  </a:lnTo>
                  <a:lnTo>
                    <a:pt x="291" y="73"/>
                  </a:lnTo>
                  <a:lnTo>
                    <a:pt x="296" y="74"/>
                  </a:lnTo>
                  <a:lnTo>
                    <a:pt x="300" y="78"/>
                  </a:lnTo>
                  <a:lnTo>
                    <a:pt x="302" y="78"/>
                  </a:lnTo>
                  <a:lnTo>
                    <a:pt x="307" y="82"/>
                  </a:lnTo>
                  <a:lnTo>
                    <a:pt x="304" y="86"/>
                  </a:lnTo>
                  <a:lnTo>
                    <a:pt x="306" y="89"/>
                  </a:lnTo>
                  <a:lnTo>
                    <a:pt x="312" y="92"/>
                  </a:lnTo>
                  <a:lnTo>
                    <a:pt x="312" y="87"/>
                  </a:lnTo>
                  <a:lnTo>
                    <a:pt x="316" y="85"/>
                  </a:lnTo>
                  <a:lnTo>
                    <a:pt x="312" y="82"/>
                  </a:lnTo>
                  <a:lnTo>
                    <a:pt x="308" y="75"/>
                  </a:lnTo>
                  <a:lnTo>
                    <a:pt x="310" y="70"/>
                  </a:lnTo>
                  <a:lnTo>
                    <a:pt x="318" y="70"/>
                  </a:lnTo>
                  <a:lnTo>
                    <a:pt x="326" y="64"/>
                  </a:lnTo>
                  <a:lnTo>
                    <a:pt x="326" y="62"/>
                  </a:lnTo>
                  <a:lnTo>
                    <a:pt x="329" y="61"/>
                  </a:lnTo>
                  <a:lnTo>
                    <a:pt x="331" y="62"/>
                  </a:lnTo>
                  <a:lnTo>
                    <a:pt x="332" y="64"/>
                  </a:lnTo>
                  <a:lnTo>
                    <a:pt x="339" y="69"/>
                  </a:lnTo>
                  <a:lnTo>
                    <a:pt x="343" y="69"/>
                  </a:lnTo>
                  <a:lnTo>
                    <a:pt x="352" y="69"/>
                  </a:lnTo>
                  <a:lnTo>
                    <a:pt x="355" y="73"/>
                  </a:lnTo>
                  <a:lnTo>
                    <a:pt x="364" y="75"/>
                  </a:lnTo>
                  <a:lnTo>
                    <a:pt x="367" y="73"/>
                  </a:lnTo>
                  <a:lnTo>
                    <a:pt x="372" y="74"/>
                  </a:lnTo>
                  <a:lnTo>
                    <a:pt x="383" y="72"/>
                  </a:lnTo>
                  <a:lnTo>
                    <a:pt x="388" y="74"/>
                  </a:lnTo>
                  <a:lnTo>
                    <a:pt x="392" y="74"/>
                  </a:lnTo>
                  <a:lnTo>
                    <a:pt x="395" y="64"/>
                  </a:lnTo>
                  <a:lnTo>
                    <a:pt x="401" y="64"/>
                  </a:lnTo>
                  <a:lnTo>
                    <a:pt x="404" y="62"/>
                  </a:lnTo>
                  <a:lnTo>
                    <a:pt x="408" y="64"/>
                  </a:lnTo>
                  <a:lnTo>
                    <a:pt x="415" y="67"/>
                  </a:lnTo>
                  <a:lnTo>
                    <a:pt x="419" y="68"/>
                  </a:lnTo>
                  <a:lnTo>
                    <a:pt x="419" y="72"/>
                  </a:lnTo>
                  <a:lnTo>
                    <a:pt x="416" y="74"/>
                  </a:lnTo>
                  <a:lnTo>
                    <a:pt x="417" y="79"/>
                  </a:lnTo>
                  <a:lnTo>
                    <a:pt x="425" y="81"/>
                  </a:lnTo>
                  <a:lnTo>
                    <a:pt x="427" y="78"/>
                  </a:lnTo>
                  <a:lnTo>
                    <a:pt x="422" y="73"/>
                  </a:lnTo>
                  <a:lnTo>
                    <a:pt x="423" y="70"/>
                  </a:lnTo>
                  <a:lnTo>
                    <a:pt x="428" y="68"/>
                  </a:lnTo>
                  <a:lnTo>
                    <a:pt x="432" y="68"/>
                  </a:lnTo>
                  <a:lnTo>
                    <a:pt x="436" y="65"/>
                  </a:lnTo>
                  <a:lnTo>
                    <a:pt x="440" y="62"/>
                  </a:lnTo>
                  <a:lnTo>
                    <a:pt x="443" y="58"/>
                  </a:lnTo>
                  <a:lnTo>
                    <a:pt x="440" y="55"/>
                  </a:lnTo>
                  <a:lnTo>
                    <a:pt x="438" y="56"/>
                  </a:lnTo>
                  <a:lnTo>
                    <a:pt x="434" y="58"/>
                  </a:lnTo>
                  <a:lnTo>
                    <a:pt x="431" y="56"/>
                  </a:lnTo>
                  <a:lnTo>
                    <a:pt x="434" y="49"/>
                  </a:lnTo>
                  <a:lnTo>
                    <a:pt x="441" y="46"/>
                  </a:lnTo>
                  <a:lnTo>
                    <a:pt x="440" y="44"/>
                  </a:lnTo>
                  <a:lnTo>
                    <a:pt x="436" y="45"/>
                  </a:lnTo>
                  <a:lnTo>
                    <a:pt x="431" y="44"/>
                  </a:lnTo>
                  <a:lnTo>
                    <a:pt x="430" y="41"/>
                  </a:lnTo>
                  <a:lnTo>
                    <a:pt x="427" y="41"/>
                  </a:lnTo>
                  <a:lnTo>
                    <a:pt x="423" y="40"/>
                  </a:lnTo>
                  <a:lnTo>
                    <a:pt x="417" y="37"/>
                  </a:lnTo>
                  <a:lnTo>
                    <a:pt x="413" y="34"/>
                  </a:lnTo>
                  <a:lnTo>
                    <a:pt x="415" y="26"/>
                  </a:lnTo>
                  <a:lnTo>
                    <a:pt x="419" y="26"/>
                  </a:lnTo>
                  <a:lnTo>
                    <a:pt x="419" y="24"/>
                  </a:lnTo>
                  <a:lnTo>
                    <a:pt x="417" y="24"/>
                  </a:lnTo>
                  <a:lnTo>
                    <a:pt x="413" y="21"/>
                  </a:lnTo>
                  <a:lnTo>
                    <a:pt x="417" y="11"/>
                  </a:lnTo>
                  <a:lnTo>
                    <a:pt x="419" y="10"/>
                  </a:lnTo>
                  <a:lnTo>
                    <a:pt x="421" y="11"/>
                  </a:lnTo>
                  <a:lnTo>
                    <a:pt x="425" y="8"/>
                  </a:lnTo>
                  <a:lnTo>
                    <a:pt x="421" y="6"/>
                  </a:lnTo>
                  <a:lnTo>
                    <a:pt x="424" y="3"/>
                  </a:lnTo>
                  <a:lnTo>
                    <a:pt x="427" y="3"/>
                  </a:lnTo>
                  <a:lnTo>
                    <a:pt x="429" y="0"/>
                  </a:lnTo>
                  <a:lnTo>
                    <a:pt x="433" y="1"/>
                  </a:lnTo>
                  <a:lnTo>
                    <a:pt x="436" y="3"/>
                  </a:lnTo>
                  <a:lnTo>
                    <a:pt x="440" y="4"/>
                  </a:lnTo>
                  <a:lnTo>
                    <a:pt x="445" y="5"/>
                  </a:lnTo>
                  <a:lnTo>
                    <a:pt x="447" y="10"/>
                  </a:lnTo>
                  <a:lnTo>
                    <a:pt x="449" y="11"/>
                  </a:lnTo>
                  <a:lnTo>
                    <a:pt x="449" y="20"/>
                  </a:lnTo>
                  <a:lnTo>
                    <a:pt x="460" y="30"/>
                  </a:lnTo>
                  <a:lnTo>
                    <a:pt x="460" y="34"/>
                  </a:lnTo>
                  <a:lnTo>
                    <a:pt x="455" y="34"/>
                  </a:lnTo>
                  <a:lnTo>
                    <a:pt x="453" y="34"/>
                  </a:lnTo>
                  <a:lnTo>
                    <a:pt x="454" y="37"/>
                  </a:lnTo>
                  <a:lnTo>
                    <a:pt x="451" y="40"/>
                  </a:lnTo>
                  <a:lnTo>
                    <a:pt x="458" y="44"/>
                  </a:lnTo>
                  <a:lnTo>
                    <a:pt x="465" y="43"/>
                  </a:lnTo>
                  <a:lnTo>
                    <a:pt x="470" y="46"/>
                  </a:lnTo>
                  <a:lnTo>
                    <a:pt x="471" y="48"/>
                  </a:lnTo>
                  <a:lnTo>
                    <a:pt x="466" y="48"/>
                  </a:lnTo>
                  <a:lnTo>
                    <a:pt x="464" y="50"/>
                  </a:lnTo>
                  <a:lnTo>
                    <a:pt x="471" y="55"/>
                  </a:lnTo>
                  <a:lnTo>
                    <a:pt x="471" y="63"/>
                  </a:lnTo>
                  <a:lnTo>
                    <a:pt x="473" y="65"/>
                  </a:lnTo>
                  <a:lnTo>
                    <a:pt x="477" y="64"/>
                  </a:lnTo>
                  <a:lnTo>
                    <a:pt x="478" y="58"/>
                  </a:lnTo>
                  <a:lnTo>
                    <a:pt x="478" y="54"/>
                  </a:lnTo>
                  <a:lnTo>
                    <a:pt x="483" y="51"/>
                  </a:lnTo>
                  <a:lnTo>
                    <a:pt x="485" y="53"/>
                  </a:lnTo>
                  <a:lnTo>
                    <a:pt x="494" y="58"/>
                  </a:lnTo>
                  <a:lnTo>
                    <a:pt x="496" y="62"/>
                  </a:lnTo>
                  <a:lnTo>
                    <a:pt x="497" y="65"/>
                  </a:lnTo>
                  <a:lnTo>
                    <a:pt x="492" y="66"/>
                  </a:lnTo>
                  <a:lnTo>
                    <a:pt x="491" y="75"/>
                  </a:lnTo>
                  <a:lnTo>
                    <a:pt x="500" y="83"/>
                  </a:lnTo>
                  <a:lnTo>
                    <a:pt x="502" y="83"/>
                  </a:lnTo>
                  <a:lnTo>
                    <a:pt x="502" y="79"/>
                  </a:lnTo>
                  <a:lnTo>
                    <a:pt x="507" y="78"/>
                  </a:lnTo>
                  <a:lnTo>
                    <a:pt x="509" y="75"/>
                  </a:lnTo>
                  <a:lnTo>
                    <a:pt x="513" y="69"/>
                  </a:lnTo>
                  <a:lnTo>
                    <a:pt x="515" y="63"/>
                  </a:lnTo>
                  <a:lnTo>
                    <a:pt x="516" y="58"/>
                  </a:lnTo>
                  <a:lnTo>
                    <a:pt x="521" y="55"/>
                  </a:lnTo>
                  <a:lnTo>
                    <a:pt x="521" y="52"/>
                  </a:lnTo>
                  <a:lnTo>
                    <a:pt x="519" y="51"/>
                  </a:lnTo>
                  <a:lnTo>
                    <a:pt x="519" y="41"/>
                  </a:lnTo>
                  <a:lnTo>
                    <a:pt x="521" y="40"/>
                  </a:lnTo>
                  <a:lnTo>
                    <a:pt x="527" y="39"/>
                  </a:lnTo>
                  <a:lnTo>
                    <a:pt x="531" y="41"/>
                  </a:lnTo>
                  <a:lnTo>
                    <a:pt x="536" y="42"/>
                  </a:lnTo>
                  <a:lnTo>
                    <a:pt x="544" y="42"/>
                  </a:lnTo>
                  <a:lnTo>
                    <a:pt x="547" y="43"/>
                  </a:lnTo>
                  <a:lnTo>
                    <a:pt x="544" y="45"/>
                  </a:lnTo>
                  <a:lnTo>
                    <a:pt x="546" y="47"/>
                  </a:lnTo>
                  <a:lnTo>
                    <a:pt x="549" y="49"/>
                  </a:lnTo>
                  <a:lnTo>
                    <a:pt x="553" y="49"/>
                  </a:lnTo>
                  <a:lnTo>
                    <a:pt x="554" y="52"/>
                  </a:lnTo>
                  <a:lnTo>
                    <a:pt x="551" y="56"/>
                  </a:lnTo>
                  <a:lnTo>
                    <a:pt x="555" y="59"/>
                  </a:lnTo>
                  <a:lnTo>
                    <a:pt x="553" y="64"/>
                  </a:lnTo>
                  <a:lnTo>
                    <a:pt x="548" y="64"/>
                  </a:lnTo>
                  <a:lnTo>
                    <a:pt x="546" y="65"/>
                  </a:lnTo>
                  <a:lnTo>
                    <a:pt x="548" y="70"/>
                  </a:lnTo>
                  <a:lnTo>
                    <a:pt x="552" y="72"/>
                  </a:lnTo>
                  <a:lnTo>
                    <a:pt x="557" y="78"/>
                  </a:lnTo>
                  <a:lnTo>
                    <a:pt x="552" y="85"/>
                  </a:lnTo>
                  <a:lnTo>
                    <a:pt x="552" y="89"/>
                  </a:lnTo>
                  <a:lnTo>
                    <a:pt x="544" y="92"/>
                  </a:lnTo>
                  <a:lnTo>
                    <a:pt x="540" y="95"/>
                  </a:lnTo>
                  <a:lnTo>
                    <a:pt x="535" y="94"/>
                  </a:lnTo>
                  <a:lnTo>
                    <a:pt x="532" y="90"/>
                  </a:lnTo>
                  <a:lnTo>
                    <a:pt x="529" y="88"/>
                  </a:lnTo>
                  <a:lnTo>
                    <a:pt x="525" y="87"/>
                  </a:lnTo>
                  <a:lnTo>
                    <a:pt x="523" y="88"/>
                  </a:lnTo>
                  <a:lnTo>
                    <a:pt x="525" y="90"/>
                  </a:lnTo>
                  <a:lnTo>
                    <a:pt x="531" y="95"/>
                  </a:lnTo>
                  <a:lnTo>
                    <a:pt x="531" y="99"/>
                  </a:lnTo>
                  <a:lnTo>
                    <a:pt x="525" y="101"/>
                  </a:lnTo>
                  <a:lnTo>
                    <a:pt x="521" y="101"/>
                  </a:lnTo>
                  <a:lnTo>
                    <a:pt x="517" y="99"/>
                  </a:lnTo>
                  <a:lnTo>
                    <a:pt x="515" y="94"/>
                  </a:lnTo>
                  <a:lnTo>
                    <a:pt x="508" y="94"/>
                  </a:lnTo>
                  <a:lnTo>
                    <a:pt x="507" y="98"/>
                  </a:lnTo>
                  <a:lnTo>
                    <a:pt x="510" y="101"/>
                  </a:lnTo>
                  <a:lnTo>
                    <a:pt x="514" y="101"/>
                  </a:lnTo>
                  <a:lnTo>
                    <a:pt x="513" y="109"/>
                  </a:lnTo>
                  <a:lnTo>
                    <a:pt x="506" y="115"/>
                  </a:lnTo>
                  <a:lnTo>
                    <a:pt x="500" y="121"/>
                  </a:lnTo>
                  <a:lnTo>
                    <a:pt x="492" y="120"/>
                  </a:lnTo>
                  <a:lnTo>
                    <a:pt x="485" y="113"/>
                  </a:lnTo>
                  <a:lnTo>
                    <a:pt x="477" y="110"/>
                  </a:lnTo>
                  <a:lnTo>
                    <a:pt x="474" y="112"/>
                  </a:lnTo>
                  <a:lnTo>
                    <a:pt x="478" y="115"/>
                  </a:lnTo>
                  <a:lnTo>
                    <a:pt x="487" y="124"/>
                  </a:lnTo>
                  <a:lnTo>
                    <a:pt x="496" y="125"/>
                  </a:lnTo>
                  <a:lnTo>
                    <a:pt x="499" y="127"/>
                  </a:lnTo>
                  <a:lnTo>
                    <a:pt x="501" y="131"/>
                  </a:lnTo>
                  <a:lnTo>
                    <a:pt x="499" y="139"/>
                  </a:lnTo>
                  <a:lnTo>
                    <a:pt x="498" y="144"/>
                  </a:lnTo>
                  <a:lnTo>
                    <a:pt x="493" y="149"/>
                  </a:lnTo>
                  <a:lnTo>
                    <a:pt x="489" y="157"/>
                  </a:lnTo>
                  <a:lnTo>
                    <a:pt x="482" y="158"/>
                  </a:lnTo>
                  <a:lnTo>
                    <a:pt x="479" y="155"/>
                  </a:lnTo>
                  <a:lnTo>
                    <a:pt x="474" y="162"/>
                  </a:lnTo>
                  <a:lnTo>
                    <a:pt x="468" y="162"/>
                  </a:lnTo>
                  <a:lnTo>
                    <a:pt x="465" y="161"/>
                  </a:lnTo>
                  <a:lnTo>
                    <a:pt x="461" y="162"/>
                  </a:lnTo>
                  <a:lnTo>
                    <a:pt x="466" y="167"/>
                  </a:lnTo>
                  <a:lnTo>
                    <a:pt x="470" y="172"/>
                  </a:lnTo>
                  <a:lnTo>
                    <a:pt x="470" y="176"/>
                  </a:lnTo>
                  <a:lnTo>
                    <a:pt x="462" y="179"/>
                  </a:lnTo>
                  <a:lnTo>
                    <a:pt x="458" y="179"/>
                  </a:lnTo>
                  <a:lnTo>
                    <a:pt x="456" y="177"/>
                  </a:lnTo>
                  <a:lnTo>
                    <a:pt x="454" y="180"/>
                  </a:lnTo>
                  <a:lnTo>
                    <a:pt x="456" y="188"/>
                  </a:lnTo>
                  <a:lnTo>
                    <a:pt x="450" y="190"/>
                  </a:lnTo>
                  <a:lnTo>
                    <a:pt x="448" y="197"/>
                  </a:lnTo>
                  <a:lnTo>
                    <a:pt x="444" y="198"/>
                  </a:lnTo>
                  <a:lnTo>
                    <a:pt x="443" y="203"/>
                  </a:lnTo>
                  <a:lnTo>
                    <a:pt x="438" y="208"/>
                  </a:lnTo>
                  <a:lnTo>
                    <a:pt x="436" y="219"/>
                  </a:lnTo>
                  <a:lnTo>
                    <a:pt x="431" y="227"/>
                  </a:lnTo>
                  <a:lnTo>
                    <a:pt x="430" y="243"/>
                  </a:lnTo>
                  <a:lnTo>
                    <a:pt x="430" y="245"/>
                  </a:lnTo>
                  <a:lnTo>
                    <a:pt x="430" y="256"/>
                  </a:lnTo>
                  <a:lnTo>
                    <a:pt x="436" y="263"/>
                  </a:lnTo>
                  <a:lnTo>
                    <a:pt x="443" y="264"/>
                  </a:lnTo>
                  <a:lnTo>
                    <a:pt x="447" y="266"/>
                  </a:lnTo>
                  <a:lnTo>
                    <a:pt x="450" y="281"/>
                  </a:lnTo>
                  <a:lnTo>
                    <a:pt x="454" y="288"/>
                  </a:lnTo>
                  <a:lnTo>
                    <a:pt x="452" y="296"/>
                  </a:lnTo>
                  <a:lnTo>
                    <a:pt x="452" y="298"/>
                  </a:lnTo>
                  <a:lnTo>
                    <a:pt x="461" y="294"/>
                  </a:lnTo>
                  <a:lnTo>
                    <a:pt x="468" y="294"/>
                  </a:lnTo>
                  <a:lnTo>
                    <a:pt x="471" y="296"/>
                  </a:lnTo>
                  <a:lnTo>
                    <a:pt x="475" y="296"/>
                  </a:lnTo>
                  <a:lnTo>
                    <a:pt x="485" y="303"/>
                  </a:lnTo>
                  <a:lnTo>
                    <a:pt x="490" y="307"/>
                  </a:lnTo>
                  <a:lnTo>
                    <a:pt x="493" y="307"/>
                  </a:lnTo>
                  <a:lnTo>
                    <a:pt x="495" y="308"/>
                  </a:lnTo>
                  <a:lnTo>
                    <a:pt x="496" y="315"/>
                  </a:lnTo>
                  <a:lnTo>
                    <a:pt x="502" y="319"/>
                  </a:lnTo>
                  <a:lnTo>
                    <a:pt x="511" y="320"/>
                  </a:lnTo>
                  <a:lnTo>
                    <a:pt x="516" y="327"/>
                  </a:lnTo>
                  <a:lnTo>
                    <a:pt x="523" y="327"/>
                  </a:lnTo>
                  <a:lnTo>
                    <a:pt x="527" y="330"/>
                  </a:lnTo>
                  <a:lnTo>
                    <a:pt x="535" y="331"/>
                  </a:lnTo>
                  <a:lnTo>
                    <a:pt x="543" y="329"/>
                  </a:lnTo>
                  <a:lnTo>
                    <a:pt x="548" y="333"/>
                  </a:lnTo>
                  <a:lnTo>
                    <a:pt x="547" y="347"/>
                  </a:lnTo>
                  <a:lnTo>
                    <a:pt x="549" y="354"/>
                  </a:lnTo>
                  <a:lnTo>
                    <a:pt x="548" y="367"/>
                  </a:lnTo>
                  <a:lnTo>
                    <a:pt x="546" y="370"/>
                  </a:lnTo>
                  <a:lnTo>
                    <a:pt x="546" y="374"/>
                  </a:lnTo>
                  <a:lnTo>
                    <a:pt x="552" y="380"/>
                  </a:lnTo>
                  <a:lnTo>
                    <a:pt x="552" y="383"/>
                  </a:lnTo>
                  <a:lnTo>
                    <a:pt x="557" y="385"/>
                  </a:lnTo>
                  <a:lnTo>
                    <a:pt x="562" y="393"/>
                  </a:lnTo>
                  <a:lnTo>
                    <a:pt x="561" y="397"/>
                  </a:lnTo>
                  <a:lnTo>
                    <a:pt x="566" y="397"/>
                  </a:lnTo>
                  <a:lnTo>
                    <a:pt x="569" y="398"/>
                  </a:lnTo>
                  <a:lnTo>
                    <a:pt x="571" y="392"/>
                  </a:lnTo>
                  <a:lnTo>
                    <a:pt x="575" y="396"/>
                  </a:lnTo>
                  <a:lnTo>
                    <a:pt x="576" y="390"/>
                  </a:lnTo>
                  <a:lnTo>
                    <a:pt x="580" y="384"/>
                  </a:lnTo>
                  <a:lnTo>
                    <a:pt x="581" y="379"/>
                  </a:lnTo>
                  <a:lnTo>
                    <a:pt x="578" y="375"/>
                  </a:lnTo>
                  <a:lnTo>
                    <a:pt x="576" y="369"/>
                  </a:lnTo>
                  <a:lnTo>
                    <a:pt x="576" y="358"/>
                  </a:lnTo>
                  <a:lnTo>
                    <a:pt x="574" y="349"/>
                  </a:lnTo>
                  <a:lnTo>
                    <a:pt x="570" y="343"/>
                  </a:lnTo>
                  <a:lnTo>
                    <a:pt x="572" y="339"/>
                  </a:lnTo>
                  <a:lnTo>
                    <a:pt x="578" y="339"/>
                  </a:lnTo>
                  <a:lnTo>
                    <a:pt x="578" y="335"/>
                  </a:lnTo>
                  <a:lnTo>
                    <a:pt x="583" y="333"/>
                  </a:lnTo>
                  <a:lnTo>
                    <a:pt x="588" y="327"/>
                  </a:lnTo>
                  <a:lnTo>
                    <a:pt x="590" y="324"/>
                  </a:lnTo>
                  <a:lnTo>
                    <a:pt x="595" y="319"/>
                  </a:lnTo>
                  <a:lnTo>
                    <a:pt x="598" y="302"/>
                  </a:lnTo>
                  <a:lnTo>
                    <a:pt x="594" y="284"/>
                  </a:lnTo>
                  <a:lnTo>
                    <a:pt x="587" y="276"/>
                  </a:lnTo>
                  <a:lnTo>
                    <a:pt x="580" y="268"/>
                  </a:lnTo>
                  <a:lnTo>
                    <a:pt x="579" y="262"/>
                  </a:lnTo>
                  <a:lnTo>
                    <a:pt x="583" y="257"/>
                  </a:lnTo>
                  <a:lnTo>
                    <a:pt x="583" y="253"/>
                  </a:lnTo>
                  <a:lnTo>
                    <a:pt x="588" y="247"/>
                  </a:lnTo>
                  <a:lnTo>
                    <a:pt x="590" y="240"/>
                  </a:lnTo>
                  <a:lnTo>
                    <a:pt x="588" y="235"/>
                  </a:lnTo>
                  <a:lnTo>
                    <a:pt x="586" y="228"/>
                  </a:lnTo>
                  <a:lnTo>
                    <a:pt x="583" y="223"/>
                  </a:lnTo>
                  <a:lnTo>
                    <a:pt x="581" y="219"/>
                  </a:lnTo>
                  <a:lnTo>
                    <a:pt x="584" y="219"/>
                  </a:lnTo>
                  <a:lnTo>
                    <a:pt x="588" y="216"/>
                  </a:lnTo>
                  <a:lnTo>
                    <a:pt x="588" y="209"/>
                  </a:lnTo>
                  <a:lnTo>
                    <a:pt x="583" y="202"/>
                  </a:lnTo>
                  <a:lnTo>
                    <a:pt x="583" y="189"/>
                  </a:lnTo>
                  <a:lnTo>
                    <a:pt x="586" y="187"/>
                  </a:lnTo>
                  <a:lnTo>
                    <a:pt x="592" y="187"/>
                  </a:lnTo>
                  <a:lnTo>
                    <a:pt x="594" y="189"/>
                  </a:lnTo>
                  <a:lnTo>
                    <a:pt x="601" y="194"/>
                  </a:lnTo>
                  <a:lnTo>
                    <a:pt x="609" y="195"/>
                  </a:lnTo>
                  <a:lnTo>
                    <a:pt x="613" y="195"/>
                  </a:lnTo>
                  <a:lnTo>
                    <a:pt x="615" y="191"/>
                  </a:lnTo>
                  <a:lnTo>
                    <a:pt x="623" y="190"/>
                  </a:lnTo>
                  <a:lnTo>
                    <a:pt x="628" y="193"/>
                  </a:lnTo>
                  <a:lnTo>
                    <a:pt x="630" y="197"/>
                  </a:lnTo>
                  <a:lnTo>
                    <a:pt x="635" y="199"/>
                  </a:lnTo>
                  <a:lnTo>
                    <a:pt x="638" y="206"/>
                  </a:lnTo>
                  <a:lnTo>
                    <a:pt x="642" y="207"/>
                  </a:lnTo>
                  <a:lnTo>
                    <a:pt x="641" y="212"/>
                  </a:lnTo>
                  <a:lnTo>
                    <a:pt x="644" y="217"/>
                  </a:lnTo>
                  <a:lnTo>
                    <a:pt x="654" y="218"/>
                  </a:lnTo>
                  <a:lnTo>
                    <a:pt x="657" y="220"/>
                  </a:lnTo>
                  <a:lnTo>
                    <a:pt x="660" y="219"/>
                  </a:lnTo>
                  <a:lnTo>
                    <a:pt x="664" y="220"/>
                  </a:lnTo>
                  <a:lnTo>
                    <a:pt x="664" y="225"/>
                  </a:lnTo>
                  <a:lnTo>
                    <a:pt x="661" y="228"/>
                  </a:lnTo>
                  <a:lnTo>
                    <a:pt x="661" y="237"/>
                  </a:lnTo>
                  <a:lnTo>
                    <a:pt x="657" y="241"/>
                  </a:lnTo>
                  <a:lnTo>
                    <a:pt x="661" y="245"/>
                  </a:lnTo>
                  <a:lnTo>
                    <a:pt x="662" y="250"/>
                  </a:lnTo>
                  <a:lnTo>
                    <a:pt x="660" y="251"/>
                  </a:lnTo>
                  <a:lnTo>
                    <a:pt x="658" y="252"/>
                  </a:lnTo>
                  <a:lnTo>
                    <a:pt x="657" y="252"/>
                  </a:lnTo>
                  <a:lnTo>
                    <a:pt x="656" y="252"/>
                  </a:lnTo>
                  <a:lnTo>
                    <a:pt x="657" y="253"/>
                  </a:lnTo>
                  <a:lnTo>
                    <a:pt x="658" y="255"/>
                  </a:lnTo>
                  <a:lnTo>
                    <a:pt x="662" y="255"/>
                  </a:lnTo>
                  <a:lnTo>
                    <a:pt x="664" y="257"/>
                  </a:lnTo>
                  <a:lnTo>
                    <a:pt x="662" y="260"/>
                  </a:lnTo>
                  <a:lnTo>
                    <a:pt x="655" y="264"/>
                  </a:lnTo>
                  <a:lnTo>
                    <a:pt x="656" y="266"/>
                  </a:lnTo>
                  <a:lnTo>
                    <a:pt x="662" y="265"/>
                  </a:lnTo>
                  <a:lnTo>
                    <a:pt x="667" y="260"/>
                  </a:lnTo>
                  <a:lnTo>
                    <a:pt x="675" y="269"/>
                  </a:lnTo>
                  <a:lnTo>
                    <a:pt x="675" y="274"/>
                  </a:lnTo>
                  <a:lnTo>
                    <a:pt x="680" y="278"/>
                  </a:lnTo>
                  <a:lnTo>
                    <a:pt x="683" y="273"/>
                  </a:lnTo>
                  <a:lnTo>
                    <a:pt x="687" y="271"/>
                  </a:lnTo>
                  <a:lnTo>
                    <a:pt x="687" y="265"/>
                  </a:lnTo>
                  <a:lnTo>
                    <a:pt x="690" y="264"/>
                  </a:lnTo>
                  <a:lnTo>
                    <a:pt x="693" y="265"/>
                  </a:lnTo>
                  <a:lnTo>
                    <a:pt x="694" y="268"/>
                  </a:lnTo>
                  <a:lnTo>
                    <a:pt x="696" y="265"/>
                  </a:lnTo>
                  <a:lnTo>
                    <a:pt x="701" y="253"/>
                  </a:lnTo>
                  <a:lnTo>
                    <a:pt x="700" y="245"/>
                  </a:lnTo>
                  <a:lnTo>
                    <a:pt x="703" y="242"/>
                  </a:lnTo>
                  <a:lnTo>
                    <a:pt x="703" y="238"/>
                  </a:lnTo>
                  <a:lnTo>
                    <a:pt x="706" y="232"/>
                  </a:lnTo>
                  <a:lnTo>
                    <a:pt x="709" y="234"/>
                  </a:lnTo>
                  <a:lnTo>
                    <a:pt x="711" y="243"/>
                  </a:lnTo>
                  <a:lnTo>
                    <a:pt x="715" y="247"/>
                  </a:lnTo>
                  <a:lnTo>
                    <a:pt x="718" y="259"/>
                  </a:lnTo>
                  <a:lnTo>
                    <a:pt x="721" y="259"/>
                  </a:lnTo>
                  <a:lnTo>
                    <a:pt x="721" y="268"/>
                  </a:lnTo>
                  <a:lnTo>
                    <a:pt x="726" y="271"/>
                  </a:lnTo>
                  <a:lnTo>
                    <a:pt x="725" y="278"/>
                  </a:lnTo>
                  <a:lnTo>
                    <a:pt x="731" y="284"/>
                  </a:lnTo>
                  <a:lnTo>
                    <a:pt x="733" y="295"/>
                  </a:lnTo>
                  <a:lnTo>
                    <a:pt x="737" y="296"/>
                  </a:lnTo>
                  <a:lnTo>
                    <a:pt x="738" y="301"/>
                  </a:lnTo>
                  <a:lnTo>
                    <a:pt x="733" y="304"/>
                  </a:lnTo>
                  <a:lnTo>
                    <a:pt x="734" y="312"/>
                  </a:lnTo>
                  <a:lnTo>
                    <a:pt x="739" y="314"/>
                  </a:lnTo>
                  <a:lnTo>
                    <a:pt x="739" y="316"/>
                  </a:lnTo>
                  <a:lnTo>
                    <a:pt x="743" y="318"/>
                  </a:lnTo>
                  <a:lnTo>
                    <a:pt x="748" y="326"/>
                  </a:lnTo>
                  <a:lnTo>
                    <a:pt x="748" y="331"/>
                  </a:lnTo>
                  <a:lnTo>
                    <a:pt x="753" y="335"/>
                  </a:lnTo>
                  <a:lnTo>
                    <a:pt x="757" y="333"/>
                  </a:lnTo>
                  <a:lnTo>
                    <a:pt x="764" y="336"/>
                  </a:lnTo>
                  <a:lnTo>
                    <a:pt x="768" y="339"/>
                  </a:lnTo>
                  <a:lnTo>
                    <a:pt x="776" y="341"/>
                  </a:lnTo>
                  <a:lnTo>
                    <a:pt x="775" y="345"/>
                  </a:lnTo>
                  <a:lnTo>
                    <a:pt x="766" y="348"/>
                  </a:lnTo>
                  <a:lnTo>
                    <a:pt x="755" y="355"/>
                  </a:lnTo>
                  <a:lnTo>
                    <a:pt x="749" y="359"/>
                  </a:lnTo>
                  <a:lnTo>
                    <a:pt x="745" y="358"/>
                  </a:lnTo>
                  <a:lnTo>
                    <a:pt x="746" y="364"/>
                  </a:lnTo>
                  <a:lnTo>
                    <a:pt x="751" y="365"/>
                  </a:lnTo>
                  <a:lnTo>
                    <a:pt x="758" y="358"/>
                  </a:lnTo>
                  <a:lnTo>
                    <a:pt x="761" y="358"/>
                  </a:lnTo>
                  <a:lnTo>
                    <a:pt x="762" y="356"/>
                  </a:lnTo>
                  <a:lnTo>
                    <a:pt x="770" y="350"/>
                  </a:lnTo>
                  <a:lnTo>
                    <a:pt x="775" y="351"/>
                  </a:lnTo>
                  <a:lnTo>
                    <a:pt x="774" y="358"/>
                  </a:lnTo>
                  <a:lnTo>
                    <a:pt x="774" y="361"/>
                  </a:lnTo>
                  <a:lnTo>
                    <a:pt x="780" y="356"/>
                  </a:lnTo>
                  <a:lnTo>
                    <a:pt x="788" y="360"/>
                  </a:lnTo>
                  <a:lnTo>
                    <a:pt x="790" y="369"/>
                  </a:lnTo>
                  <a:lnTo>
                    <a:pt x="787" y="375"/>
                  </a:lnTo>
                  <a:lnTo>
                    <a:pt x="791" y="382"/>
                  </a:lnTo>
                  <a:lnTo>
                    <a:pt x="789" y="387"/>
                  </a:lnTo>
                  <a:lnTo>
                    <a:pt x="787" y="387"/>
                  </a:lnTo>
                  <a:lnTo>
                    <a:pt x="780" y="394"/>
                  </a:lnTo>
                  <a:lnTo>
                    <a:pt x="769" y="396"/>
                  </a:lnTo>
                  <a:lnTo>
                    <a:pt x="762" y="400"/>
                  </a:lnTo>
                  <a:lnTo>
                    <a:pt x="756" y="413"/>
                  </a:lnTo>
                  <a:lnTo>
                    <a:pt x="750" y="417"/>
                  </a:lnTo>
                  <a:lnTo>
                    <a:pt x="740" y="417"/>
                  </a:lnTo>
                  <a:lnTo>
                    <a:pt x="734" y="416"/>
                  </a:lnTo>
                  <a:lnTo>
                    <a:pt x="726" y="417"/>
                  </a:lnTo>
                  <a:lnTo>
                    <a:pt x="721" y="414"/>
                  </a:lnTo>
                  <a:lnTo>
                    <a:pt x="714" y="416"/>
                  </a:lnTo>
                  <a:lnTo>
                    <a:pt x="700" y="418"/>
                  </a:lnTo>
                  <a:lnTo>
                    <a:pt x="698" y="416"/>
                  </a:lnTo>
                  <a:lnTo>
                    <a:pt x="692" y="416"/>
                  </a:lnTo>
                  <a:lnTo>
                    <a:pt x="687" y="423"/>
                  </a:lnTo>
                  <a:lnTo>
                    <a:pt x="683" y="426"/>
                  </a:lnTo>
                  <a:lnTo>
                    <a:pt x="682" y="430"/>
                  </a:lnTo>
                  <a:lnTo>
                    <a:pt x="670" y="433"/>
                  </a:lnTo>
                  <a:lnTo>
                    <a:pt x="665" y="443"/>
                  </a:lnTo>
                  <a:lnTo>
                    <a:pt x="658" y="449"/>
                  </a:lnTo>
                  <a:lnTo>
                    <a:pt x="656" y="452"/>
                  </a:lnTo>
                  <a:lnTo>
                    <a:pt x="648" y="459"/>
                  </a:lnTo>
                  <a:lnTo>
                    <a:pt x="647" y="468"/>
                  </a:lnTo>
                  <a:lnTo>
                    <a:pt x="649" y="469"/>
                  </a:lnTo>
                  <a:lnTo>
                    <a:pt x="654" y="463"/>
                  </a:lnTo>
                  <a:lnTo>
                    <a:pt x="658" y="461"/>
                  </a:lnTo>
                  <a:lnTo>
                    <a:pt x="658" y="457"/>
                  </a:lnTo>
                  <a:lnTo>
                    <a:pt x="669" y="446"/>
                  </a:lnTo>
                  <a:lnTo>
                    <a:pt x="671" y="446"/>
                  </a:lnTo>
                  <a:lnTo>
                    <a:pt x="677" y="439"/>
                  </a:lnTo>
                  <a:lnTo>
                    <a:pt x="686" y="436"/>
                  </a:lnTo>
                  <a:lnTo>
                    <a:pt x="690" y="430"/>
                  </a:lnTo>
                  <a:lnTo>
                    <a:pt x="701" y="429"/>
                  </a:lnTo>
                  <a:lnTo>
                    <a:pt x="708" y="436"/>
                  </a:lnTo>
                  <a:lnTo>
                    <a:pt x="710" y="437"/>
                  </a:lnTo>
                  <a:lnTo>
                    <a:pt x="711" y="441"/>
                  </a:lnTo>
                  <a:lnTo>
                    <a:pt x="703" y="449"/>
                  </a:lnTo>
                  <a:lnTo>
                    <a:pt x="699" y="446"/>
                  </a:lnTo>
                  <a:lnTo>
                    <a:pt x="693" y="445"/>
                  </a:lnTo>
                  <a:lnTo>
                    <a:pt x="689" y="448"/>
                  </a:lnTo>
                  <a:lnTo>
                    <a:pt x="689" y="450"/>
                  </a:lnTo>
                  <a:lnTo>
                    <a:pt x="695" y="452"/>
                  </a:lnTo>
                  <a:lnTo>
                    <a:pt x="699" y="455"/>
                  </a:lnTo>
                  <a:lnTo>
                    <a:pt x="705" y="453"/>
                  </a:lnTo>
                  <a:lnTo>
                    <a:pt x="705" y="458"/>
                  </a:lnTo>
                  <a:lnTo>
                    <a:pt x="703" y="461"/>
                  </a:lnTo>
                  <a:lnTo>
                    <a:pt x="704" y="471"/>
                  </a:lnTo>
                  <a:lnTo>
                    <a:pt x="714" y="478"/>
                  </a:lnTo>
                  <a:lnTo>
                    <a:pt x="716" y="481"/>
                  </a:lnTo>
                  <a:lnTo>
                    <a:pt x="721" y="485"/>
                  </a:lnTo>
                  <a:lnTo>
                    <a:pt x="727" y="485"/>
                  </a:lnTo>
                  <a:lnTo>
                    <a:pt x="732" y="483"/>
                  </a:lnTo>
                  <a:lnTo>
                    <a:pt x="733" y="487"/>
                  </a:lnTo>
                  <a:lnTo>
                    <a:pt x="737" y="486"/>
                  </a:lnTo>
                  <a:lnTo>
                    <a:pt x="737" y="492"/>
                  </a:lnTo>
                  <a:lnTo>
                    <a:pt x="732" y="497"/>
                  </a:lnTo>
                  <a:lnTo>
                    <a:pt x="727" y="497"/>
                  </a:lnTo>
                  <a:lnTo>
                    <a:pt x="722" y="498"/>
                  </a:lnTo>
                  <a:lnTo>
                    <a:pt x="720" y="501"/>
                  </a:lnTo>
                  <a:lnTo>
                    <a:pt x="718" y="500"/>
                  </a:lnTo>
                  <a:lnTo>
                    <a:pt x="715" y="497"/>
                  </a:lnTo>
                  <a:lnTo>
                    <a:pt x="707" y="507"/>
                  </a:lnTo>
                  <a:lnTo>
                    <a:pt x="706" y="510"/>
                  </a:lnTo>
                  <a:lnTo>
                    <a:pt x="702" y="513"/>
                  </a:lnTo>
                  <a:lnTo>
                    <a:pt x="697" y="514"/>
                  </a:lnTo>
                  <a:lnTo>
                    <a:pt x="693" y="510"/>
                  </a:lnTo>
                  <a:lnTo>
                    <a:pt x="695" y="502"/>
                  </a:lnTo>
                  <a:lnTo>
                    <a:pt x="698" y="501"/>
                  </a:lnTo>
                  <a:lnTo>
                    <a:pt x="704" y="493"/>
                  </a:lnTo>
                  <a:lnTo>
                    <a:pt x="708" y="493"/>
                  </a:lnTo>
                  <a:lnTo>
                    <a:pt x="711" y="489"/>
                  </a:lnTo>
                  <a:lnTo>
                    <a:pt x="711" y="487"/>
                  </a:lnTo>
                  <a:lnTo>
                    <a:pt x="709" y="488"/>
                  </a:lnTo>
                  <a:lnTo>
                    <a:pt x="707" y="487"/>
                  </a:lnTo>
                  <a:lnTo>
                    <a:pt x="708" y="484"/>
                  </a:lnTo>
                  <a:lnTo>
                    <a:pt x="706" y="482"/>
                  </a:lnTo>
                  <a:lnTo>
                    <a:pt x="701" y="486"/>
                  </a:lnTo>
                  <a:lnTo>
                    <a:pt x="696" y="490"/>
                  </a:lnTo>
                  <a:lnTo>
                    <a:pt x="690" y="491"/>
                  </a:lnTo>
                  <a:lnTo>
                    <a:pt x="687" y="496"/>
                  </a:lnTo>
                  <a:lnTo>
                    <a:pt x="683" y="498"/>
                  </a:lnTo>
                  <a:lnTo>
                    <a:pt x="682" y="488"/>
                  </a:lnTo>
                  <a:lnTo>
                    <a:pt x="676" y="478"/>
                  </a:lnTo>
                  <a:lnTo>
                    <a:pt x="676" y="465"/>
                  </a:lnTo>
                  <a:lnTo>
                    <a:pt x="665" y="460"/>
                  </a:lnTo>
                  <a:lnTo>
                    <a:pt x="660" y="463"/>
                  </a:lnTo>
                  <a:lnTo>
                    <a:pt x="647" y="489"/>
                  </a:lnTo>
                  <a:lnTo>
                    <a:pt x="630" y="492"/>
                  </a:lnTo>
                  <a:lnTo>
                    <a:pt x="625" y="491"/>
                  </a:lnTo>
                  <a:lnTo>
                    <a:pt x="616" y="491"/>
                  </a:lnTo>
                  <a:lnTo>
                    <a:pt x="611" y="496"/>
                  </a:lnTo>
                  <a:lnTo>
                    <a:pt x="599" y="507"/>
                  </a:lnTo>
                  <a:lnTo>
                    <a:pt x="575" y="516"/>
                  </a:lnTo>
                  <a:lnTo>
                    <a:pt x="572" y="524"/>
                  </a:lnTo>
                  <a:lnTo>
                    <a:pt x="546" y="539"/>
                  </a:lnTo>
                  <a:lnTo>
                    <a:pt x="543" y="530"/>
                  </a:lnTo>
                  <a:lnTo>
                    <a:pt x="548" y="512"/>
                  </a:lnTo>
                  <a:lnTo>
                    <a:pt x="547" y="499"/>
                  </a:lnTo>
                  <a:lnTo>
                    <a:pt x="530" y="480"/>
                  </a:lnTo>
                  <a:lnTo>
                    <a:pt x="523" y="466"/>
                  </a:lnTo>
                  <a:lnTo>
                    <a:pt x="494" y="449"/>
                  </a:lnTo>
                  <a:lnTo>
                    <a:pt x="477" y="451"/>
                  </a:lnTo>
                  <a:lnTo>
                    <a:pt x="470" y="449"/>
                  </a:lnTo>
                  <a:lnTo>
                    <a:pt x="458" y="449"/>
                  </a:lnTo>
                  <a:lnTo>
                    <a:pt x="450" y="445"/>
                  </a:lnTo>
                  <a:lnTo>
                    <a:pt x="438" y="443"/>
                  </a:lnTo>
                  <a:lnTo>
                    <a:pt x="430" y="437"/>
                  </a:lnTo>
                  <a:lnTo>
                    <a:pt x="174" y="43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5" name="Freeform 11"/>
            <p:cNvSpPr>
              <a:spLocks noEditPoints="1"/>
            </p:cNvSpPr>
            <p:nvPr/>
          </p:nvSpPr>
          <p:spPr bwMode="gray">
            <a:xfrm>
              <a:off x="1465721" y="553855"/>
              <a:ext cx="358905" cy="104282"/>
            </a:xfrm>
            <a:custGeom>
              <a:avLst/>
              <a:gdLst/>
              <a:ahLst/>
              <a:cxnLst>
                <a:cxn ang="0">
                  <a:pos x="3" y="11"/>
                </a:cxn>
                <a:cxn ang="0">
                  <a:pos x="15" y="10"/>
                </a:cxn>
                <a:cxn ang="0">
                  <a:pos x="21" y="12"/>
                </a:cxn>
                <a:cxn ang="0">
                  <a:pos x="23" y="14"/>
                </a:cxn>
                <a:cxn ang="0">
                  <a:pos x="19" y="24"/>
                </a:cxn>
                <a:cxn ang="0">
                  <a:pos x="16" y="24"/>
                </a:cxn>
                <a:cxn ang="0">
                  <a:pos x="8" y="19"/>
                </a:cxn>
                <a:cxn ang="0">
                  <a:pos x="0" y="16"/>
                </a:cxn>
                <a:cxn ang="0">
                  <a:pos x="3" y="11"/>
                </a:cxn>
                <a:cxn ang="0">
                  <a:pos x="128" y="30"/>
                </a:cxn>
                <a:cxn ang="0">
                  <a:pos x="123" y="29"/>
                </a:cxn>
                <a:cxn ang="0">
                  <a:pos x="119" y="30"/>
                </a:cxn>
                <a:cxn ang="0">
                  <a:pos x="125" y="36"/>
                </a:cxn>
                <a:cxn ang="0">
                  <a:pos x="119" y="45"/>
                </a:cxn>
                <a:cxn ang="0">
                  <a:pos x="114" y="45"/>
                </a:cxn>
                <a:cxn ang="0">
                  <a:pos x="111" y="45"/>
                </a:cxn>
                <a:cxn ang="0">
                  <a:pos x="110" y="35"/>
                </a:cxn>
                <a:cxn ang="0">
                  <a:pos x="106" y="28"/>
                </a:cxn>
                <a:cxn ang="0">
                  <a:pos x="107" y="26"/>
                </a:cxn>
                <a:cxn ang="0">
                  <a:pos x="106" y="10"/>
                </a:cxn>
                <a:cxn ang="0">
                  <a:pos x="109" y="9"/>
                </a:cxn>
                <a:cxn ang="0">
                  <a:pos x="113" y="10"/>
                </a:cxn>
                <a:cxn ang="0">
                  <a:pos x="113" y="8"/>
                </a:cxn>
                <a:cxn ang="0">
                  <a:pos x="108" y="5"/>
                </a:cxn>
                <a:cxn ang="0">
                  <a:pos x="116" y="1"/>
                </a:cxn>
                <a:cxn ang="0">
                  <a:pos x="122" y="2"/>
                </a:cxn>
                <a:cxn ang="0">
                  <a:pos x="131" y="0"/>
                </a:cxn>
                <a:cxn ang="0">
                  <a:pos x="138" y="4"/>
                </a:cxn>
                <a:cxn ang="0">
                  <a:pos x="142" y="3"/>
                </a:cxn>
                <a:cxn ang="0">
                  <a:pos x="155" y="4"/>
                </a:cxn>
                <a:cxn ang="0">
                  <a:pos x="155" y="9"/>
                </a:cxn>
                <a:cxn ang="0">
                  <a:pos x="139" y="31"/>
                </a:cxn>
                <a:cxn ang="0">
                  <a:pos x="134" y="30"/>
                </a:cxn>
                <a:cxn ang="0">
                  <a:pos x="128" y="30"/>
                </a:cxn>
              </a:cxnLst>
              <a:rect l="0" t="0" r="r" b="b"/>
              <a:pathLst>
                <a:path w="155" h="45">
                  <a:moveTo>
                    <a:pt x="3" y="11"/>
                  </a:moveTo>
                  <a:lnTo>
                    <a:pt x="15" y="10"/>
                  </a:lnTo>
                  <a:lnTo>
                    <a:pt x="21" y="12"/>
                  </a:lnTo>
                  <a:lnTo>
                    <a:pt x="23" y="14"/>
                  </a:lnTo>
                  <a:lnTo>
                    <a:pt x="19" y="24"/>
                  </a:lnTo>
                  <a:lnTo>
                    <a:pt x="16" y="24"/>
                  </a:lnTo>
                  <a:lnTo>
                    <a:pt x="8" y="19"/>
                  </a:lnTo>
                  <a:lnTo>
                    <a:pt x="0" y="16"/>
                  </a:lnTo>
                  <a:lnTo>
                    <a:pt x="3" y="11"/>
                  </a:lnTo>
                  <a:close/>
                  <a:moveTo>
                    <a:pt x="128" y="30"/>
                  </a:moveTo>
                  <a:lnTo>
                    <a:pt x="123" y="29"/>
                  </a:lnTo>
                  <a:lnTo>
                    <a:pt x="119" y="30"/>
                  </a:lnTo>
                  <a:lnTo>
                    <a:pt x="125" y="36"/>
                  </a:lnTo>
                  <a:lnTo>
                    <a:pt x="119" y="45"/>
                  </a:lnTo>
                  <a:lnTo>
                    <a:pt x="114" y="45"/>
                  </a:lnTo>
                  <a:lnTo>
                    <a:pt x="111" y="45"/>
                  </a:lnTo>
                  <a:lnTo>
                    <a:pt x="110" y="35"/>
                  </a:lnTo>
                  <a:lnTo>
                    <a:pt x="106" y="28"/>
                  </a:lnTo>
                  <a:lnTo>
                    <a:pt x="107" y="26"/>
                  </a:lnTo>
                  <a:lnTo>
                    <a:pt x="106" y="10"/>
                  </a:lnTo>
                  <a:lnTo>
                    <a:pt x="109" y="9"/>
                  </a:lnTo>
                  <a:lnTo>
                    <a:pt x="113" y="10"/>
                  </a:lnTo>
                  <a:lnTo>
                    <a:pt x="113" y="8"/>
                  </a:lnTo>
                  <a:lnTo>
                    <a:pt x="108" y="5"/>
                  </a:lnTo>
                  <a:lnTo>
                    <a:pt x="116" y="1"/>
                  </a:lnTo>
                  <a:lnTo>
                    <a:pt x="122" y="2"/>
                  </a:lnTo>
                  <a:lnTo>
                    <a:pt x="131" y="0"/>
                  </a:lnTo>
                  <a:lnTo>
                    <a:pt x="138" y="4"/>
                  </a:lnTo>
                  <a:lnTo>
                    <a:pt x="142" y="3"/>
                  </a:lnTo>
                  <a:lnTo>
                    <a:pt x="155" y="4"/>
                  </a:lnTo>
                  <a:lnTo>
                    <a:pt x="155" y="9"/>
                  </a:lnTo>
                  <a:lnTo>
                    <a:pt x="139" y="31"/>
                  </a:lnTo>
                  <a:lnTo>
                    <a:pt x="134" y="30"/>
                  </a:lnTo>
                  <a:lnTo>
                    <a:pt x="128" y="3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6" name="Freeform 12"/>
            <p:cNvSpPr>
              <a:spLocks/>
            </p:cNvSpPr>
            <p:nvPr/>
          </p:nvSpPr>
          <p:spPr bwMode="gray">
            <a:xfrm>
              <a:off x="2185846" y="0"/>
              <a:ext cx="1312897" cy="1225897"/>
            </a:xfrm>
            <a:custGeom>
              <a:avLst/>
              <a:gdLst/>
              <a:ahLst/>
              <a:cxnLst>
                <a:cxn ang="0">
                  <a:pos x="406" y="350"/>
                </a:cxn>
                <a:cxn ang="0">
                  <a:pos x="368" y="366"/>
                </a:cxn>
                <a:cxn ang="0">
                  <a:pos x="323" y="399"/>
                </a:cxn>
                <a:cxn ang="0">
                  <a:pos x="302" y="448"/>
                </a:cxn>
                <a:cxn ang="0">
                  <a:pos x="283" y="500"/>
                </a:cxn>
                <a:cxn ang="0">
                  <a:pos x="252" y="506"/>
                </a:cxn>
                <a:cxn ang="0">
                  <a:pos x="212" y="468"/>
                </a:cxn>
                <a:cxn ang="0">
                  <a:pos x="207" y="421"/>
                </a:cxn>
                <a:cxn ang="0">
                  <a:pos x="182" y="387"/>
                </a:cxn>
                <a:cxn ang="0">
                  <a:pos x="207" y="359"/>
                </a:cxn>
                <a:cxn ang="0">
                  <a:pos x="195" y="353"/>
                </a:cxn>
                <a:cxn ang="0">
                  <a:pos x="204" y="323"/>
                </a:cxn>
                <a:cxn ang="0">
                  <a:pos x="204" y="308"/>
                </a:cxn>
                <a:cxn ang="0">
                  <a:pos x="168" y="294"/>
                </a:cxn>
                <a:cxn ang="0">
                  <a:pos x="161" y="246"/>
                </a:cxn>
                <a:cxn ang="0">
                  <a:pos x="114" y="203"/>
                </a:cxn>
                <a:cxn ang="0">
                  <a:pos x="74" y="201"/>
                </a:cxn>
                <a:cxn ang="0">
                  <a:pos x="40" y="200"/>
                </a:cxn>
                <a:cxn ang="0">
                  <a:pos x="34" y="178"/>
                </a:cxn>
                <a:cxn ang="0">
                  <a:pos x="61" y="175"/>
                </a:cxn>
                <a:cxn ang="0">
                  <a:pos x="15" y="166"/>
                </a:cxn>
                <a:cxn ang="0">
                  <a:pos x="29" y="144"/>
                </a:cxn>
                <a:cxn ang="0">
                  <a:pos x="82" y="116"/>
                </a:cxn>
                <a:cxn ang="0">
                  <a:pos x="71" y="99"/>
                </a:cxn>
                <a:cxn ang="0">
                  <a:pos x="112" y="74"/>
                </a:cxn>
                <a:cxn ang="0">
                  <a:pos x="131" y="62"/>
                </a:cxn>
                <a:cxn ang="0">
                  <a:pos x="177" y="73"/>
                </a:cxn>
                <a:cxn ang="0">
                  <a:pos x="203" y="46"/>
                </a:cxn>
                <a:cxn ang="0">
                  <a:pos x="264" y="65"/>
                </a:cxn>
                <a:cxn ang="0">
                  <a:pos x="252" y="32"/>
                </a:cxn>
                <a:cxn ang="0">
                  <a:pos x="302" y="46"/>
                </a:cxn>
                <a:cxn ang="0">
                  <a:pos x="263" y="20"/>
                </a:cxn>
                <a:cxn ang="0">
                  <a:pos x="309" y="28"/>
                </a:cxn>
                <a:cxn ang="0">
                  <a:pos x="328" y="18"/>
                </a:cxn>
                <a:cxn ang="0">
                  <a:pos x="328" y="4"/>
                </a:cxn>
                <a:cxn ang="0">
                  <a:pos x="389" y="2"/>
                </a:cxn>
                <a:cxn ang="0">
                  <a:pos x="412" y="19"/>
                </a:cxn>
                <a:cxn ang="0">
                  <a:pos x="350" y="29"/>
                </a:cxn>
                <a:cxn ang="0">
                  <a:pos x="441" y="18"/>
                </a:cxn>
                <a:cxn ang="0">
                  <a:pos x="474" y="42"/>
                </a:cxn>
                <a:cxn ang="0">
                  <a:pos x="371" y="61"/>
                </a:cxn>
                <a:cxn ang="0">
                  <a:pos x="431" y="68"/>
                </a:cxn>
                <a:cxn ang="0">
                  <a:pos x="473" y="75"/>
                </a:cxn>
                <a:cxn ang="0">
                  <a:pos x="477" y="79"/>
                </a:cxn>
                <a:cxn ang="0">
                  <a:pos x="522" y="64"/>
                </a:cxn>
                <a:cxn ang="0">
                  <a:pos x="528" y="96"/>
                </a:cxn>
                <a:cxn ang="0">
                  <a:pos x="510" y="102"/>
                </a:cxn>
                <a:cxn ang="0">
                  <a:pos x="500" y="114"/>
                </a:cxn>
                <a:cxn ang="0">
                  <a:pos x="495" y="141"/>
                </a:cxn>
                <a:cxn ang="0">
                  <a:pos x="491" y="166"/>
                </a:cxn>
                <a:cxn ang="0">
                  <a:pos x="479" y="185"/>
                </a:cxn>
                <a:cxn ang="0">
                  <a:pos x="494" y="203"/>
                </a:cxn>
                <a:cxn ang="0">
                  <a:pos x="478" y="221"/>
                </a:cxn>
                <a:cxn ang="0">
                  <a:pos x="477" y="231"/>
                </a:cxn>
                <a:cxn ang="0">
                  <a:pos x="469" y="251"/>
                </a:cxn>
                <a:cxn ang="0">
                  <a:pos x="427" y="264"/>
                </a:cxn>
                <a:cxn ang="0">
                  <a:pos x="454" y="276"/>
                </a:cxn>
                <a:cxn ang="0">
                  <a:pos x="460" y="309"/>
                </a:cxn>
                <a:cxn ang="0">
                  <a:pos x="441" y="299"/>
                </a:cxn>
                <a:cxn ang="0">
                  <a:pos x="424" y="317"/>
                </a:cxn>
                <a:cxn ang="0">
                  <a:pos x="474" y="319"/>
                </a:cxn>
              </a:cxnLst>
              <a:rect l="0" t="0" r="r" b="b"/>
              <a:pathLst>
                <a:path w="567" h="529">
                  <a:moveTo>
                    <a:pt x="459" y="328"/>
                  </a:moveTo>
                  <a:lnTo>
                    <a:pt x="455" y="328"/>
                  </a:lnTo>
                  <a:lnTo>
                    <a:pt x="452" y="334"/>
                  </a:lnTo>
                  <a:lnTo>
                    <a:pt x="449" y="333"/>
                  </a:lnTo>
                  <a:lnTo>
                    <a:pt x="445" y="338"/>
                  </a:lnTo>
                  <a:lnTo>
                    <a:pt x="442" y="338"/>
                  </a:lnTo>
                  <a:lnTo>
                    <a:pt x="437" y="343"/>
                  </a:lnTo>
                  <a:lnTo>
                    <a:pt x="430" y="343"/>
                  </a:lnTo>
                  <a:lnTo>
                    <a:pt x="423" y="347"/>
                  </a:lnTo>
                  <a:lnTo>
                    <a:pt x="419" y="345"/>
                  </a:lnTo>
                  <a:lnTo>
                    <a:pt x="410" y="350"/>
                  </a:lnTo>
                  <a:lnTo>
                    <a:pt x="406" y="350"/>
                  </a:lnTo>
                  <a:lnTo>
                    <a:pt x="403" y="349"/>
                  </a:lnTo>
                  <a:lnTo>
                    <a:pt x="399" y="351"/>
                  </a:lnTo>
                  <a:lnTo>
                    <a:pt x="395" y="350"/>
                  </a:lnTo>
                  <a:lnTo>
                    <a:pt x="391" y="352"/>
                  </a:lnTo>
                  <a:lnTo>
                    <a:pt x="388" y="352"/>
                  </a:lnTo>
                  <a:lnTo>
                    <a:pt x="380" y="347"/>
                  </a:lnTo>
                  <a:lnTo>
                    <a:pt x="374" y="346"/>
                  </a:lnTo>
                  <a:lnTo>
                    <a:pt x="377" y="349"/>
                  </a:lnTo>
                  <a:lnTo>
                    <a:pt x="382" y="352"/>
                  </a:lnTo>
                  <a:lnTo>
                    <a:pt x="381" y="358"/>
                  </a:lnTo>
                  <a:lnTo>
                    <a:pt x="372" y="359"/>
                  </a:lnTo>
                  <a:lnTo>
                    <a:pt x="368" y="366"/>
                  </a:lnTo>
                  <a:lnTo>
                    <a:pt x="364" y="373"/>
                  </a:lnTo>
                  <a:lnTo>
                    <a:pt x="357" y="384"/>
                  </a:lnTo>
                  <a:lnTo>
                    <a:pt x="349" y="383"/>
                  </a:lnTo>
                  <a:lnTo>
                    <a:pt x="348" y="390"/>
                  </a:lnTo>
                  <a:lnTo>
                    <a:pt x="341" y="394"/>
                  </a:lnTo>
                  <a:lnTo>
                    <a:pt x="337" y="392"/>
                  </a:lnTo>
                  <a:lnTo>
                    <a:pt x="332" y="394"/>
                  </a:lnTo>
                  <a:lnTo>
                    <a:pt x="330" y="391"/>
                  </a:lnTo>
                  <a:lnTo>
                    <a:pt x="331" y="383"/>
                  </a:lnTo>
                  <a:lnTo>
                    <a:pt x="326" y="382"/>
                  </a:lnTo>
                  <a:lnTo>
                    <a:pt x="325" y="385"/>
                  </a:lnTo>
                  <a:lnTo>
                    <a:pt x="323" y="399"/>
                  </a:lnTo>
                  <a:lnTo>
                    <a:pt x="306" y="403"/>
                  </a:lnTo>
                  <a:lnTo>
                    <a:pt x="305" y="405"/>
                  </a:lnTo>
                  <a:lnTo>
                    <a:pt x="308" y="409"/>
                  </a:lnTo>
                  <a:lnTo>
                    <a:pt x="308" y="413"/>
                  </a:lnTo>
                  <a:lnTo>
                    <a:pt x="299" y="414"/>
                  </a:lnTo>
                  <a:lnTo>
                    <a:pt x="298" y="421"/>
                  </a:lnTo>
                  <a:lnTo>
                    <a:pt x="302" y="425"/>
                  </a:lnTo>
                  <a:lnTo>
                    <a:pt x="300" y="430"/>
                  </a:lnTo>
                  <a:lnTo>
                    <a:pt x="293" y="430"/>
                  </a:lnTo>
                  <a:lnTo>
                    <a:pt x="294" y="436"/>
                  </a:lnTo>
                  <a:lnTo>
                    <a:pt x="302" y="437"/>
                  </a:lnTo>
                  <a:lnTo>
                    <a:pt x="302" y="448"/>
                  </a:lnTo>
                  <a:lnTo>
                    <a:pt x="294" y="446"/>
                  </a:lnTo>
                  <a:lnTo>
                    <a:pt x="298" y="453"/>
                  </a:lnTo>
                  <a:lnTo>
                    <a:pt x="297" y="456"/>
                  </a:lnTo>
                  <a:lnTo>
                    <a:pt x="294" y="457"/>
                  </a:lnTo>
                  <a:lnTo>
                    <a:pt x="292" y="466"/>
                  </a:lnTo>
                  <a:lnTo>
                    <a:pt x="288" y="465"/>
                  </a:lnTo>
                  <a:lnTo>
                    <a:pt x="285" y="469"/>
                  </a:lnTo>
                  <a:lnTo>
                    <a:pt x="287" y="473"/>
                  </a:lnTo>
                  <a:lnTo>
                    <a:pt x="285" y="481"/>
                  </a:lnTo>
                  <a:lnTo>
                    <a:pt x="289" y="491"/>
                  </a:lnTo>
                  <a:lnTo>
                    <a:pt x="287" y="498"/>
                  </a:lnTo>
                  <a:lnTo>
                    <a:pt x="283" y="500"/>
                  </a:lnTo>
                  <a:lnTo>
                    <a:pt x="283" y="504"/>
                  </a:lnTo>
                  <a:lnTo>
                    <a:pt x="280" y="509"/>
                  </a:lnTo>
                  <a:lnTo>
                    <a:pt x="281" y="513"/>
                  </a:lnTo>
                  <a:lnTo>
                    <a:pt x="274" y="514"/>
                  </a:lnTo>
                  <a:lnTo>
                    <a:pt x="279" y="520"/>
                  </a:lnTo>
                  <a:lnTo>
                    <a:pt x="275" y="529"/>
                  </a:lnTo>
                  <a:lnTo>
                    <a:pt x="271" y="525"/>
                  </a:lnTo>
                  <a:lnTo>
                    <a:pt x="266" y="528"/>
                  </a:lnTo>
                  <a:lnTo>
                    <a:pt x="264" y="524"/>
                  </a:lnTo>
                  <a:lnTo>
                    <a:pt x="264" y="518"/>
                  </a:lnTo>
                  <a:lnTo>
                    <a:pt x="255" y="513"/>
                  </a:lnTo>
                  <a:lnTo>
                    <a:pt x="252" y="506"/>
                  </a:lnTo>
                  <a:lnTo>
                    <a:pt x="238" y="507"/>
                  </a:lnTo>
                  <a:lnTo>
                    <a:pt x="235" y="512"/>
                  </a:lnTo>
                  <a:lnTo>
                    <a:pt x="232" y="511"/>
                  </a:lnTo>
                  <a:lnTo>
                    <a:pt x="232" y="503"/>
                  </a:lnTo>
                  <a:lnTo>
                    <a:pt x="226" y="499"/>
                  </a:lnTo>
                  <a:lnTo>
                    <a:pt x="226" y="496"/>
                  </a:lnTo>
                  <a:lnTo>
                    <a:pt x="221" y="491"/>
                  </a:lnTo>
                  <a:lnTo>
                    <a:pt x="219" y="484"/>
                  </a:lnTo>
                  <a:lnTo>
                    <a:pt x="218" y="479"/>
                  </a:lnTo>
                  <a:lnTo>
                    <a:pt x="211" y="475"/>
                  </a:lnTo>
                  <a:lnTo>
                    <a:pt x="209" y="472"/>
                  </a:lnTo>
                  <a:lnTo>
                    <a:pt x="212" y="468"/>
                  </a:lnTo>
                  <a:lnTo>
                    <a:pt x="211" y="466"/>
                  </a:lnTo>
                  <a:lnTo>
                    <a:pt x="211" y="462"/>
                  </a:lnTo>
                  <a:lnTo>
                    <a:pt x="206" y="456"/>
                  </a:lnTo>
                  <a:lnTo>
                    <a:pt x="205" y="454"/>
                  </a:lnTo>
                  <a:lnTo>
                    <a:pt x="201" y="450"/>
                  </a:lnTo>
                  <a:lnTo>
                    <a:pt x="201" y="441"/>
                  </a:lnTo>
                  <a:lnTo>
                    <a:pt x="208" y="440"/>
                  </a:lnTo>
                  <a:lnTo>
                    <a:pt x="208" y="434"/>
                  </a:lnTo>
                  <a:lnTo>
                    <a:pt x="211" y="429"/>
                  </a:lnTo>
                  <a:lnTo>
                    <a:pt x="214" y="431"/>
                  </a:lnTo>
                  <a:lnTo>
                    <a:pt x="215" y="427"/>
                  </a:lnTo>
                  <a:lnTo>
                    <a:pt x="207" y="421"/>
                  </a:lnTo>
                  <a:lnTo>
                    <a:pt x="204" y="424"/>
                  </a:lnTo>
                  <a:lnTo>
                    <a:pt x="199" y="434"/>
                  </a:lnTo>
                  <a:lnTo>
                    <a:pt x="195" y="432"/>
                  </a:lnTo>
                  <a:lnTo>
                    <a:pt x="196" y="423"/>
                  </a:lnTo>
                  <a:lnTo>
                    <a:pt x="194" y="413"/>
                  </a:lnTo>
                  <a:lnTo>
                    <a:pt x="196" y="409"/>
                  </a:lnTo>
                  <a:lnTo>
                    <a:pt x="186" y="402"/>
                  </a:lnTo>
                  <a:lnTo>
                    <a:pt x="188" y="400"/>
                  </a:lnTo>
                  <a:lnTo>
                    <a:pt x="193" y="400"/>
                  </a:lnTo>
                  <a:lnTo>
                    <a:pt x="191" y="395"/>
                  </a:lnTo>
                  <a:lnTo>
                    <a:pt x="186" y="394"/>
                  </a:lnTo>
                  <a:lnTo>
                    <a:pt x="182" y="387"/>
                  </a:lnTo>
                  <a:lnTo>
                    <a:pt x="184" y="380"/>
                  </a:lnTo>
                  <a:lnTo>
                    <a:pt x="188" y="380"/>
                  </a:lnTo>
                  <a:lnTo>
                    <a:pt x="191" y="374"/>
                  </a:lnTo>
                  <a:lnTo>
                    <a:pt x="185" y="373"/>
                  </a:lnTo>
                  <a:lnTo>
                    <a:pt x="181" y="375"/>
                  </a:lnTo>
                  <a:lnTo>
                    <a:pt x="179" y="373"/>
                  </a:lnTo>
                  <a:lnTo>
                    <a:pt x="182" y="365"/>
                  </a:lnTo>
                  <a:lnTo>
                    <a:pt x="194" y="361"/>
                  </a:lnTo>
                  <a:lnTo>
                    <a:pt x="200" y="362"/>
                  </a:lnTo>
                  <a:lnTo>
                    <a:pt x="206" y="365"/>
                  </a:lnTo>
                  <a:lnTo>
                    <a:pt x="209" y="364"/>
                  </a:lnTo>
                  <a:lnTo>
                    <a:pt x="207" y="359"/>
                  </a:lnTo>
                  <a:lnTo>
                    <a:pt x="196" y="359"/>
                  </a:lnTo>
                  <a:lnTo>
                    <a:pt x="192" y="359"/>
                  </a:lnTo>
                  <a:lnTo>
                    <a:pt x="184" y="363"/>
                  </a:lnTo>
                  <a:lnTo>
                    <a:pt x="181" y="362"/>
                  </a:lnTo>
                  <a:lnTo>
                    <a:pt x="181" y="359"/>
                  </a:lnTo>
                  <a:lnTo>
                    <a:pt x="190" y="355"/>
                  </a:lnTo>
                  <a:lnTo>
                    <a:pt x="199" y="355"/>
                  </a:lnTo>
                  <a:lnTo>
                    <a:pt x="208" y="357"/>
                  </a:lnTo>
                  <a:lnTo>
                    <a:pt x="210" y="353"/>
                  </a:lnTo>
                  <a:lnTo>
                    <a:pt x="205" y="353"/>
                  </a:lnTo>
                  <a:lnTo>
                    <a:pt x="203" y="351"/>
                  </a:lnTo>
                  <a:lnTo>
                    <a:pt x="195" y="353"/>
                  </a:lnTo>
                  <a:lnTo>
                    <a:pt x="190" y="352"/>
                  </a:lnTo>
                  <a:lnTo>
                    <a:pt x="191" y="349"/>
                  </a:lnTo>
                  <a:lnTo>
                    <a:pt x="199" y="347"/>
                  </a:lnTo>
                  <a:lnTo>
                    <a:pt x="207" y="346"/>
                  </a:lnTo>
                  <a:lnTo>
                    <a:pt x="207" y="344"/>
                  </a:lnTo>
                  <a:lnTo>
                    <a:pt x="204" y="342"/>
                  </a:lnTo>
                  <a:lnTo>
                    <a:pt x="205" y="335"/>
                  </a:lnTo>
                  <a:lnTo>
                    <a:pt x="212" y="332"/>
                  </a:lnTo>
                  <a:lnTo>
                    <a:pt x="209" y="328"/>
                  </a:lnTo>
                  <a:lnTo>
                    <a:pt x="212" y="326"/>
                  </a:lnTo>
                  <a:lnTo>
                    <a:pt x="211" y="322"/>
                  </a:lnTo>
                  <a:lnTo>
                    <a:pt x="204" y="323"/>
                  </a:lnTo>
                  <a:lnTo>
                    <a:pt x="192" y="322"/>
                  </a:lnTo>
                  <a:lnTo>
                    <a:pt x="185" y="316"/>
                  </a:lnTo>
                  <a:lnTo>
                    <a:pt x="177" y="315"/>
                  </a:lnTo>
                  <a:lnTo>
                    <a:pt x="172" y="308"/>
                  </a:lnTo>
                  <a:lnTo>
                    <a:pt x="175" y="307"/>
                  </a:lnTo>
                  <a:lnTo>
                    <a:pt x="183" y="308"/>
                  </a:lnTo>
                  <a:lnTo>
                    <a:pt x="190" y="310"/>
                  </a:lnTo>
                  <a:lnTo>
                    <a:pt x="195" y="310"/>
                  </a:lnTo>
                  <a:lnTo>
                    <a:pt x="206" y="317"/>
                  </a:lnTo>
                  <a:lnTo>
                    <a:pt x="209" y="315"/>
                  </a:lnTo>
                  <a:lnTo>
                    <a:pt x="203" y="311"/>
                  </a:lnTo>
                  <a:lnTo>
                    <a:pt x="204" y="308"/>
                  </a:lnTo>
                  <a:lnTo>
                    <a:pt x="200" y="304"/>
                  </a:lnTo>
                  <a:lnTo>
                    <a:pt x="204" y="301"/>
                  </a:lnTo>
                  <a:lnTo>
                    <a:pt x="199" y="300"/>
                  </a:lnTo>
                  <a:lnTo>
                    <a:pt x="190" y="295"/>
                  </a:lnTo>
                  <a:lnTo>
                    <a:pt x="194" y="292"/>
                  </a:lnTo>
                  <a:lnTo>
                    <a:pt x="186" y="287"/>
                  </a:lnTo>
                  <a:lnTo>
                    <a:pt x="185" y="284"/>
                  </a:lnTo>
                  <a:lnTo>
                    <a:pt x="180" y="284"/>
                  </a:lnTo>
                  <a:lnTo>
                    <a:pt x="180" y="288"/>
                  </a:lnTo>
                  <a:lnTo>
                    <a:pt x="177" y="289"/>
                  </a:lnTo>
                  <a:lnTo>
                    <a:pt x="176" y="295"/>
                  </a:lnTo>
                  <a:lnTo>
                    <a:pt x="168" y="294"/>
                  </a:lnTo>
                  <a:lnTo>
                    <a:pt x="162" y="290"/>
                  </a:lnTo>
                  <a:lnTo>
                    <a:pt x="169" y="287"/>
                  </a:lnTo>
                  <a:lnTo>
                    <a:pt x="165" y="284"/>
                  </a:lnTo>
                  <a:lnTo>
                    <a:pt x="167" y="280"/>
                  </a:lnTo>
                  <a:lnTo>
                    <a:pt x="165" y="275"/>
                  </a:lnTo>
                  <a:lnTo>
                    <a:pt x="166" y="274"/>
                  </a:lnTo>
                  <a:lnTo>
                    <a:pt x="173" y="275"/>
                  </a:lnTo>
                  <a:lnTo>
                    <a:pt x="171" y="265"/>
                  </a:lnTo>
                  <a:lnTo>
                    <a:pt x="164" y="264"/>
                  </a:lnTo>
                  <a:lnTo>
                    <a:pt x="166" y="257"/>
                  </a:lnTo>
                  <a:lnTo>
                    <a:pt x="159" y="251"/>
                  </a:lnTo>
                  <a:lnTo>
                    <a:pt x="161" y="246"/>
                  </a:lnTo>
                  <a:lnTo>
                    <a:pt x="156" y="243"/>
                  </a:lnTo>
                  <a:lnTo>
                    <a:pt x="154" y="235"/>
                  </a:lnTo>
                  <a:lnTo>
                    <a:pt x="158" y="233"/>
                  </a:lnTo>
                  <a:lnTo>
                    <a:pt x="154" y="230"/>
                  </a:lnTo>
                  <a:lnTo>
                    <a:pt x="149" y="228"/>
                  </a:lnTo>
                  <a:lnTo>
                    <a:pt x="138" y="214"/>
                  </a:lnTo>
                  <a:lnTo>
                    <a:pt x="133" y="213"/>
                  </a:lnTo>
                  <a:lnTo>
                    <a:pt x="135" y="207"/>
                  </a:lnTo>
                  <a:lnTo>
                    <a:pt x="127" y="204"/>
                  </a:lnTo>
                  <a:lnTo>
                    <a:pt x="122" y="205"/>
                  </a:lnTo>
                  <a:lnTo>
                    <a:pt x="120" y="202"/>
                  </a:lnTo>
                  <a:lnTo>
                    <a:pt x="114" y="203"/>
                  </a:lnTo>
                  <a:lnTo>
                    <a:pt x="110" y="200"/>
                  </a:lnTo>
                  <a:lnTo>
                    <a:pt x="111" y="199"/>
                  </a:lnTo>
                  <a:lnTo>
                    <a:pt x="102" y="198"/>
                  </a:lnTo>
                  <a:lnTo>
                    <a:pt x="97" y="200"/>
                  </a:lnTo>
                  <a:lnTo>
                    <a:pt x="95" y="196"/>
                  </a:lnTo>
                  <a:lnTo>
                    <a:pt x="91" y="196"/>
                  </a:lnTo>
                  <a:lnTo>
                    <a:pt x="89" y="199"/>
                  </a:lnTo>
                  <a:lnTo>
                    <a:pt x="84" y="199"/>
                  </a:lnTo>
                  <a:lnTo>
                    <a:pt x="84" y="196"/>
                  </a:lnTo>
                  <a:lnTo>
                    <a:pt x="81" y="196"/>
                  </a:lnTo>
                  <a:lnTo>
                    <a:pt x="80" y="200"/>
                  </a:lnTo>
                  <a:lnTo>
                    <a:pt x="74" y="201"/>
                  </a:lnTo>
                  <a:lnTo>
                    <a:pt x="71" y="200"/>
                  </a:lnTo>
                  <a:lnTo>
                    <a:pt x="70" y="197"/>
                  </a:lnTo>
                  <a:lnTo>
                    <a:pt x="66" y="198"/>
                  </a:lnTo>
                  <a:lnTo>
                    <a:pt x="63" y="200"/>
                  </a:lnTo>
                  <a:lnTo>
                    <a:pt x="60" y="197"/>
                  </a:lnTo>
                  <a:lnTo>
                    <a:pt x="55" y="197"/>
                  </a:lnTo>
                  <a:lnTo>
                    <a:pt x="56" y="200"/>
                  </a:lnTo>
                  <a:lnTo>
                    <a:pt x="61" y="201"/>
                  </a:lnTo>
                  <a:lnTo>
                    <a:pt x="61" y="203"/>
                  </a:lnTo>
                  <a:lnTo>
                    <a:pt x="55" y="203"/>
                  </a:lnTo>
                  <a:lnTo>
                    <a:pt x="51" y="202"/>
                  </a:lnTo>
                  <a:lnTo>
                    <a:pt x="40" y="200"/>
                  </a:lnTo>
                  <a:lnTo>
                    <a:pt x="31" y="195"/>
                  </a:lnTo>
                  <a:lnTo>
                    <a:pt x="42" y="192"/>
                  </a:lnTo>
                  <a:lnTo>
                    <a:pt x="48" y="192"/>
                  </a:lnTo>
                  <a:lnTo>
                    <a:pt x="47" y="189"/>
                  </a:lnTo>
                  <a:lnTo>
                    <a:pt x="31" y="187"/>
                  </a:lnTo>
                  <a:lnTo>
                    <a:pt x="33" y="182"/>
                  </a:lnTo>
                  <a:lnTo>
                    <a:pt x="28" y="182"/>
                  </a:lnTo>
                  <a:lnTo>
                    <a:pt x="26" y="185"/>
                  </a:lnTo>
                  <a:lnTo>
                    <a:pt x="20" y="185"/>
                  </a:lnTo>
                  <a:lnTo>
                    <a:pt x="16" y="181"/>
                  </a:lnTo>
                  <a:lnTo>
                    <a:pt x="25" y="177"/>
                  </a:lnTo>
                  <a:lnTo>
                    <a:pt x="34" y="178"/>
                  </a:lnTo>
                  <a:lnTo>
                    <a:pt x="40" y="180"/>
                  </a:lnTo>
                  <a:lnTo>
                    <a:pt x="48" y="179"/>
                  </a:lnTo>
                  <a:lnTo>
                    <a:pt x="50" y="179"/>
                  </a:lnTo>
                  <a:lnTo>
                    <a:pt x="59" y="181"/>
                  </a:lnTo>
                  <a:lnTo>
                    <a:pt x="62" y="181"/>
                  </a:lnTo>
                  <a:lnTo>
                    <a:pt x="62" y="179"/>
                  </a:lnTo>
                  <a:lnTo>
                    <a:pt x="51" y="176"/>
                  </a:lnTo>
                  <a:lnTo>
                    <a:pt x="41" y="177"/>
                  </a:lnTo>
                  <a:lnTo>
                    <a:pt x="42" y="176"/>
                  </a:lnTo>
                  <a:lnTo>
                    <a:pt x="52" y="174"/>
                  </a:lnTo>
                  <a:lnTo>
                    <a:pt x="56" y="174"/>
                  </a:lnTo>
                  <a:lnTo>
                    <a:pt x="61" y="175"/>
                  </a:lnTo>
                  <a:lnTo>
                    <a:pt x="67" y="172"/>
                  </a:lnTo>
                  <a:lnTo>
                    <a:pt x="64" y="169"/>
                  </a:lnTo>
                  <a:lnTo>
                    <a:pt x="57" y="168"/>
                  </a:lnTo>
                  <a:lnTo>
                    <a:pt x="53" y="170"/>
                  </a:lnTo>
                  <a:lnTo>
                    <a:pt x="47" y="171"/>
                  </a:lnTo>
                  <a:lnTo>
                    <a:pt x="43" y="170"/>
                  </a:lnTo>
                  <a:lnTo>
                    <a:pt x="38" y="173"/>
                  </a:lnTo>
                  <a:lnTo>
                    <a:pt x="27" y="171"/>
                  </a:lnTo>
                  <a:lnTo>
                    <a:pt x="27" y="168"/>
                  </a:lnTo>
                  <a:lnTo>
                    <a:pt x="24" y="168"/>
                  </a:lnTo>
                  <a:lnTo>
                    <a:pt x="23" y="166"/>
                  </a:lnTo>
                  <a:lnTo>
                    <a:pt x="15" y="166"/>
                  </a:lnTo>
                  <a:lnTo>
                    <a:pt x="15" y="165"/>
                  </a:lnTo>
                  <a:lnTo>
                    <a:pt x="8" y="164"/>
                  </a:lnTo>
                  <a:lnTo>
                    <a:pt x="0" y="159"/>
                  </a:lnTo>
                  <a:lnTo>
                    <a:pt x="1" y="158"/>
                  </a:lnTo>
                  <a:lnTo>
                    <a:pt x="3" y="156"/>
                  </a:lnTo>
                  <a:lnTo>
                    <a:pt x="1" y="155"/>
                  </a:lnTo>
                  <a:lnTo>
                    <a:pt x="2" y="153"/>
                  </a:lnTo>
                  <a:lnTo>
                    <a:pt x="7" y="151"/>
                  </a:lnTo>
                  <a:lnTo>
                    <a:pt x="10" y="149"/>
                  </a:lnTo>
                  <a:lnTo>
                    <a:pt x="16" y="148"/>
                  </a:lnTo>
                  <a:lnTo>
                    <a:pt x="20" y="149"/>
                  </a:lnTo>
                  <a:lnTo>
                    <a:pt x="29" y="144"/>
                  </a:lnTo>
                  <a:lnTo>
                    <a:pt x="38" y="144"/>
                  </a:lnTo>
                  <a:lnTo>
                    <a:pt x="40" y="143"/>
                  </a:lnTo>
                  <a:lnTo>
                    <a:pt x="36" y="141"/>
                  </a:lnTo>
                  <a:lnTo>
                    <a:pt x="43" y="140"/>
                  </a:lnTo>
                  <a:lnTo>
                    <a:pt x="47" y="137"/>
                  </a:lnTo>
                  <a:lnTo>
                    <a:pt x="61" y="137"/>
                  </a:lnTo>
                  <a:lnTo>
                    <a:pt x="64" y="138"/>
                  </a:lnTo>
                  <a:lnTo>
                    <a:pt x="79" y="127"/>
                  </a:lnTo>
                  <a:lnTo>
                    <a:pt x="74" y="122"/>
                  </a:lnTo>
                  <a:lnTo>
                    <a:pt x="83" y="120"/>
                  </a:lnTo>
                  <a:lnTo>
                    <a:pt x="79" y="118"/>
                  </a:lnTo>
                  <a:lnTo>
                    <a:pt x="82" y="116"/>
                  </a:lnTo>
                  <a:lnTo>
                    <a:pt x="84" y="114"/>
                  </a:lnTo>
                  <a:lnTo>
                    <a:pt x="81" y="112"/>
                  </a:lnTo>
                  <a:lnTo>
                    <a:pt x="76" y="114"/>
                  </a:lnTo>
                  <a:lnTo>
                    <a:pt x="72" y="114"/>
                  </a:lnTo>
                  <a:lnTo>
                    <a:pt x="68" y="116"/>
                  </a:lnTo>
                  <a:lnTo>
                    <a:pt x="55" y="114"/>
                  </a:lnTo>
                  <a:lnTo>
                    <a:pt x="55" y="112"/>
                  </a:lnTo>
                  <a:lnTo>
                    <a:pt x="53" y="110"/>
                  </a:lnTo>
                  <a:lnTo>
                    <a:pt x="53" y="105"/>
                  </a:lnTo>
                  <a:lnTo>
                    <a:pt x="61" y="103"/>
                  </a:lnTo>
                  <a:lnTo>
                    <a:pt x="66" y="100"/>
                  </a:lnTo>
                  <a:lnTo>
                    <a:pt x="71" y="99"/>
                  </a:lnTo>
                  <a:lnTo>
                    <a:pt x="71" y="96"/>
                  </a:lnTo>
                  <a:lnTo>
                    <a:pt x="85" y="86"/>
                  </a:lnTo>
                  <a:lnTo>
                    <a:pt x="87" y="86"/>
                  </a:lnTo>
                  <a:lnTo>
                    <a:pt x="89" y="92"/>
                  </a:lnTo>
                  <a:lnTo>
                    <a:pt x="93" y="91"/>
                  </a:lnTo>
                  <a:lnTo>
                    <a:pt x="92" y="84"/>
                  </a:lnTo>
                  <a:lnTo>
                    <a:pt x="98" y="85"/>
                  </a:lnTo>
                  <a:lnTo>
                    <a:pt x="101" y="87"/>
                  </a:lnTo>
                  <a:lnTo>
                    <a:pt x="110" y="84"/>
                  </a:lnTo>
                  <a:lnTo>
                    <a:pt x="110" y="80"/>
                  </a:lnTo>
                  <a:lnTo>
                    <a:pt x="107" y="78"/>
                  </a:lnTo>
                  <a:lnTo>
                    <a:pt x="112" y="74"/>
                  </a:lnTo>
                  <a:lnTo>
                    <a:pt x="106" y="72"/>
                  </a:lnTo>
                  <a:lnTo>
                    <a:pt x="106" y="69"/>
                  </a:lnTo>
                  <a:lnTo>
                    <a:pt x="104" y="67"/>
                  </a:lnTo>
                  <a:lnTo>
                    <a:pt x="105" y="65"/>
                  </a:lnTo>
                  <a:lnTo>
                    <a:pt x="111" y="64"/>
                  </a:lnTo>
                  <a:lnTo>
                    <a:pt x="124" y="64"/>
                  </a:lnTo>
                  <a:lnTo>
                    <a:pt x="127" y="66"/>
                  </a:lnTo>
                  <a:lnTo>
                    <a:pt x="127" y="69"/>
                  </a:lnTo>
                  <a:lnTo>
                    <a:pt x="143" y="75"/>
                  </a:lnTo>
                  <a:lnTo>
                    <a:pt x="142" y="71"/>
                  </a:lnTo>
                  <a:lnTo>
                    <a:pt x="133" y="66"/>
                  </a:lnTo>
                  <a:lnTo>
                    <a:pt x="131" y="62"/>
                  </a:lnTo>
                  <a:lnTo>
                    <a:pt x="124" y="58"/>
                  </a:lnTo>
                  <a:lnTo>
                    <a:pt x="125" y="57"/>
                  </a:lnTo>
                  <a:lnTo>
                    <a:pt x="140" y="54"/>
                  </a:lnTo>
                  <a:lnTo>
                    <a:pt x="147" y="54"/>
                  </a:lnTo>
                  <a:lnTo>
                    <a:pt x="154" y="51"/>
                  </a:lnTo>
                  <a:lnTo>
                    <a:pt x="162" y="52"/>
                  </a:lnTo>
                  <a:lnTo>
                    <a:pt x="161" y="49"/>
                  </a:lnTo>
                  <a:lnTo>
                    <a:pt x="170" y="47"/>
                  </a:lnTo>
                  <a:lnTo>
                    <a:pt x="173" y="49"/>
                  </a:lnTo>
                  <a:lnTo>
                    <a:pt x="176" y="55"/>
                  </a:lnTo>
                  <a:lnTo>
                    <a:pt x="175" y="72"/>
                  </a:lnTo>
                  <a:lnTo>
                    <a:pt x="177" y="73"/>
                  </a:lnTo>
                  <a:lnTo>
                    <a:pt x="179" y="72"/>
                  </a:lnTo>
                  <a:lnTo>
                    <a:pt x="185" y="62"/>
                  </a:lnTo>
                  <a:lnTo>
                    <a:pt x="183" y="61"/>
                  </a:lnTo>
                  <a:lnTo>
                    <a:pt x="185" y="59"/>
                  </a:lnTo>
                  <a:lnTo>
                    <a:pt x="192" y="61"/>
                  </a:lnTo>
                  <a:lnTo>
                    <a:pt x="213" y="72"/>
                  </a:lnTo>
                  <a:lnTo>
                    <a:pt x="215" y="70"/>
                  </a:lnTo>
                  <a:lnTo>
                    <a:pt x="201" y="62"/>
                  </a:lnTo>
                  <a:lnTo>
                    <a:pt x="214" y="62"/>
                  </a:lnTo>
                  <a:lnTo>
                    <a:pt x="210" y="59"/>
                  </a:lnTo>
                  <a:lnTo>
                    <a:pt x="202" y="54"/>
                  </a:lnTo>
                  <a:lnTo>
                    <a:pt x="203" y="46"/>
                  </a:lnTo>
                  <a:lnTo>
                    <a:pt x="200" y="44"/>
                  </a:lnTo>
                  <a:lnTo>
                    <a:pt x="202" y="42"/>
                  </a:lnTo>
                  <a:lnTo>
                    <a:pt x="213" y="42"/>
                  </a:lnTo>
                  <a:lnTo>
                    <a:pt x="219" y="45"/>
                  </a:lnTo>
                  <a:lnTo>
                    <a:pt x="220" y="48"/>
                  </a:lnTo>
                  <a:lnTo>
                    <a:pt x="229" y="50"/>
                  </a:lnTo>
                  <a:lnTo>
                    <a:pt x="230" y="53"/>
                  </a:lnTo>
                  <a:lnTo>
                    <a:pt x="237" y="53"/>
                  </a:lnTo>
                  <a:lnTo>
                    <a:pt x="244" y="57"/>
                  </a:lnTo>
                  <a:lnTo>
                    <a:pt x="256" y="67"/>
                  </a:lnTo>
                  <a:lnTo>
                    <a:pt x="263" y="67"/>
                  </a:lnTo>
                  <a:lnTo>
                    <a:pt x="264" y="65"/>
                  </a:lnTo>
                  <a:lnTo>
                    <a:pt x="257" y="61"/>
                  </a:lnTo>
                  <a:lnTo>
                    <a:pt x="259" y="59"/>
                  </a:lnTo>
                  <a:lnTo>
                    <a:pt x="257" y="52"/>
                  </a:lnTo>
                  <a:lnTo>
                    <a:pt x="260" y="50"/>
                  </a:lnTo>
                  <a:lnTo>
                    <a:pt x="268" y="51"/>
                  </a:lnTo>
                  <a:lnTo>
                    <a:pt x="275" y="51"/>
                  </a:lnTo>
                  <a:lnTo>
                    <a:pt x="279" y="50"/>
                  </a:lnTo>
                  <a:lnTo>
                    <a:pt x="264" y="47"/>
                  </a:lnTo>
                  <a:lnTo>
                    <a:pt x="268" y="46"/>
                  </a:lnTo>
                  <a:lnTo>
                    <a:pt x="253" y="36"/>
                  </a:lnTo>
                  <a:lnTo>
                    <a:pt x="246" y="34"/>
                  </a:lnTo>
                  <a:lnTo>
                    <a:pt x="252" y="32"/>
                  </a:lnTo>
                  <a:lnTo>
                    <a:pt x="266" y="33"/>
                  </a:lnTo>
                  <a:lnTo>
                    <a:pt x="279" y="33"/>
                  </a:lnTo>
                  <a:lnTo>
                    <a:pt x="282" y="34"/>
                  </a:lnTo>
                  <a:lnTo>
                    <a:pt x="281" y="40"/>
                  </a:lnTo>
                  <a:lnTo>
                    <a:pt x="283" y="42"/>
                  </a:lnTo>
                  <a:lnTo>
                    <a:pt x="287" y="41"/>
                  </a:lnTo>
                  <a:lnTo>
                    <a:pt x="285" y="36"/>
                  </a:lnTo>
                  <a:lnTo>
                    <a:pt x="288" y="34"/>
                  </a:lnTo>
                  <a:lnTo>
                    <a:pt x="292" y="37"/>
                  </a:lnTo>
                  <a:lnTo>
                    <a:pt x="297" y="41"/>
                  </a:lnTo>
                  <a:lnTo>
                    <a:pt x="297" y="44"/>
                  </a:lnTo>
                  <a:lnTo>
                    <a:pt x="302" y="46"/>
                  </a:lnTo>
                  <a:lnTo>
                    <a:pt x="302" y="43"/>
                  </a:lnTo>
                  <a:lnTo>
                    <a:pt x="298" y="36"/>
                  </a:lnTo>
                  <a:lnTo>
                    <a:pt x="292" y="33"/>
                  </a:lnTo>
                  <a:lnTo>
                    <a:pt x="275" y="29"/>
                  </a:lnTo>
                  <a:lnTo>
                    <a:pt x="259" y="31"/>
                  </a:lnTo>
                  <a:lnTo>
                    <a:pt x="258" y="28"/>
                  </a:lnTo>
                  <a:lnTo>
                    <a:pt x="266" y="28"/>
                  </a:lnTo>
                  <a:lnTo>
                    <a:pt x="264" y="26"/>
                  </a:lnTo>
                  <a:lnTo>
                    <a:pt x="259" y="26"/>
                  </a:lnTo>
                  <a:lnTo>
                    <a:pt x="250" y="22"/>
                  </a:lnTo>
                  <a:lnTo>
                    <a:pt x="253" y="20"/>
                  </a:lnTo>
                  <a:lnTo>
                    <a:pt x="263" y="20"/>
                  </a:lnTo>
                  <a:lnTo>
                    <a:pt x="269" y="22"/>
                  </a:lnTo>
                  <a:lnTo>
                    <a:pt x="274" y="21"/>
                  </a:lnTo>
                  <a:lnTo>
                    <a:pt x="273" y="19"/>
                  </a:lnTo>
                  <a:lnTo>
                    <a:pt x="264" y="18"/>
                  </a:lnTo>
                  <a:lnTo>
                    <a:pt x="266" y="16"/>
                  </a:lnTo>
                  <a:lnTo>
                    <a:pt x="275" y="15"/>
                  </a:lnTo>
                  <a:lnTo>
                    <a:pt x="284" y="18"/>
                  </a:lnTo>
                  <a:lnTo>
                    <a:pt x="285" y="22"/>
                  </a:lnTo>
                  <a:lnTo>
                    <a:pt x="290" y="22"/>
                  </a:lnTo>
                  <a:lnTo>
                    <a:pt x="296" y="27"/>
                  </a:lnTo>
                  <a:lnTo>
                    <a:pt x="304" y="26"/>
                  </a:lnTo>
                  <a:lnTo>
                    <a:pt x="309" y="28"/>
                  </a:lnTo>
                  <a:lnTo>
                    <a:pt x="312" y="33"/>
                  </a:lnTo>
                  <a:lnTo>
                    <a:pt x="316" y="33"/>
                  </a:lnTo>
                  <a:lnTo>
                    <a:pt x="317" y="30"/>
                  </a:lnTo>
                  <a:lnTo>
                    <a:pt x="310" y="27"/>
                  </a:lnTo>
                  <a:lnTo>
                    <a:pt x="313" y="25"/>
                  </a:lnTo>
                  <a:lnTo>
                    <a:pt x="322" y="25"/>
                  </a:lnTo>
                  <a:lnTo>
                    <a:pt x="325" y="23"/>
                  </a:lnTo>
                  <a:lnTo>
                    <a:pt x="315" y="23"/>
                  </a:lnTo>
                  <a:lnTo>
                    <a:pt x="315" y="21"/>
                  </a:lnTo>
                  <a:lnTo>
                    <a:pt x="320" y="20"/>
                  </a:lnTo>
                  <a:lnTo>
                    <a:pt x="328" y="19"/>
                  </a:lnTo>
                  <a:lnTo>
                    <a:pt x="328" y="18"/>
                  </a:lnTo>
                  <a:lnTo>
                    <a:pt x="317" y="18"/>
                  </a:lnTo>
                  <a:lnTo>
                    <a:pt x="311" y="16"/>
                  </a:lnTo>
                  <a:lnTo>
                    <a:pt x="314" y="13"/>
                  </a:lnTo>
                  <a:lnTo>
                    <a:pt x="311" y="9"/>
                  </a:lnTo>
                  <a:lnTo>
                    <a:pt x="313" y="8"/>
                  </a:lnTo>
                  <a:lnTo>
                    <a:pt x="317" y="9"/>
                  </a:lnTo>
                  <a:lnTo>
                    <a:pt x="320" y="8"/>
                  </a:lnTo>
                  <a:lnTo>
                    <a:pt x="318" y="6"/>
                  </a:lnTo>
                  <a:lnTo>
                    <a:pt x="323" y="6"/>
                  </a:lnTo>
                  <a:lnTo>
                    <a:pt x="330" y="10"/>
                  </a:lnTo>
                  <a:lnTo>
                    <a:pt x="334" y="9"/>
                  </a:lnTo>
                  <a:lnTo>
                    <a:pt x="328" y="4"/>
                  </a:lnTo>
                  <a:lnTo>
                    <a:pt x="332" y="2"/>
                  </a:lnTo>
                  <a:lnTo>
                    <a:pt x="336" y="4"/>
                  </a:lnTo>
                  <a:lnTo>
                    <a:pt x="342" y="1"/>
                  </a:lnTo>
                  <a:lnTo>
                    <a:pt x="345" y="2"/>
                  </a:lnTo>
                  <a:lnTo>
                    <a:pt x="350" y="3"/>
                  </a:lnTo>
                  <a:lnTo>
                    <a:pt x="353" y="3"/>
                  </a:lnTo>
                  <a:lnTo>
                    <a:pt x="355" y="1"/>
                  </a:lnTo>
                  <a:lnTo>
                    <a:pt x="366" y="0"/>
                  </a:lnTo>
                  <a:lnTo>
                    <a:pt x="369" y="2"/>
                  </a:lnTo>
                  <a:lnTo>
                    <a:pt x="374" y="1"/>
                  </a:lnTo>
                  <a:lnTo>
                    <a:pt x="380" y="1"/>
                  </a:lnTo>
                  <a:lnTo>
                    <a:pt x="389" y="2"/>
                  </a:lnTo>
                  <a:lnTo>
                    <a:pt x="394" y="2"/>
                  </a:lnTo>
                  <a:lnTo>
                    <a:pt x="398" y="4"/>
                  </a:lnTo>
                  <a:lnTo>
                    <a:pt x="405" y="3"/>
                  </a:lnTo>
                  <a:lnTo>
                    <a:pt x="407" y="5"/>
                  </a:lnTo>
                  <a:lnTo>
                    <a:pt x="402" y="7"/>
                  </a:lnTo>
                  <a:lnTo>
                    <a:pt x="405" y="9"/>
                  </a:lnTo>
                  <a:lnTo>
                    <a:pt x="411" y="8"/>
                  </a:lnTo>
                  <a:lnTo>
                    <a:pt x="414" y="5"/>
                  </a:lnTo>
                  <a:lnTo>
                    <a:pt x="435" y="10"/>
                  </a:lnTo>
                  <a:lnTo>
                    <a:pt x="438" y="14"/>
                  </a:lnTo>
                  <a:lnTo>
                    <a:pt x="427" y="17"/>
                  </a:lnTo>
                  <a:lnTo>
                    <a:pt x="412" y="19"/>
                  </a:lnTo>
                  <a:lnTo>
                    <a:pt x="397" y="18"/>
                  </a:lnTo>
                  <a:lnTo>
                    <a:pt x="383" y="19"/>
                  </a:lnTo>
                  <a:lnTo>
                    <a:pt x="374" y="22"/>
                  </a:lnTo>
                  <a:lnTo>
                    <a:pt x="367" y="21"/>
                  </a:lnTo>
                  <a:lnTo>
                    <a:pt x="361" y="21"/>
                  </a:lnTo>
                  <a:lnTo>
                    <a:pt x="364" y="23"/>
                  </a:lnTo>
                  <a:lnTo>
                    <a:pt x="353" y="26"/>
                  </a:lnTo>
                  <a:lnTo>
                    <a:pt x="341" y="28"/>
                  </a:lnTo>
                  <a:lnTo>
                    <a:pt x="344" y="30"/>
                  </a:lnTo>
                  <a:lnTo>
                    <a:pt x="342" y="32"/>
                  </a:lnTo>
                  <a:lnTo>
                    <a:pt x="346" y="32"/>
                  </a:lnTo>
                  <a:lnTo>
                    <a:pt x="350" y="29"/>
                  </a:lnTo>
                  <a:lnTo>
                    <a:pt x="355" y="29"/>
                  </a:lnTo>
                  <a:lnTo>
                    <a:pt x="355" y="33"/>
                  </a:lnTo>
                  <a:lnTo>
                    <a:pt x="359" y="32"/>
                  </a:lnTo>
                  <a:lnTo>
                    <a:pt x="360" y="27"/>
                  </a:lnTo>
                  <a:lnTo>
                    <a:pt x="376" y="27"/>
                  </a:lnTo>
                  <a:lnTo>
                    <a:pt x="377" y="24"/>
                  </a:lnTo>
                  <a:lnTo>
                    <a:pt x="390" y="20"/>
                  </a:lnTo>
                  <a:lnTo>
                    <a:pt x="399" y="20"/>
                  </a:lnTo>
                  <a:lnTo>
                    <a:pt x="409" y="22"/>
                  </a:lnTo>
                  <a:lnTo>
                    <a:pt x="426" y="22"/>
                  </a:lnTo>
                  <a:lnTo>
                    <a:pt x="429" y="20"/>
                  </a:lnTo>
                  <a:lnTo>
                    <a:pt x="441" y="18"/>
                  </a:lnTo>
                  <a:lnTo>
                    <a:pt x="445" y="22"/>
                  </a:lnTo>
                  <a:lnTo>
                    <a:pt x="443" y="27"/>
                  </a:lnTo>
                  <a:lnTo>
                    <a:pt x="439" y="30"/>
                  </a:lnTo>
                  <a:lnTo>
                    <a:pt x="440" y="33"/>
                  </a:lnTo>
                  <a:lnTo>
                    <a:pt x="451" y="28"/>
                  </a:lnTo>
                  <a:lnTo>
                    <a:pt x="455" y="28"/>
                  </a:lnTo>
                  <a:lnTo>
                    <a:pt x="454" y="32"/>
                  </a:lnTo>
                  <a:lnTo>
                    <a:pt x="462" y="30"/>
                  </a:lnTo>
                  <a:lnTo>
                    <a:pt x="474" y="32"/>
                  </a:lnTo>
                  <a:lnTo>
                    <a:pt x="480" y="38"/>
                  </a:lnTo>
                  <a:lnTo>
                    <a:pt x="480" y="41"/>
                  </a:lnTo>
                  <a:lnTo>
                    <a:pt x="474" y="42"/>
                  </a:lnTo>
                  <a:lnTo>
                    <a:pt x="473" y="46"/>
                  </a:lnTo>
                  <a:lnTo>
                    <a:pt x="462" y="49"/>
                  </a:lnTo>
                  <a:lnTo>
                    <a:pt x="455" y="48"/>
                  </a:lnTo>
                  <a:lnTo>
                    <a:pt x="447" y="53"/>
                  </a:lnTo>
                  <a:lnTo>
                    <a:pt x="426" y="53"/>
                  </a:lnTo>
                  <a:lnTo>
                    <a:pt x="416" y="53"/>
                  </a:lnTo>
                  <a:lnTo>
                    <a:pt x="396" y="54"/>
                  </a:lnTo>
                  <a:lnTo>
                    <a:pt x="391" y="53"/>
                  </a:lnTo>
                  <a:lnTo>
                    <a:pt x="380" y="53"/>
                  </a:lnTo>
                  <a:lnTo>
                    <a:pt x="387" y="55"/>
                  </a:lnTo>
                  <a:lnTo>
                    <a:pt x="386" y="56"/>
                  </a:lnTo>
                  <a:lnTo>
                    <a:pt x="371" y="61"/>
                  </a:lnTo>
                  <a:lnTo>
                    <a:pt x="365" y="66"/>
                  </a:lnTo>
                  <a:lnTo>
                    <a:pt x="368" y="71"/>
                  </a:lnTo>
                  <a:lnTo>
                    <a:pt x="374" y="69"/>
                  </a:lnTo>
                  <a:lnTo>
                    <a:pt x="374" y="67"/>
                  </a:lnTo>
                  <a:lnTo>
                    <a:pt x="393" y="61"/>
                  </a:lnTo>
                  <a:lnTo>
                    <a:pt x="397" y="62"/>
                  </a:lnTo>
                  <a:lnTo>
                    <a:pt x="413" y="57"/>
                  </a:lnTo>
                  <a:lnTo>
                    <a:pt x="417" y="58"/>
                  </a:lnTo>
                  <a:lnTo>
                    <a:pt x="439" y="59"/>
                  </a:lnTo>
                  <a:lnTo>
                    <a:pt x="441" y="60"/>
                  </a:lnTo>
                  <a:lnTo>
                    <a:pt x="441" y="65"/>
                  </a:lnTo>
                  <a:lnTo>
                    <a:pt x="431" y="68"/>
                  </a:lnTo>
                  <a:lnTo>
                    <a:pt x="426" y="71"/>
                  </a:lnTo>
                  <a:lnTo>
                    <a:pt x="419" y="74"/>
                  </a:lnTo>
                  <a:lnTo>
                    <a:pt x="422" y="74"/>
                  </a:lnTo>
                  <a:lnTo>
                    <a:pt x="424" y="76"/>
                  </a:lnTo>
                  <a:lnTo>
                    <a:pt x="431" y="74"/>
                  </a:lnTo>
                  <a:lnTo>
                    <a:pt x="436" y="72"/>
                  </a:lnTo>
                  <a:lnTo>
                    <a:pt x="452" y="67"/>
                  </a:lnTo>
                  <a:lnTo>
                    <a:pt x="453" y="59"/>
                  </a:lnTo>
                  <a:lnTo>
                    <a:pt x="454" y="58"/>
                  </a:lnTo>
                  <a:lnTo>
                    <a:pt x="471" y="57"/>
                  </a:lnTo>
                  <a:lnTo>
                    <a:pt x="473" y="59"/>
                  </a:lnTo>
                  <a:lnTo>
                    <a:pt x="473" y="75"/>
                  </a:lnTo>
                  <a:lnTo>
                    <a:pt x="467" y="79"/>
                  </a:lnTo>
                  <a:lnTo>
                    <a:pt x="462" y="83"/>
                  </a:lnTo>
                  <a:lnTo>
                    <a:pt x="462" y="88"/>
                  </a:lnTo>
                  <a:lnTo>
                    <a:pt x="457" y="92"/>
                  </a:lnTo>
                  <a:lnTo>
                    <a:pt x="458" y="95"/>
                  </a:lnTo>
                  <a:lnTo>
                    <a:pt x="454" y="97"/>
                  </a:lnTo>
                  <a:lnTo>
                    <a:pt x="454" y="100"/>
                  </a:lnTo>
                  <a:lnTo>
                    <a:pt x="456" y="100"/>
                  </a:lnTo>
                  <a:lnTo>
                    <a:pt x="461" y="98"/>
                  </a:lnTo>
                  <a:lnTo>
                    <a:pt x="461" y="93"/>
                  </a:lnTo>
                  <a:lnTo>
                    <a:pt x="473" y="87"/>
                  </a:lnTo>
                  <a:lnTo>
                    <a:pt x="477" y="79"/>
                  </a:lnTo>
                  <a:lnTo>
                    <a:pt x="488" y="73"/>
                  </a:lnTo>
                  <a:lnTo>
                    <a:pt x="488" y="71"/>
                  </a:lnTo>
                  <a:lnTo>
                    <a:pt x="494" y="71"/>
                  </a:lnTo>
                  <a:lnTo>
                    <a:pt x="494" y="73"/>
                  </a:lnTo>
                  <a:lnTo>
                    <a:pt x="499" y="73"/>
                  </a:lnTo>
                  <a:lnTo>
                    <a:pt x="504" y="74"/>
                  </a:lnTo>
                  <a:lnTo>
                    <a:pt x="511" y="73"/>
                  </a:lnTo>
                  <a:lnTo>
                    <a:pt x="513" y="69"/>
                  </a:lnTo>
                  <a:lnTo>
                    <a:pt x="516" y="67"/>
                  </a:lnTo>
                  <a:lnTo>
                    <a:pt x="515" y="62"/>
                  </a:lnTo>
                  <a:lnTo>
                    <a:pt x="518" y="62"/>
                  </a:lnTo>
                  <a:lnTo>
                    <a:pt x="522" y="64"/>
                  </a:lnTo>
                  <a:lnTo>
                    <a:pt x="529" y="59"/>
                  </a:lnTo>
                  <a:lnTo>
                    <a:pt x="547" y="61"/>
                  </a:lnTo>
                  <a:lnTo>
                    <a:pt x="566" y="71"/>
                  </a:lnTo>
                  <a:lnTo>
                    <a:pt x="567" y="73"/>
                  </a:lnTo>
                  <a:lnTo>
                    <a:pt x="551" y="85"/>
                  </a:lnTo>
                  <a:lnTo>
                    <a:pt x="542" y="84"/>
                  </a:lnTo>
                  <a:lnTo>
                    <a:pt x="539" y="86"/>
                  </a:lnTo>
                  <a:lnTo>
                    <a:pt x="544" y="90"/>
                  </a:lnTo>
                  <a:lnTo>
                    <a:pt x="541" y="91"/>
                  </a:lnTo>
                  <a:lnTo>
                    <a:pt x="534" y="92"/>
                  </a:lnTo>
                  <a:lnTo>
                    <a:pt x="532" y="95"/>
                  </a:lnTo>
                  <a:lnTo>
                    <a:pt x="528" y="96"/>
                  </a:lnTo>
                  <a:lnTo>
                    <a:pt x="520" y="96"/>
                  </a:lnTo>
                  <a:lnTo>
                    <a:pt x="511" y="94"/>
                  </a:lnTo>
                  <a:lnTo>
                    <a:pt x="509" y="96"/>
                  </a:lnTo>
                  <a:lnTo>
                    <a:pt x="505" y="95"/>
                  </a:lnTo>
                  <a:lnTo>
                    <a:pt x="494" y="96"/>
                  </a:lnTo>
                  <a:lnTo>
                    <a:pt x="490" y="98"/>
                  </a:lnTo>
                  <a:lnTo>
                    <a:pt x="486" y="98"/>
                  </a:lnTo>
                  <a:lnTo>
                    <a:pt x="486" y="101"/>
                  </a:lnTo>
                  <a:lnTo>
                    <a:pt x="494" y="101"/>
                  </a:lnTo>
                  <a:lnTo>
                    <a:pt x="495" y="98"/>
                  </a:lnTo>
                  <a:lnTo>
                    <a:pt x="501" y="98"/>
                  </a:lnTo>
                  <a:lnTo>
                    <a:pt x="510" y="102"/>
                  </a:lnTo>
                  <a:lnTo>
                    <a:pt x="515" y="101"/>
                  </a:lnTo>
                  <a:lnTo>
                    <a:pt x="520" y="98"/>
                  </a:lnTo>
                  <a:lnTo>
                    <a:pt x="532" y="102"/>
                  </a:lnTo>
                  <a:lnTo>
                    <a:pt x="522" y="108"/>
                  </a:lnTo>
                  <a:lnTo>
                    <a:pt x="517" y="109"/>
                  </a:lnTo>
                  <a:lnTo>
                    <a:pt x="509" y="107"/>
                  </a:lnTo>
                  <a:lnTo>
                    <a:pt x="497" y="107"/>
                  </a:lnTo>
                  <a:lnTo>
                    <a:pt x="492" y="112"/>
                  </a:lnTo>
                  <a:lnTo>
                    <a:pt x="492" y="118"/>
                  </a:lnTo>
                  <a:lnTo>
                    <a:pt x="497" y="119"/>
                  </a:lnTo>
                  <a:lnTo>
                    <a:pt x="499" y="115"/>
                  </a:lnTo>
                  <a:lnTo>
                    <a:pt x="500" y="114"/>
                  </a:lnTo>
                  <a:lnTo>
                    <a:pt x="497" y="112"/>
                  </a:lnTo>
                  <a:lnTo>
                    <a:pt x="501" y="109"/>
                  </a:lnTo>
                  <a:lnTo>
                    <a:pt x="506" y="110"/>
                  </a:lnTo>
                  <a:lnTo>
                    <a:pt x="507" y="113"/>
                  </a:lnTo>
                  <a:lnTo>
                    <a:pt x="513" y="110"/>
                  </a:lnTo>
                  <a:lnTo>
                    <a:pt x="517" y="113"/>
                  </a:lnTo>
                  <a:lnTo>
                    <a:pt x="513" y="120"/>
                  </a:lnTo>
                  <a:lnTo>
                    <a:pt x="500" y="120"/>
                  </a:lnTo>
                  <a:lnTo>
                    <a:pt x="495" y="132"/>
                  </a:lnTo>
                  <a:lnTo>
                    <a:pt x="501" y="132"/>
                  </a:lnTo>
                  <a:lnTo>
                    <a:pt x="501" y="134"/>
                  </a:lnTo>
                  <a:lnTo>
                    <a:pt x="495" y="141"/>
                  </a:lnTo>
                  <a:lnTo>
                    <a:pt x="488" y="141"/>
                  </a:lnTo>
                  <a:lnTo>
                    <a:pt x="482" y="148"/>
                  </a:lnTo>
                  <a:lnTo>
                    <a:pt x="485" y="148"/>
                  </a:lnTo>
                  <a:lnTo>
                    <a:pt x="476" y="163"/>
                  </a:lnTo>
                  <a:lnTo>
                    <a:pt x="478" y="167"/>
                  </a:lnTo>
                  <a:lnTo>
                    <a:pt x="483" y="167"/>
                  </a:lnTo>
                  <a:lnTo>
                    <a:pt x="485" y="162"/>
                  </a:lnTo>
                  <a:lnTo>
                    <a:pt x="489" y="161"/>
                  </a:lnTo>
                  <a:lnTo>
                    <a:pt x="501" y="166"/>
                  </a:lnTo>
                  <a:lnTo>
                    <a:pt x="502" y="169"/>
                  </a:lnTo>
                  <a:lnTo>
                    <a:pt x="495" y="168"/>
                  </a:lnTo>
                  <a:lnTo>
                    <a:pt x="491" y="166"/>
                  </a:lnTo>
                  <a:lnTo>
                    <a:pt x="490" y="168"/>
                  </a:lnTo>
                  <a:lnTo>
                    <a:pt x="493" y="172"/>
                  </a:lnTo>
                  <a:lnTo>
                    <a:pt x="503" y="176"/>
                  </a:lnTo>
                  <a:lnTo>
                    <a:pt x="505" y="174"/>
                  </a:lnTo>
                  <a:lnTo>
                    <a:pt x="512" y="175"/>
                  </a:lnTo>
                  <a:lnTo>
                    <a:pt x="513" y="178"/>
                  </a:lnTo>
                  <a:lnTo>
                    <a:pt x="510" y="184"/>
                  </a:lnTo>
                  <a:lnTo>
                    <a:pt x="502" y="184"/>
                  </a:lnTo>
                  <a:lnTo>
                    <a:pt x="488" y="181"/>
                  </a:lnTo>
                  <a:lnTo>
                    <a:pt x="484" y="182"/>
                  </a:lnTo>
                  <a:lnTo>
                    <a:pt x="487" y="185"/>
                  </a:lnTo>
                  <a:lnTo>
                    <a:pt x="479" y="185"/>
                  </a:lnTo>
                  <a:lnTo>
                    <a:pt x="476" y="185"/>
                  </a:lnTo>
                  <a:lnTo>
                    <a:pt x="475" y="187"/>
                  </a:lnTo>
                  <a:lnTo>
                    <a:pt x="478" y="192"/>
                  </a:lnTo>
                  <a:lnTo>
                    <a:pt x="478" y="195"/>
                  </a:lnTo>
                  <a:lnTo>
                    <a:pt x="482" y="197"/>
                  </a:lnTo>
                  <a:lnTo>
                    <a:pt x="488" y="195"/>
                  </a:lnTo>
                  <a:lnTo>
                    <a:pt x="496" y="196"/>
                  </a:lnTo>
                  <a:lnTo>
                    <a:pt x="496" y="200"/>
                  </a:lnTo>
                  <a:lnTo>
                    <a:pt x="489" y="200"/>
                  </a:lnTo>
                  <a:lnTo>
                    <a:pt x="476" y="200"/>
                  </a:lnTo>
                  <a:lnTo>
                    <a:pt x="481" y="202"/>
                  </a:lnTo>
                  <a:lnTo>
                    <a:pt x="494" y="203"/>
                  </a:lnTo>
                  <a:lnTo>
                    <a:pt x="503" y="207"/>
                  </a:lnTo>
                  <a:lnTo>
                    <a:pt x="504" y="211"/>
                  </a:lnTo>
                  <a:lnTo>
                    <a:pt x="497" y="216"/>
                  </a:lnTo>
                  <a:lnTo>
                    <a:pt x="492" y="212"/>
                  </a:lnTo>
                  <a:lnTo>
                    <a:pt x="486" y="211"/>
                  </a:lnTo>
                  <a:lnTo>
                    <a:pt x="482" y="208"/>
                  </a:lnTo>
                  <a:lnTo>
                    <a:pt x="478" y="209"/>
                  </a:lnTo>
                  <a:lnTo>
                    <a:pt x="489" y="214"/>
                  </a:lnTo>
                  <a:lnTo>
                    <a:pt x="488" y="216"/>
                  </a:lnTo>
                  <a:lnTo>
                    <a:pt x="479" y="217"/>
                  </a:lnTo>
                  <a:lnTo>
                    <a:pt x="475" y="219"/>
                  </a:lnTo>
                  <a:lnTo>
                    <a:pt x="478" y="221"/>
                  </a:lnTo>
                  <a:lnTo>
                    <a:pt x="486" y="220"/>
                  </a:lnTo>
                  <a:lnTo>
                    <a:pt x="489" y="222"/>
                  </a:lnTo>
                  <a:lnTo>
                    <a:pt x="486" y="226"/>
                  </a:lnTo>
                  <a:lnTo>
                    <a:pt x="486" y="229"/>
                  </a:lnTo>
                  <a:lnTo>
                    <a:pt x="496" y="230"/>
                  </a:lnTo>
                  <a:lnTo>
                    <a:pt x="499" y="229"/>
                  </a:lnTo>
                  <a:lnTo>
                    <a:pt x="502" y="231"/>
                  </a:lnTo>
                  <a:lnTo>
                    <a:pt x="499" y="236"/>
                  </a:lnTo>
                  <a:lnTo>
                    <a:pt x="495" y="237"/>
                  </a:lnTo>
                  <a:lnTo>
                    <a:pt x="490" y="231"/>
                  </a:lnTo>
                  <a:lnTo>
                    <a:pt x="479" y="230"/>
                  </a:lnTo>
                  <a:lnTo>
                    <a:pt x="477" y="231"/>
                  </a:lnTo>
                  <a:lnTo>
                    <a:pt x="475" y="235"/>
                  </a:lnTo>
                  <a:lnTo>
                    <a:pt x="478" y="241"/>
                  </a:lnTo>
                  <a:lnTo>
                    <a:pt x="480" y="250"/>
                  </a:lnTo>
                  <a:lnTo>
                    <a:pt x="482" y="249"/>
                  </a:lnTo>
                  <a:lnTo>
                    <a:pt x="481" y="245"/>
                  </a:lnTo>
                  <a:lnTo>
                    <a:pt x="492" y="245"/>
                  </a:lnTo>
                  <a:lnTo>
                    <a:pt x="492" y="253"/>
                  </a:lnTo>
                  <a:lnTo>
                    <a:pt x="483" y="254"/>
                  </a:lnTo>
                  <a:lnTo>
                    <a:pt x="473" y="257"/>
                  </a:lnTo>
                  <a:lnTo>
                    <a:pt x="461" y="252"/>
                  </a:lnTo>
                  <a:lnTo>
                    <a:pt x="458" y="251"/>
                  </a:lnTo>
                  <a:lnTo>
                    <a:pt x="469" y="251"/>
                  </a:lnTo>
                  <a:lnTo>
                    <a:pt x="460" y="247"/>
                  </a:lnTo>
                  <a:lnTo>
                    <a:pt x="452" y="248"/>
                  </a:lnTo>
                  <a:lnTo>
                    <a:pt x="445" y="243"/>
                  </a:lnTo>
                  <a:lnTo>
                    <a:pt x="441" y="244"/>
                  </a:lnTo>
                  <a:lnTo>
                    <a:pt x="450" y="251"/>
                  </a:lnTo>
                  <a:lnTo>
                    <a:pt x="445" y="256"/>
                  </a:lnTo>
                  <a:lnTo>
                    <a:pt x="440" y="257"/>
                  </a:lnTo>
                  <a:lnTo>
                    <a:pt x="430" y="254"/>
                  </a:lnTo>
                  <a:lnTo>
                    <a:pt x="428" y="256"/>
                  </a:lnTo>
                  <a:lnTo>
                    <a:pt x="432" y="259"/>
                  </a:lnTo>
                  <a:lnTo>
                    <a:pt x="424" y="260"/>
                  </a:lnTo>
                  <a:lnTo>
                    <a:pt x="427" y="264"/>
                  </a:lnTo>
                  <a:lnTo>
                    <a:pt x="432" y="262"/>
                  </a:lnTo>
                  <a:lnTo>
                    <a:pt x="435" y="263"/>
                  </a:lnTo>
                  <a:lnTo>
                    <a:pt x="439" y="260"/>
                  </a:lnTo>
                  <a:lnTo>
                    <a:pt x="445" y="263"/>
                  </a:lnTo>
                  <a:lnTo>
                    <a:pt x="443" y="266"/>
                  </a:lnTo>
                  <a:lnTo>
                    <a:pt x="432" y="267"/>
                  </a:lnTo>
                  <a:lnTo>
                    <a:pt x="435" y="271"/>
                  </a:lnTo>
                  <a:lnTo>
                    <a:pt x="445" y="268"/>
                  </a:lnTo>
                  <a:lnTo>
                    <a:pt x="449" y="273"/>
                  </a:lnTo>
                  <a:lnTo>
                    <a:pt x="441" y="275"/>
                  </a:lnTo>
                  <a:lnTo>
                    <a:pt x="445" y="278"/>
                  </a:lnTo>
                  <a:lnTo>
                    <a:pt x="454" y="276"/>
                  </a:lnTo>
                  <a:lnTo>
                    <a:pt x="462" y="281"/>
                  </a:lnTo>
                  <a:lnTo>
                    <a:pt x="469" y="284"/>
                  </a:lnTo>
                  <a:lnTo>
                    <a:pt x="474" y="288"/>
                  </a:lnTo>
                  <a:lnTo>
                    <a:pt x="477" y="294"/>
                  </a:lnTo>
                  <a:lnTo>
                    <a:pt x="479" y="293"/>
                  </a:lnTo>
                  <a:lnTo>
                    <a:pt x="483" y="296"/>
                  </a:lnTo>
                  <a:lnTo>
                    <a:pt x="482" y="311"/>
                  </a:lnTo>
                  <a:lnTo>
                    <a:pt x="478" y="311"/>
                  </a:lnTo>
                  <a:lnTo>
                    <a:pt x="474" y="307"/>
                  </a:lnTo>
                  <a:lnTo>
                    <a:pt x="472" y="309"/>
                  </a:lnTo>
                  <a:lnTo>
                    <a:pt x="471" y="312"/>
                  </a:lnTo>
                  <a:lnTo>
                    <a:pt x="460" y="309"/>
                  </a:lnTo>
                  <a:lnTo>
                    <a:pt x="452" y="299"/>
                  </a:lnTo>
                  <a:lnTo>
                    <a:pt x="452" y="295"/>
                  </a:lnTo>
                  <a:lnTo>
                    <a:pt x="439" y="290"/>
                  </a:lnTo>
                  <a:lnTo>
                    <a:pt x="429" y="290"/>
                  </a:lnTo>
                  <a:lnTo>
                    <a:pt x="424" y="283"/>
                  </a:lnTo>
                  <a:lnTo>
                    <a:pt x="416" y="281"/>
                  </a:lnTo>
                  <a:lnTo>
                    <a:pt x="412" y="283"/>
                  </a:lnTo>
                  <a:lnTo>
                    <a:pt x="420" y="287"/>
                  </a:lnTo>
                  <a:lnTo>
                    <a:pt x="420" y="291"/>
                  </a:lnTo>
                  <a:lnTo>
                    <a:pt x="428" y="293"/>
                  </a:lnTo>
                  <a:lnTo>
                    <a:pt x="441" y="294"/>
                  </a:lnTo>
                  <a:lnTo>
                    <a:pt x="441" y="299"/>
                  </a:lnTo>
                  <a:lnTo>
                    <a:pt x="430" y="302"/>
                  </a:lnTo>
                  <a:lnTo>
                    <a:pt x="416" y="302"/>
                  </a:lnTo>
                  <a:lnTo>
                    <a:pt x="418" y="305"/>
                  </a:lnTo>
                  <a:lnTo>
                    <a:pt x="414" y="310"/>
                  </a:lnTo>
                  <a:lnTo>
                    <a:pt x="409" y="310"/>
                  </a:lnTo>
                  <a:lnTo>
                    <a:pt x="410" y="312"/>
                  </a:lnTo>
                  <a:lnTo>
                    <a:pt x="418" y="315"/>
                  </a:lnTo>
                  <a:lnTo>
                    <a:pt x="425" y="314"/>
                  </a:lnTo>
                  <a:lnTo>
                    <a:pt x="428" y="312"/>
                  </a:lnTo>
                  <a:lnTo>
                    <a:pt x="433" y="312"/>
                  </a:lnTo>
                  <a:lnTo>
                    <a:pt x="433" y="317"/>
                  </a:lnTo>
                  <a:lnTo>
                    <a:pt x="424" y="317"/>
                  </a:lnTo>
                  <a:lnTo>
                    <a:pt x="416" y="318"/>
                  </a:lnTo>
                  <a:lnTo>
                    <a:pt x="418" y="321"/>
                  </a:lnTo>
                  <a:lnTo>
                    <a:pt x="427" y="321"/>
                  </a:lnTo>
                  <a:lnTo>
                    <a:pt x="433" y="319"/>
                  </a:lnTo>
                  <a:lnTo>
                    <a:pt x="438" y="319"/>
                  </a:lnTo>
                  <a:lnTo>
                    <a:pt x="441" y="314"/>
                  </a:lnTo>
                  <a:lnTo>
                    <a:pt x="447" y="314"/>
                  </a:lnTo>
                  <a:lnTo>
                    <a:pt x="449" y="318"/>
                  </a:lnTo>
                  <a:lnTo>
                    <a:pt x="465" y="318"/>
                  </a:lnTo>
                  <a:lnTo>
                    <a:pt x="468" y="319"/>
                  </a:lnTo>
                  <a:lnTo>
                    <a:pt x="472" y="317"/>
                  </a:lnTo>
                  <a:lnTo>
                    <a:pt x="474" y="319"/>
                  </a:lnTo>
                  <a:lnTo>
                    <a:pt x="473" y="321"/>
                  </a:lnTo>
                  <a:lnTo>
                    <a:pt x="459" y="32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7" name="Freeform 13"/>
            <p:cNvSpPr>
              <a:spLocks noEditPoints="1"/>
            </p:cNvSpPr>
            <p:nvPr/>
          </p:nvSpPr>
          <p:spPr bwMode="gray">
            <a:xfrm>
              <a:off x="3160678" y="621060"/>
              <a:ext cx="134300" cy="99648"/>
            </a:xfrm>
            <a:custGeom>
              <a:avLst/>
              <a:gdLst/>
              <a:ahLst/>
              <a:cxnLst>
                <a:cxn ang="0">
                  <a:pos x="58" y="5"/>
                </a:cxn>
                <a:cxn ang="0">
                  <a:pos x="58" y="7"/>
                </a:cxn>
                <a:cxn ang="0">
                  <a:pos x="55" y="9"/>
                </a:cxn>
                <a:cxn ang="0">
                  <a:pos x="55" y="11"/>
                </a:cxn>
                <a:cxn ang="0">
                  <a:pos x="54" y="13"/>
                </a:cxn>
                <a:cxn ang="0">
                  <a:pos x="42" y="9"/>
                </a:cxn>
                <a:cxn ang="0">
                  <a:pos x="34" y="2"/>
                </a:cxn>
                <a:cxn ang="0">
                  <a:pos x="36" y="0"/>
                </a:cxn>
                <a:cxn ang="0">
                  <a:pos x="46" y="0"/>
                </a:cxn>
                <a:cxn ang="0">
                  <a:pos x="52" y="4"/>
                </a:cxn>
                <a:cxn ang="0">
                  <a:pos x="58" y="5"/>
                </a:cxn>
                <a:cxn ang="0">
                  <a:pos x="0" y="41"/>
                </a:cxn>
                <a:cxn ang="0">
                  <a:pos x="7" y="37"/>
                </a:cxn>
                <a:cxn ang="0">
                  <a:pos x="23" y="34"/>
                </a:cxn>
                <a:cxn ang="0">
                  <a:pos x="26" y="37"/>
                </a:cxn>
                <a:cxn ang="0">
                  <a:pos x="25" y="41"/>
                </a:cxn>
                <a:cxn ang="0">
                  <a:pos x="21" y="41"/>
                </a:cxn>
                <a:cxn ang="0">
                  <a:pos x="16" y="41"/>
                </a:cxn>
                <a:cxn ang="0">
                  <a:pos x="0" y="43"/>
                </a:cxn>
                <a:cxn ang="0">
                  <a:pos x="0" y="41"/>
                </a:cxn>
              </a:cxnLst>
              <a:rect l="0" t="0" r="r" b="b"/>
              <a:pathLst>
                <a:path w="58" h="43">
                  <a:moveTo>
                    <a:pt x="58" y="5"/>
                  </a:moveTo>
                  <a:lnTo>
                    <a:pt x="58" y="7"/>
                  </a:lnTo>
                  <a:lnTo>
                    <a:pt x="55" y="9"/>
                  </a:lnTo>
                  <a:lnTo>
                    <a:pt x="55" y="11"/>
                  </a:lnTo>
                  <a:lnTo>
                    <a:pt x="54" y="13"/>
                  </a:lnTo>
                  <a:lnTo>
                    <a:pt x="42" y="9"/>
                  </a:lnTo>
                  <a:lnTo>
                    <a:pt x="34" y="2"/>
                  </a:lnTo>
                  <a:lnTo>
                    <a:pt x="36" y="0"/>
                  </a:lnTo>
                  <a:lnTo>
                    <a:pt x="46" y="0"/>
                  </a:lnTo>
                  <a:lnTo>
                    <a:pt x="52" y="4"/>
                  </a:lnTo>
                  <a:lnTo>
                    <a:pt x="58" y="5"/>
                  </a:lnTo>
                  <a:close/>
                  <a:moveTo>
                    <a:pt x="0" y="41"/>
                  </a:moveTo>
                  <a:lnTo>
                    <a:pt x="7" y="37"/>
                  </a:lnTo>
                  <a:lnTo>
                    <a:pt x="23" y="34"/>
                  </a:lnTo>
                  <a:lnTo>
                    <a:pt x="26" y="37"/>
                  </a:lnTo>
                  <a:lnTo>
                    <a:pt x="25" y="41"/>
                  </a:lnTo>
                  <a:lnTo>
                    <a:pt x="21" y="41"/>
                  </a:lnTo>
                  <a:lnTo>
                    <a:pt x="16" y="41"/>
                  </a:lnTo>
                  <a:lnTo>
                    <a:pt x="0" y="43"/>
                  </a:lnTo>
                  <a:lnTo>
                    <a:pt x="0" y="4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8" name="Freeform 14"/>
            <p:cNvSpPr>
              <a:spLocks/>
            </p:cNvSpPr>
            <p:nvPr/>
          </p:nvSpPr>
          <p:spPr bwMode="gray">
            <a:xfrm>
              <a:off x="164402" y="1211993"/>
              <a:ext cx="37048" cy="30126"/>
            </a:xfrm>
            <a:custGeom>
              <a:avLst/>
              <a:gdLst/>
              <a:ahLst/>
              <a:cxnLst>
                <a:cxn ang="0">
                  <a:pos x="10" y="0"/>
                </a:cxn>
                <a:cxn ang="0">
                  <a:pos x="16" y="3"/>
                </a:cxn>
                <a:cxn ang="0">
                  <a:pos x="16" y="10"/>
                </a:cxn>
                <a:cxn ang="0">
                  <a:pos x="13" y="11"/>
                </a:cxn>
                <a:cxn ang="0">
                  <a:pos x="9" y="13"/>
                </a:cxn>
                <a:cxn ang="0">
                  <a:pos x="4" y="8"/>
                </a:cxn>
                <a:cxn ang="0">
                  <a:pos x="1" y="7"/>
                </a:cxn>
                <a:cxn ang="0">
                  <a:pos x="0" y="3"/>
                </a:cxn>
                <a:cxn ang="0">
                  <a:pos x="6" y="2"/>
                </a:cxn>
                <a:cxn ang="0">
                  <a:pos x="10" y="0"/>
                </a:cxn>
              </a:cxnLst>
              <a:rect l="0" t="0" r="r" b="b"/>
              <a:pathLst>
                <a:path w="16" h="13">
                  <a:moveTo>
                    <a:pt x="10" y="0"/>
                  </a:moveTo>
                  <a:lnTo>
                    <a:pt x="16" y="3"/>
                  </a:lnTo>
                  <a:lnTo>
                    <a:pt x="16" y="10"/>
                  </a:lnTo>
                  <a:lnTo>
                    <a:pt x="13" y="11"/>
                  </a:lnTo>
                  <a:lnTo>
                    <a:pt x="9" y="13"/>
                  </a:lnTo>
                  <a:lnTo>
                    <a:pt x="4" y="8"/>
                  </a:lnTo>
                  <a:lnTo>
                    <a:pt x="1" y="7"/>
                  </a:lnTo>
                  <a:lnTo>
                    <a:pt x="0" y="3"/>
                  </a:lnTo>
                  <a:lnTo>
                    <a:pt x="6" y="2"/>
                  </a:lnTo>
                  <a:lnTo>
                    <a:pt x="1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699" name="Freeform 15"/>
            <p:cNvSpPr>
              <a:spLocks/>
            </p:cNvSpPr>
            <p:nvPr/>
          </p:nvSpPr>
          <p:spPr bwMode="gray">
            <a:xfrm>
              <a:off x="64834" y="1049776"/>
              <a:ext cx="74096" cy="32443"/>
            </a:xfrm>
            <a:custGeom>
              <a:avLst/>
              <a:gdLst/>
              <a:ahLst/>
              <a:cxnLst>
                <a:cxn ang="0">
                  <a:pos x="1" y="0"/>
                </a:cxn>
                <a:cxn ang="0">
                  <a:pos x="8" y="1"/>
                </a:cxn>
                <a:cxn ang="0">
                  <a:pos x="18" y="1"/>
                </a:cxn>
                <a:cxn ang="0">
                  <a:pos x="26" y="7"/>
                </a:cxn>
                <a:cxn ang="0">
                  <a:pos x="32" y="8"/>
                </a:cxn>
                <a:cxn ang="0">
                  <a:pos x="31" y="10"/>
                </a:cxn>
                <a:cxn ang="0">
                  <a:pos x="25" y="12"/>
                </a:cxn>
                <a:cxn ang="0">
                  <a:pos x="21" y="14"/>
                </a:cxn>
                <a:cxn ang="0">
                  <a:pos x="11" y="8"/>
                </a:cxn>
                <a:cxn ang="0">
                  <a:pos x="3" y="10"/>
                </a:cxn>
                <a:cxn ang="0">
                  <a:pos x="0" y="5"/>
                </a:cxn>
                <a:cxn ang="0">
                  <a:pos x="1" y="0"/>
                </a:cxn>
              </a:cxnLst>
              <a:rect l="0" t="0" r="r" b="b"/>
              <a:pathLst>
                <a:path w="32" h="14">
                  <a:moveTo>
                    <a:pt x="1" y="0"/>
                  </a:moveTo>
                  <a:lnTo>
                    <a:pt x="8" y="1"/>
                  </a:lnTo>
                  <a:lnTo>
                    <a:pt x="18" y="1"/>
                  </a:lnTo>
                  <a:lnTo>
                    <a:pt x="26" y="7"/>
                  </a:lnTo>
                  <a:lnTo>
                    <a:pt x="32" y="8"/>
                  </a:lnTo>
                  <a:lnTo>
                    <a:pt x="31" y="10"/>
                  </a:lnTo>
                  <a:lnTo>
                    <a:pt x="25" y="12"/>
                  </a:lnTo>
                  <a:lnTo>
                    <a:pt x="21" y="14"/>
                  </a:lnTo>
                  <a:lnTo>
                    <a:pt x="11" y="8"/>
                  </a:lnTo>
                  <a:lnTo>
                    <a:pt x="3" y="10"/>
                  </a:lnTo>
                  <a:lnTo>
                    <a:pt x="0" y="5"/>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0" name="Freeform 16"/>
            <p:cNvSpPr>
              <a:spLocks/>
            </p:cNvSpPr>
            <p:nvPr/>
          </p:nvSpPr>
          <p:spPr bwMode="gray">
            <a:xfrm>
              <a:off x="333434" y="2456430"/>
              <a:ext cx="6947" cy="9270"/>
            </a:xfrm>
            <a:custGeom>
              <a:avLst/>
              <a:gdLst/>
              <a:ahLst/>
              <a:cxnLst>
                <a:cxn ang="0">
                  <a:pos x="0" y="2"/>
                </a:cxn>
                <a:cxn ang="0">
                  <a:pos x="2" y="0"/>
                </a:cxn>
                <a:cxn ang="0">
                  <a:pos x="3" y="2"/>
                </a:cxn>
                <a:cxn ang="0">
                  <a:pos x="0" y="4"/>
                </a:cxn>
                <a:cxn ang="0">
                  <a:pos x="0" y="2"/>
                </a:cxn>
              </a:cxnLst>
              <a:rect l="0" t="0" r="r" b="b"/>
              <a:pathLst>
                <a:path w="3" h="4">
                  <a:moveTo>
                    <a:pt x="0" y="2"/>
                  </a:moveTo>
                  <a:lnTo>
                    <a:pt x="2" y="0"/>
                  </a:lnTo>
                  <a:lnTo>
                    <a:pt x="3" y="2"/>
                  </a:lnTo>
                  <a:lnTo>
                    <a:pt x="0"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1" name="Freeform 17"/>
            <p:cNvSpPr>
              <a:spLocks/>
            </p:cNvSpPr>
            <p:nvPr/>
          </p:nvSpPr>
          <p:spPr bwMode="gray">
            <a:xfrm>
              <a:off x="145877" y="2384591"/>
              <a:ext cx="9262" cy="6952"/>
            </a:xfrm>
            <a:custGeom>
              <a:avLst/>
              <a:gdLst/>
              <a:ahLst/>
              <a:cxnLst>
                <a:cxn ang="0">
                  <a:pos x="0" y="1"/>
                </a:cxn>
                <a:cxn ang="0">
                  <a:pos x="2" y="0"/>
                </a:cxn>
                <a:cxn ang="0">
                  <a:pos x="4" y="1"/>
                </a:cxn>
                <a:cxn ang="0">
                  <a:pos x="2" y="3"/>
                </a:cxn>
                <a:cxn ang="0">
                  <a:pos x="0" y="1"/>
                </a:cxn>
              </a:cxnLst>
              <a:rect l="0" t="0" r="r" b="b"/>
              <a:pathLst>
                <a:path w="4" h="3">
                  <a:moveTo>
                    <a:pt x="0" y="1"/>
                  </a:moveTo>
                  <a:lnTo>
                    <a:pt x="2" y="0"/>
                  </a:lnTo>
                  <a:lnTo>
                    <a:pt x="4" y="1"/>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2" name="Freeform 18"/>
            <p:cNvSpPr>
              <a:spLocks/>
            </p:cNvSpPr>
            <p:nvPr/>
          </p:nvSpPr>
          <p:spPr bwMode="gray">
            <a:xfrm>
              <a:off x="268600" y="875972"/>
              <a:ext cx="13893" cy="13904"/>
            </a:xfrm>
            <a:custGeom>
              <a:avLst/>
              <a:gdLst/>
              <a:ahLst/>
              <a:cxnLst>
                <a:cxn ang="0">
                  <a:pos x="4" y="0"/>
                </a:cxn>
                <a:cxn ang="0">
                  <a:pos x="4" y="2"/>
                </a:cxn>
                <a:cxn ang="0">
                  <a:pos x="6" y="4"/>
                </a:cxn>
                <a:cxn ang="0">
                  <a:pos x="5" y="6"/>
                </a:cxn>
                <a:cxn ang="0">
                  <a:pos x="0" y="1"/>
                </a:cxn>
                <a:cxn ang="0">
                  <a:pos x="4" y="0"/>
                </a:cxn>
              </a:cxnLst>
              <a:rect l="0" t="0" r="r" b="b"/>
              <a:pathLst>
                <a:path w="6" h="6">
                  <a:moveTo>
                    <a:pt x="4" y="0"/>
                  </a:moveTo>
                  <a:lnTo>
                    <a:pt x="4" y="2"/>
                  </a:lnTo>
                  <a:lnTo>
                    <a:pt x="6" y="4"/>
                  </a:lnTo>
                  <a:lnTo>
                    <a:pt x="5" y="6"/>
                  </a:lnTo>
                  <a:lnTo>
                    <a:pt x="0" y="1"/>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3" name="Freeform 19"/>
            <p:cNvSpPr>
              <a:spLocks/>
            </p:cNvSpPr>
            <p:nvPr/>
          </p:nvSpPr>
          <p:spPr bwMode="gray">
            <a:xfrm>
              <a:off x="169033" y="1492397"/>
              <a:ext cx="20840" cy="18539"/>
            </a:xfrm>
            <a:custGeom>
              <a:avLst/>
              <a:gdLst/>
              <a:ahLst/>
              <a:cxnLst>
                <a:cxn ang="0">
                  <a:pos x="9" y="3"/>
                </a:cxn>
                <a:cxn ang="0">
                  <a:pos x="3" y="8"/>
                </a:cxn>
                <a:cxn ang="0">
                  <a:pos x="0" y="8"/>
                </a:cxn>
                <a:cxn ang="0">
                  <a:pos x="0" y="6"/>
                </a:cxn>
                <a:cxn ang="0">
                  <a:pos x="7" y="0"/>
                </a:cxn>
                <a:cxn ang="0">
                  <a:pos x="9" y="1"/>
                </a:cxn>
                <a:cxn ang="0">
                  <a:pos x="9" y="3"/>
                </a:cxn>
              </a:cxnLst>
              <a:rect l="0" t="0" r="r" b="b"/>
              <a:pathLst>
                <a:path w="9" h="8">
                  <a:moveTo>
                    <a:pt x="9" y="3"/>
                  </a:moveTo>
                  <a:lnTo>
                    <a:pt x="3" y="8"/>
                  </a:lnTo>
                  <a:lnTo>
                    <a:pt x="0" y="8"/>
                  </a:lnTo>
                  <a:lnTo>
                    <a:pt x="0" y="6"/>
                  </a:lnTo>
                  <a:lnTo>
                    <a:pt x="7" y="0"/>
                  </a:lnTo>
                  <a:lnTo>
                    <a:pt x="9" y="1"/>
                  </a:lnTo>
                  <a:lnTo>
                    <a:pt x="9"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4" name="Freeform 20"/>
            <p:cNvSpPr>
              <a:spLocks/>
            </p:cNvSpPr>
            <p:nvPr/>
          </p:nvSpPr>
          <p:spPr bwMode="gray">
            <a:xfrm>
              <a:off x="136615" y="1506301"/>
              <a:ext cx="23155" cy="23174"/>
            </a:xfrm>
            <a:custGeom>
              <a:avLst/>
              <a:gdLst/>
              <a:ahLst/>
              <a:cxnLst>
                <a:cxn ang="0">
                  <a:pos x="10" y="1"/>
                </a:cxn>
                <a:cxn ang="0">
                  <a:pos x="1" y="10"/>
                </a:cxn>
                <a:cxn ang="0">
                  <a:pos x="0" y="9"/>
                </a:cxn>
                <a:cxn ang="0">
                  <a:pos x="2" y="5"/>
                </a:cxn>
                <a:cxn ang="0">
                  <a:pos x="3" y="1"/>
                </a:cxn>
                <a:cxn ang="0">
                  <a:pos x="7" y="0"/>
                </a:cxn>
                <a:cxn ang="0">
                  <a:pos x="10" y="1"/>
                </a:cxn>
              </a:cxnLst>
              <a:rect l="0" t="0" r="r" b="b"/>
              <a:pathLst>
                <a:path w="10" h="10">
                  <a:moveTo>
                    <a:pt x="10" y="1"/>
                  </a:moveTo>
                  <a:lnTo>
                    <a:pt x="1" y="10"/>
                  </a:lnTo>
                  <a:lnTo>
                    <a:pt x="0" y="9"/>
                  </a:lnTo>
                  <a:lnTo>
                    <a:pt x="2" y="5"/>
                  </a:lnTo>
                  <a:lnTo>
                    <a:pt x="3" y="1"/>
                  </a:lnTo>
                  <a:lnTo>
                    <a:pt x="7" y="0"/>
                  </a:lnTo>
                  <a:lnTo>
                    <a:pt x="1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5" name="Freeform 21"/>
            <p:cNvSpPr>
              <a:spLocks/>
            </p:cNvSpPr>
            <p:nvPr/>
          </p:nvSpPr>
          <p:spPr bwMode="gray">
            <a:xfrm>
              <a:off x="0" y="1550331"/>
              <a:ext cx="23155" cy="18539"/>
            </a:xfrm>
            <a:custGeom>
              <a:avLst/>
              <a:gdLst/>
              <a:ahLst/>
              <a:cxnLst>
                <a:cxn ang="0">
                  <a:pos x="10" y="1"/>
                </a:cxn>
                <a:cxn ang="0">
                  <a:pos x="10" y="3"/>
                </a:cxn>
                <a:cxn ang="0">
                  <a:pos x="3" y="8"/>
                </a:cxn>
                <a:cxn ang="0">
                  <a:pos x="0" y="7"/>
                </a:cxn>
                <a:cxn ang="0">
                  <a:pos x="1" y="5"/>
                </a:cxn>
                <a:cxn ang="0">
                  <a:pos x="7" y="1"/>
                </a:cxn>
                <a:cxn ang="0">
                  <a:pos x="8" y="0"/>
                </a:cxn>
                <a:cxn ang="0">
                  <a:pos x="10" y="1"/>
                </a:cxn>
              </a:cxnLst>
              <a:rect l="0" t="0" r="r" b="b"/>
              <a:pathLst>
                <a:path w="10" h="8">
                  <a:moveTo>
                    <a:pt x="10" y="1"/>
                  </a:moveTo>
                  <a:lnTo>
                    <a:pt x="10" y="3"/>
                  </a:lnTo>
                  <a:lnTo>
                    <a:pt x="3" y="8"/>
                  </a:lnTo>
                  <a:lnTo>
                    <a:pt x="0" y="7"/>
                  </a:lnTo>
                  <a:lnTo>
                    <a:pt x="1" y="5"/>
                  </a:lnTo>
                  <a:lnTo>
                    <a:pt x="7" y="1"/>
                  </a:lnTo>
                  <a:lnTo>
                    <a:pt x="8" y="0"/>
                  </a:lnTo>
                  <a:lnTo>
                    <a:pt x="1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6" name="Freeform 22"/>
            <p:cNvSpPr>
              <a:spLocks/>
            </p:cNvSpPr>
            <p:nvPr/>
          </p:nvSpPr>
          <p:spPr bwMode="gray">
            <a:xfrm>
              <a:off x="23155" y="1561918"/>
              <a:ext cx="18524" cy="4635"/>
            </a:xfrm>
            <a:custGeom>
              <a:avLst/>
              <a:gdLst/>
              <a:ahLst/>
              <a:cxnLst>
                <a:cxn ang="0">
                  <a:pos x="0" y="2"/>
                </a:cxn>
                <a:cxn ang="0">
                  <a:pos x="1" y="0"/>
                </a:cxn>
                <a:cxn ang="0">
                  <a:pos x="8" y="0"/>
                </a:cxn>
                <a:cxn ang="0">
                  <a:pos x="8" y="2"/>
                </a:cxn>
                <a:cxn ang="0">
                  <a:pos x="0" y="2"/>
                </a:cxn>
              </a:cxnLst>
              <a:rect l="0" t="0" r="r" b="b"/>
              <a:pathLst>
                <a:path w="8" h="2">
                  <a:moveTo>
                    <a:pt x="0" y="2"/>
                  </a:moveTo>
                  <a:lnTo>
                    <a:pt x="1" y="0"/>
                  </a:lnTo>
                  <a:lnTo>
                    <a:pt x="8" y="0"/>
                  </a:lnTo>
                  <a:lnTo>
                    <a:pt x="8"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7" name="Freeform 23"/>
            <p:cNvSpPr>
              <a:spLocks/>
            </p:cNvSpPr>
            <p:nvPr/>
          </p:nvSpPr>
          <p:spPr bwMode="gray">
            <a:xfrm>
              <a:off x="307963" y="1432145"/>
              <a:ext cx="9262" cy="11587"/>
            </a:xfrm>
            <a:custGeom>
              <a:avLst/>
              <a:gdLst/>
              <a:ahLst/>
              <a:cxnLst>
                <a:cxn ang="0">
                  <a:pos x="1" y="5"/>
                </a:cxn>
                <a:cxn ang="0">
                  <a:pos x="0" y="1"/>
                </a:cxn>
                <a:cxn ang="0">
                  <a:pos x="2" y="0"/>
                </a:cxn>
                <a:cxn ang="0">
                  <a:pos x="4" y="2"/>
                </a:cxn>
                <a:cxn ang="0">
                  <a:pos x="1" y="5"/>
                </a:cxn>
              </a:cxnLst>
              <a:rect l="0" t="0" r="r" b="b"/>
              <a:pathLst>
                <a:path w="4" h="5">
                  <a:moveTo>
                    <a:pt x="1" y="5"/>
                  </a:moveTo>
                  <a:lnTo>
                    <a:pt x="0" y="1"/>
                  </a:lnTo>
                  <a:lnTo>
                    <a:pt x="2" y="0"/>
                  </a:lnTo>
                  <a:lnTo>
                    <a:pt x="4" y="2"/>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8" name="Freeform 24"/>
            <p:cNvSpPr>
              <a:spLocks/>
            </p:cNvSpPr>
            <p:nvPr/>
          </p:nvSpPr>
          <p:spPr bwMode="gray">
            <a:xfrm>
              <a:off x="321857" y="1439097"/>
              <a:ext cx="9262" cy="11587"/>
            </a:xfrm>
            <a:custGeom>
              <a:avLst/>
              <a:gdLst/>
              <a:ahLst/>
              <a:cxnLst>
                <a:cxn ang="0">
                  <a:pos x="0" y="2"/>
                </a:cxn>
                <a:cxn ang="0">
                  <a:pos x="2" y="0"/>
                </a:cxn>
                <a:cxn ang="0">
                  <a:pos x="4" y="1"/>
                </a:cxn>
                <a:cxn ang="0">
                  <a:pos x="1" y="5"/>
                </a:cxn>
                <a:cxn ang="0">
                  <a:pos x="0" y="2"/>
                </a:cxn>
              </a:cxnLst>
              <a:rect l="0" t="0" r="r" b="b"/>
              <a:pathLst>
                <a:path w="4" h="5">
                  <a:moveTo>
                    <a:pt x="0" y="2"/>
                  </a:moveTo>
                  <a:lnTo>
                    <a:pt x="2" y="0"/>
                  </a:lnTo>
                  <a:lnTo>
                    <a:pt x="4" y="1"/>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09" name="Freeform 25"/>
            <p:cNvSpPr>
              <a:spLocks/>
            </p:cNvSpPr>
            <p:nvPr/>
          </p:nvSpPr>
          <p:spPr bwMode="gray">
            <a:xfrm>
              <a:off x="412162" y="2509729"/>
              <a:ext cx="23155" cy="30126"/>
            </a:xfrm>
            <a:custGeom>
              <a:avLst/>
              <a:gdLst/>
              <a:ahLst/>
              <a:cxnLst>
                <a:cxn ang="0">
                  <a:pos x="3" y="13"/>
                </a:cxn>
                <a:cxn ang="0">
                  <a:pos x="1" y="9"/>
                </a:cxn>
                <a:cxn ang="0">
                  <a:pos x="0" y="3"/>
                </a:cxn>
                <a:cxn ang="0">
                  <a:pos x="2" y="0"/>
                </a:cxn>
                <a:cxn ang="0">
                  <a:pos x="4" y="0"/>
                </a:cxn>
                <a:cxn ang="0">
                  <a:pos x="7" y="4"/>
                </a:cxn>
                <a:cxn ang="0">
                  <a:pos x="9" y="5"/>
                </a:cxn>
                <a:cxn ang="0">
                  <a:pos x="10" y="8"/>
                </a:cxn>
                <a:cxn ang="0">
                  <a:pos x="3" y="13"/>
                </a:cxn>
              </a:cxnLst>
              <a:rect l="0" t="0" r="r" b="b"/>
              <a:pathLst>
                <a:path w="10" h="13">
                  <a:moveTo>
                    <a:pt x="3" y="13"/>
                  </a:moveTo>
                  <a:lnTo>
                    <a:pt x="1" y="9"/>
                  </a:lnTo>
                  <a:lnTo>
                    <a:pt x="0" y="3"/>
                  </a:lnTo>
                  <a:lnTo>
                    <a:pt x="2" y="0"/>
                  </a:lnTo>
                  <a:lnTo>
                    <a:pt x="4" y="0"/>
                  </a:lnTo>
                  <a:lnTo>
                    <a:pt x="7" y="4"/>
                  </a:lnTo>
                  <a:lnTo>
                    <a:pt x="9" y="5"/>
                  </a:lnTo>
                  <a:lnTo>
                    <a:pt x="10" y="8"/>
                  </a:lnTo>
                  <a:lnTo>
                    <a:pt x="3"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0" name="Freeform 26"/>
            <p:cNvSpPr>
              <a:spLocks/>
            </p:cNvSpPr>
            <p:nvPr/>
          </p:nvSpPr>
          <p:spPr bwMode="gray">
            <a:xfrm>
              <a:off x="400584" y="2491190"/>
              <a:ext cx="11578" cy="6952"/>
            </a:xfrm>
            <a:custGeom>
              <a:avLst/>
              <a:gdLst/>
              <a:ahLst/>
              <a:cxnLst>
                <a:cxn ang="0">
                  <a:pos x="3" y="3"/>
                </a:cxn>
                <a:cxn ang="0">
                  <a:pos x="0" y="1"/>
                </a:cxn>
                <a:cxn ang="0">
                  <a:pos x="3" y="0"/>
                </a:cxn>
                <a:cxn ang="0">
                  <a:pos x="4" y="1"/>
                </a:cxn>
                <a:cxn ang="0">
                  <a:pos x="5" y="3"/>
                </a:cxn>
                <a:cxn ang="0">
                  <a:pos x="3" y="3"/>
                </a:cxn>
              </a:cxnLst>
              <a:rect l="0" t="0" r="r" b="b"/>
              <a:pathLst>
                <a:path w="5" h="3">
                  <a:moveTo>
                    <a:pt x="3" y="3"/>
                  </a:moveTo>
                  <a:lnTo>
                    <a:pt x="0" y="1"/>
                  </a:lnTo>
                  <a:lnTo>
                    <a:pt x="3" y="0"/>
                  </a:lnTo>
                  <a:lnTo>
                    <a:pt x="4" y="1"/>
                  </a:lnTo>
                  <a:lnTo>
                    <a:pt x="5" y="3"/>
                  </a:lnTo>
                  <a:lnTo>
                    <a:pt x="3"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1" name="Freeform 27"/>
            <p:cNvSpPr>
              <a:spLocks/>
            </p:cNvSpPr>
            <p:nvPr/>
          </p:nvSpPr>
          <p:spPr bwMode="gray">
            <a:xfrm>
              <a:off x="389007" y="2484238"/>
              <a:ext cx="4631" cy="2317"/>
            </a:xfrm>
            <a:custGeom>
              <a:avLst/>
              <a:gdLst/>
              <a:ahLst/>
              <a:cxnLst>
                <a:cxn ang="0">
                  <a:pos x="0" y="0"/>
                </a:cxn>
                <a:cxn ang="0">
                  <a:pos x="1" y="0"/>
                </a:cxn>
                <a:cxn ang="0">
                  <a:pos x="2" y="0"/>
                </a:cxn>
                <a:cxn ang="0">
                  <a:pos x="1" y="1"/>
                </a:cxn>
                <a:cxn ang="0">
                  <a:pos x="0" y="0"/>
                </a:cxn>
              </a:cxnLst>
              <a:rect l="0" t="0" r="r" b="b"/>
              <a:pathLst>
                <a:path w="2" h="1">
                  <a:moveTo>
                    <a:pt x="0" y="0"/>
                  </a:moveTo>
                  <a:lnTo>
                    <a:pt x="1" y="0"/>
                  </a:lnTo>
                  <a:lnTo>
                    <a:pt x="2" y="0"/>
                  </a:lnTo>
                  <a:lnTo>
                    <a:pt x="1"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2" name="Freeform 28"/>
            <p:cNvSpPr>
              <a:spLocks/>
            </p:cNvSpPr>
            <p:nvPr/>
          </p:nvSpPr>
          <p:spPr bwMode="gray">
            <a:xfrm>
              <a:off x="365851" y="2477286"/>
              <a:ext cx="6947" cy="4635"/>
            </a:xfrm>
            <a:custGeom>
              <a:avLst/>
              <a:gdLst/>
              <a:ahLst/>
              <a:cxnLst>
                <a:cxn ang="0">
                  <a:pos x="0" y="1"/>
                </a:cxn>
                <a:cxn ang="0">
                  <a:pos x="1" y="0"/>
                </a:cxn>
                <a:cxn ang="0">
                  <a:pos x="3" y="2"/>
                </a:cxn>
                <a:cxn ang="0">
                  <a:pos x="1" y="2"/>
                </a:cxn>
                <a:cxn ang="0">
                  <a:pos x="0" y="1"/>
                </a:cxn>
              </a:cxnLst>
              <a:rect l="0" t="0" r="r" b="b"/>
              <a:pathLst>
                <a:path w="3" h="2">
                  <a:moveTo>
                    <a:pt x="0" y="1"/>
                  </a:moveTo>
                  <a:lnTo>
                    <a:pt x="1" y="0"/>
                  </a:lnTo>
                  <a:lnTo>
                    <a:pt x="3" y="2"/>
                  </a:lnTo>
                  <a:lnTo>
                    <a:pt x="1"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3" name="Freeform 29"/>
            <p:cNvSpPr>
              <a:spLocks/>
            </p:cNvSpPr>
            <p:nvPr/>
          </p:nvSpPr>
          <p:spPr bwMode="gray">
            <a:xfrm>
              <a:off x="585825" y="1211993"/>
              <a:ext cx="20840" cy="23174"/>
            </a:xfrm>
            <a:custGeom>
              <a:avLst/>
              <a:gdLst/>
              <a:ahLst/>
              <a:cxnLst>
                <a:cxn ang="0">
                  <a:pos x="9" y="0"/>
                </a:cxn>
                <a:cxn ang="0">
                  <a:pos x="9" y="3"/>
                </a:cxn>
                <a:cxn ang="0">
                  <a:pos x="4" y="10"/>
                </a:cxn>
                <a:cxn ang="0">
                  <a:pos x="0" y="10"/>
                </a:cxn>
                <a:cxn ang="0">
                  <a:pos x="0" y="8"/>
                </a:cxn>
                <a:cxn ang="0">
                  <a:pos x="6" y="0"/>
                </a:cxn>
                <a:cxn ang="0">
                  <a:pos x="9" y="0"/>
                </a:cxn>
              </a:cxnLst>
              <a:rect l="0" t="0" r="r" b="b"/>
              <a:pathLst>
                <a:path w="9" h="10">
                  <a:moveTo>
                    <a:pt x="9" y="0"/>
                  </a:moveTo>
                  <a:lnTo>
                    <a:pt x="9" y="3"/>
                  </a:lnTo>
                  <a:lnTo>
                    <a:pt x="4" y="10"/>
                  </a:lnTo>
                  <a:lnTo>
                    <a:pt x="0" y="10"/>
                  </a:lnTo>
                  <a:lnTo>
                    <a:pt x="0" y="8"/>
                  </a:lnTo>
                  <a:lnTo>
                    <a:pt x="6" y="0"/>
                  </a:lnTo>
                  <a:lnTo>
                    <a:pt x="9"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4" name="Freeform 30"/>
            <p:cNvSpPr>
              <a:spLocks/>
            </p:cNvSpPr>
            <p:nvPr/>
          </p:nvSpPr>
          <p:spPr bwMode="gray">
            <a:xfrm>
              <a:off x="611296" y="1200406"/>
              <a:ext cx="11578" cy="13904"/>
            </a:xfrm>
            <a:custGeom>
              <a:avLst/>
              <a:gdLst/>
              <a:ahLst/>
              <a:cxnLst>
                <a:cxn ang="0">
                  <a:pos x="0" y="3"/>
                </a:cxn>
                <a:cxn ang="0">
                  <a:pos x="0" y="1"/>
                </a:cxn>
                <a:cxn ang="0">
                  <a:pos x="5" y="0"/>
                </a:cxn>
                <a:cxn ang="0">
                  <a:pos x="5" y="4"/>
                </a:cxn>
                <a:cxn ang="0">
                  <a:pos x="2" y="6"/>
                </a:cxn>
                <a:cxn ang="0">
                  <a:pos x="0" y="3"/>
                </a:cxn>
              </a:cxnLst>
              <a:rect l="0" t="0" r="r" b="b"/>
              <a:pathLst>
                <a:path w="5" h="6">
                  <a:moveTo>
                    <a:pt x="0" y="3"/>
                  </a:moveTo>
                  <a:lnTo>
                    <a:pt x="0" y="1"/>
                  </a:lnTo>
                  <a:lnTo>
                    <a:pt x="5" y="0"/>
                  </a:lnTo>
                  <a:lnTo>
                    <a:pt x="5" y="4"/>
                  </a:lnTo>
                  <a:lnTo>
                    <a:pt x="2"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5" name="Freeform 31"/>
            <p:cNvSpPr>
              <a:spLocks/>
            </p:cNvSpPr>
            <p:nvPr/>
          </p:nvSpPr>
          <p:spPr bwMode="gray">
            <a:xfrm>
              <a:off x="470050" y="1300054"/>
              <a:ext cx="30102" cy="16222"/>
            </a:xfrm>
            <a:custGeom>
              <a:avLst/>
              <a:gdLst/>
              <a:ahLst/>
              <a:cxnLst>
                <a:cxn ang="0">
                  <a:pos x="0" y="7"/>
                </a:cxn>
                <a:cxn ang="0">
                  <a:pos x="0" y="3"/>
                </a:cxn>
                <a:cxn ang="0">
                  <a:pos x="1" y="0"/>
                </a:cxn>
                <a:cxn ang="0">
                  <a:pos x="9" y="0"/>
                </a:cxn>
                <a:cxn ang="0">
                  <a:pos x="13" y="4"/>
                </a:cxn>
                <a:cxn ang="0">
                  <a:pos x="12" y="6"/>
                </a:cxn>
                <a:cxn ang="0">
                  <a:pos x="0" y="7"/>
                </a:cxn>
              </a:cxnLst>
              <a:rect l="0" t="0" r="r" b="b"/>
              <a:pathLst>
                <a:path w="13" h="7">
                  <a:moveTo>
                    <a:pt x="0" y="7"/>
                  </a:moveTo>
                  <a:lnTo>
                    <a:pt x="0" y="3"/>
                  </a:lnTo>
                  <a:lnTo>
                    <a:pt x="1" y="0"/>
                  </a:lnTo>
                  <a:lnTo>
                    <a:pt x="9" y="0"/>
                  </a:lnTo>
                  <a:lnTo>
                    <a:pt x="13" y="4"/>
                  </a:lnTo>
                  <a:lnTo>
                    <a:pt x="12" y="6"/>
                  </a:lnTo>
                  <a:lnTo>
                    <a:pt x="0"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6" name="Freeform 32"/>
            <p:cNvSpPr>
              <a:spLocks/>
            </p:cNvSpPr>
            <p:nvPr/>
          </p:nvSpPr>
          <p:spPr bwMode="gray">
            <a:xfrm>
              <a:off x="437632" y="1325545"/>
              <a:ext cx="57888" cy="39396"/>
            </a:xfrm>
            <a:custGeom>
              <a:avLst/>
              <a:gdLst/>
              <a:ahLst/>
              <a:cxnLst>
                <a:cxn ang="0">
                  <a:pos x="3" y="4"/>
                </a:cxn>
                <a:cxn ang="0">
                  <a:pos x="8" y="4"/>
                </a:cxn>
                <a:cxn ang="0">
                  <a:pos x="13" y="1"/>
                </a:cxn>
                <a:cxn ang="0">
                  <a:pos x="23" y="0"/>
                </a:cxn>
                <a:cxn ang="0">
                  <a:pos x="25" y="3"/>
                </a:cxn>
                <a:cxn ang="0">
                  <a:pos x="23" y="7"/>
                </a:cxn>
                <a:cxn ang="0">
                  <a:pos x="16" y="11"/>
                </a:cxn>
                <a:cxn ang="0">
                  <a:pos x="16" y="14"/>
                </a:cxn>
                <a:cxn ang="0">
                  <a:pos x="10" y="14"/>
                </a:cxn>
                <a:cxn ang="0">
                  <a:pos x="8" y="17"/>
                </a:cxn>
                <a:cxn ang="0">
                  <a:pos x="4" y="15"/>
                </a:cxn>
                <a:cxn ang="0">
                  <a:pos x="4" y="13"/>
                </a:cxn>
                <a:cxn ang="0">
                  <a:pos x="1" y="10"/>
                </a:cxn>
                <a:cxn ang="0">
                  <a:pos x="0" y="5"/>
                </a:cxn>
                <a:cxn ang="0">
                  <a:pos x="3" y="4"/>
                </a:cxn>
              </a:cxnLst>
              <a:rect l="0" t="0" r="r" b="b"/>
              <a:pathLst>
                <a:path w="25" h="17">
                  <a:moveTo>
                    <a:pt x="3" y="4"/>
                  </a:moveTo>
                  <a:lnTo>
                    <a:pt x="8" y="4"/>
                  </a:lnTo>
                  <a:lnTo>
                    <a:pt x="13" y="1"/>
                  </a:lnTo>
                  <a:lnTo>
                    <a:pt x="23" y="0"/>
                  </a:lnTo>
                  <a:lnTo>
                    <a:pt x="25" y="3"/>
                  </a:lnTo>
                  <a:lnTo>
                    <a:pt x="23" y="7"/>
                  </a:lnTo>
                  <a:lnTo>
                    <a:pt x="16" y="11"/>
                  </a:lnTo>
                  <a:lnTo>
                    <a:pt x="16" y="14"/>
                  </a:lnTo>
                  <a:lnTo>
                    <a:pt x="10" y="14"/>
                  </a:lnTo>
                  <a:lnTo>
                    <a:pt x="8" y="17"/>
                  </a:lnTo>
                  <a:lnTo>
                    <a:pt x="4" y="15"/>
                  </a:lnTo>
                  <a:lnTo>
                    <a:pt x="4" y="13"/>
                  </a:lnTo>
                  <a:lnTo>
                    <a:pt x="1" y="10"/>
                  </a:lnTo>
                  <a:lnTo>
                    <a:pt x="0" y="5"/>
                  </a:lnTo>
                  <a:lnTo>
                    <a:pt x="3"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7" name="Freeform 33"/>
            <p:cNvSpPr>
              <a:spLocks/>
            </p:cNvSpPr>
            <p:nvPr/>
          </p:nvSpPr>
          <p:spPr bwMode="gray">
            <a:xfrm>
              <a:off x="583510" y="1202724"/>
              <a:ext cx="6947" cy="9270"/>
            </a:xfrm>
            <a:custGeom>
              <a:avLst/>
              <a:gdLst/>
              <a:ahLst/>
              <a:cxnLst>
                <a:cxn ang="0">
                  <a:pos x="3" y="3"/>
                </a:cxn>
                <a:cxn ang="0">
                  <a:pos x="2" y="4"/>
                </a:cxn>
                <a:cxn ang="0">
                  <a:pos x="0" y="2"/>
                </a:cxn>
                <a:cxn ang="0">
                  <a:pos x="2" y="0"/>
                </a:cxn>
                <a:cxn ang="0">
                  <a:pos x="3" y="3"/>
                </a:cxn>
              </a:cxnLst>
              <a:rect l="0" t="0" r="r" b="b"/>
              <a:pathLst>
                <a:path w="3" h="4">
                  <a:moveTo>
                    <a:pt x="3" y="3"/>
                  </a:moveTo>
                  <a:lnTo>
                    <a:pt x="2" y="4"/>
                  </a:lnTo>
                  <a:lnTo>
                    <a:pt x="0" y="2"/>
                  </a:lnTo>
                  <a:lnTo>
                    <a:pt x="2" y="0"/>
                  </a:lnTo>
                  <a:lnTo>
                    <a:pt x="3"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8" name="Freeform 34"/>
            <p:cNvSpPr>
              <a:spLocks/>
            </p:cNvSpPr>
            <p:nvPr/>
          </p:nvSpPr>
          <p:spPr bwMode="gray">
            <a:xfrm>
              <a:off x="578879" y="1216628"/>
              <a:ext cx="6947" cy="6952"/>
            </a:xfrm>
            <a:custGeom>
              <a:avLst/>
              <a:gdLst/>
              <a:ahLst/>
              <a:cxnLst>
                <a:cxn ang="0">
                  <a:pos x="3" y="1"/>
                </a:cxn>
                <a:cxn ang="0">
                  <a:pos x="2" y="3"/>
                </a:cxn>
                <a:cxn ang="0">
                  <a:pos x="0" y="2"/>
                </a:cxn>
                <a:cxn ang="0">
                  <a:pos x="1" y="0"/>
                </a:cxn>
                <a:cxn ang="0">
                  <a:pos x="3" y="1"/>
                </a:cxn>
              </a:cxnLst>
              <a:rect l="0" t="0" r="r" b="b"/>
              <a:pathLst>
                <a:path w="3" h="3">
                  <a:moveTo>
                    <a:pt x="3" y="1"/>
                  </a:moveTo>
                  <a:lnTo>
                    <a:pt x="2" y="3"/>
                  </a:lnTo>
                  <a:lnTo>
                    <a:pt x="0" y="2"/>
                  </a:lnTo>
                  <a:lnTo>
                    <a:pt x="1" y="0"/>
                  </a:lnTo>
                  <a:lnTo>
                    <a:pt x="3"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19" name="Freeform 35"/>
            <p:cNvSpPr>
              <a:spLocks/>
            </p:cNvSpPr>
            <p:nvPr/>
          </p:nvSpPr>
          <p:spPr bwMode="gray">
            <a:xfrm>
              <a:off x="907682" y="1476175"/>
              <a:ext cx="25471" cy="34761"/>
            </a:xfrm>
            <a:custGeom>
              <a:avLst/>
              <a:gdLst/>
              <a:ahLst/>
              <a:cxnLst>
                <a:cxn ang="0">
                  <a:pos x="1" y="1"/>
                </a:cxn>
                <a:cxn ang="0">
                  <a:pos x="5" y="0"/>
                </a:cxn>
                <a:cxn ang="0">
                  <a:pos x="7" y="2"/>
                </a:cxn>
                <a:cxn ang="0">
                  <a:pos x="8" y="4"/>
                </a:cxn>
                <a:cxn ang="0">
                  <a:pos x="11" y="2"/>
                </a:cxn>
                <a:cxn ang="0">
                  <a:pos x="10" y="8"/>
                </a:cxn>
                <a:cxn ang="0">
                  <a:pos x="9" y="15"/>
                </a:cxn>
                <a:cxn ang="0">
                  <a:pos x="4" y="15"/>
                </a:cxn>
                <a:cxn ang="0">
                  <a:pos x="0" y="8"/>
                </a:cxn>
                <a:cxn ang="0">
                  <a:pos x="1" y="1"/>
                </a:cxn>
              </a:cxnLst>
              <a:rect l="0" t="0" r="r" b="b"/>
              <a:pathLst>
                <a:path w="11" h="15">
                  <a:moveTo>
                    <a:pt x="1" y="1"/>
                  </a:moveTo>
                  <a:lnTo>
                    <a:pt x="5" y="0"/>
                  </a:lnTo>
                  <a:lnTo>
                    <a:pt x="7" y="2"/>
                  </a:lnTo>
                  <a:lnTo>
                    <a:pt x="8" y="4"/>
                  </a:lnTo>
                  <a:lnTo>
                    <a:pt x="11" y="2"/>
                  </a:lnTo>
                  <a:lnTo>
                    <a:pt x="10" y="8"/>
                  </a:lnTo>
                  <a:lnTo>
                    <a:pt x="9" y="15"/>
                  </a:lnTo>
                  <a:lnTo>
                    <a:pt x="4" y="15"/>
                  </a:lnTo>
                  <a:lnTo>
                    <a:pt x="0" y="8"/>
                  </a:lnTo>
                  <a:lnTo>
                    <a:pt x="1"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0" name="Freeform 36"/>
            <p:cNvSpPr>
              <a:spLocks/>
            </p:cNvSpPr>
            <p:nvPr/>
          </p:nvSpPr>
          <p:spPr bwMode="gray">
            <a:xfrm>
              <a:off x="900735" y="1395067"/>
              <a:ext cx="27786" cy="53300"/>
            </a:xfrm>
            <a:custGeom>
              <a:avLst/>
              <a:gdLst/>
              <a:ahLst/>
              <a:cxnLst>
                <a:cxn ang="0">
                  <a:pos x="0" y="0"/>
                </a:cxn>
                <a:cxn ang="0">
                  <a:pos x="2" y="0"/>
                </a:cxn>
                <a:cxn ang="0">
                  <a:pos x="8" y="8"/>
                </a:cxn>
                <a:cxn ang="0">
                  <a:pos x="12" y="21"/>
                </a:cxn>
                <a:cxn ang="0">
                  <a:pos x="11" y="23"/>
                </a:cxn>
                <a:cxn ang="0">
                  <a:pos x="1" y="11"/>
                </a:cxn>
                <a:cxn ang="0">
                  <a:pos x="0" y="0"/>
                </a:cxn>
              </a:cxnLst>
              <a:rect l="0" t="0" r="r" b="b"/>
              <a:pathLst>
                <a:path w="12" h="23">
                  <a:moveTo>
                    <a:pt x="0" y="0"/>
                  </a:moveTo>
                  <a:lnTo>
                    <a:pt x="2" y="0"/>
                  </a:lnTo>
                  <a:lnTo>
                    <a:pt x="8" y="8"/>
                  </a:lnTo>
                  <a:lnTo>
                    <a:pt x="12" y="21"/>
                  </a:lnTo>
                  <a:lnTo>
                    <a:pt x="11" y="23"/>
                  </a:lnTo>
                  <a:lnTo>
                    <a:pt x="1" y="1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1" name="Freeform 37"/>
            <p:cNvSpPr>
              <a:spLocks/>
            </p:cNvSpPr>
            <p:nvPr/>
          </p:nvSpPr>
          <p:spPr bwMode="gray">
            <a:xfrm>
              <a:off x="903051" y="1432145"/>
              <a:ext cx="11578" cy="18539"/>
            </a:xfrm>
            <a:custGeom>
              <a:avLst/>
              <a:gdLst/>
              <a:ahLst/>
              <a:cxnLst>
                <a:cxn ang="0">
                  <a:pos x="2" y="0"/>
                </a:cxn>
                <a:cxn ang="0">
                  <a:pos x="5" y="7"/>
                </a:cxn>
                <a:cxn ang="0">
                  <a:pos x="3" y="8"/>
                </a:cxn>
                <a:cxn ang="0">
                  <a:pos x="0" y="1"/>
                </a:cxn>
                <a:cxn ang="0">
                  <a:pos x="2" y="0"/>
                </a:cxn>
              </a:cxnLst>
              <a:rect l="0" t="0" r="r" b="b"/>
              <a:pathLst>
                <a:path w="5" h="8">
                  <a:moveTo>
                    <a:pt x="2" y="0"/>
                  </a:moveTo>
                  <a:lnTo>
                    <a:pt x="5" y="7"/>
                  </a:lnTo>
                  <a:lnTo>
                    <a:pt x="3" y="8"/>
                  </a:lnTo>
                  <a:lnTo>
                    <a:pt x="0" y="1"/>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2" name="Freeform 38"/>
            <p:cNvSpPr>
              <a:spLocks/>
            </p:cNvSpPr>
            <p:nvPr/>
          </p:nvSpPr>
          <p:spPr bwMode="gray">
            <a:xfrm>
              <a:off x="879896" y="1362623"/>
              <a:ext cx="6947" cy="34761"/>
            </a:xfrm>
            <a:custGeom>
              <a:avLst/>
              <a:gdLst/>
              <a:ahLst/>
              <a:cxnLst>
                <a:cxn ang="0">
                  <a:pos x="0" y="2"/>
                </a:cxn>
                <a:cxn ang="0">
                  <a:pos x="2" y="0"/>
                </a:cxn>
                <a:cxn ang="0">
                  <a:pos x="3" y="2"/>
                </a:cxn>
                <a:cxn ang="0">
                  <a:pos x="3" y="15"/>
                </a:cxn>
                <a:cxn ang="0">
                  <a:pos x="2" y="14"/>
                </a:cxn>
                <a:cxn ang="0">
                  <a:pos x="0" y="2"/>
                </a:cxn>
              </a:cxnLst>
              <a:rect l="0" t="0" r="r" b="b"/>
              <a:pathLst>
                <a:path w="3" h="15">
                  <a:moveTo>
                    <a:pt x="0" y="2"/>
                  </a:moveTo>
                  <a:lnTo>
                    <a:pt x="2" y="0"/>
                  </a:lnTo>
                  <a:lnTo>
                    <a:pt x="3" y="2"/>
                  </a:lnTo>
                  <a:lnTo>
                    <a:pt x="3" y="15"/>
                  </a:lnTo>
                  <a:lnTo>
                    <a:pt x="2" y="1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3" name="Freeform 39"/>
            <p:cNvSpPr>
              <a:spLocks/>
            </p:cNvSpPr>
            <p:nvPr/>
          </p:nvSpPr>
          <p:spPr bwMode="gray">
            <a:xfrm>
              <a:off x="861372" y="1357988"/>
              <a:ext cx="11578" cy="30126"/>
            </a:xfrm>
            <a:custGeom>
              <a:avLst/>
              <a:gdLst/>
              <a:ahLst/>
              <a:cxnLst>
                <a:cxn ang="0">
                  <a:pos x="3" y="0"/>
                </a:cxn>
                <a:cxn ang="0">
                  <a:pos x="5" y="5"/>
                </a:cxn>
                <a:cxn ang="0">
                  <a:pos x="5" y="12"/>
                </a:cxn>
                <a:cxn ang="0">
                  <a:pos x="3" y="13"/>
                </a:cxn>
                <a:cxn ang="0">
                  <a:pos x="0" y="6"/>
                </a:cxn>
                <a:cxn ang="0">
                  <a:pos x="3" y="0"/>
                </a:cxn>
              </a:cxnLst>
              <a:rect l="0" t="0" r="r" b="b"/>
              <a:pathLst>
                <a:path w="5" h="13">
                  <a:moveTo>
                    <a:pt x="3" y="0"/>
                  </a:moveTo>
                  <a:lnTo>
                    <a:pt x="5" y="5"/>
                  </a:lnTo>
                  <a:lnTo>
                    <a:pt x="5" y="12"/>
                  </a:lnTo>
                  <a:lnTo>
                    <a:pt x="3" y="13"/>
                  </a:lnTo>
                  <a:lnTo>
                    <a:pt x="0" y="6"/>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4" name="Freeform 40"/>
            <p:cNvSpPr>
              <a:spLocks/>
            </p:cNvSpPr>
            <p:nvPr/>
          </p:nvSpPr>
          <p:spPr bwMode="gray">
            <a:xfrm>
              <a:off x="875265" y="1311641"/>
              <a:ext cx="11578" cy="41713"/>
            </a:xfrm>
            <a:custGeom>
              <a:avLst/>
              <a:gdLst/>
              <a:ahLst/>
              <a:cxnLst>
                <a:cxn ang="0">
                  <a:pos x="1" y="0"/>
                </a:cxn>
                <a:cxn ang="0">
                  <a:pos x="5" y="5"/>
                </a:cxn>
                <a:cxn ang="0">
                  <a:pos x="5" y="16"/>
                </a:cxn>
                <a:cxn ang="0">
                  <a:pos x="3" y="18"/>
                </a:cxn>
                <a:cxn ang="0">
                  <a:pos x="0" y="18"/>
                </a:cxn>
                <a:cxn ang="0">
                  <a:pos x="0" y="2"/>
                </a:cxn>
                <a:cxn ang="0">
                  <a:pos x="1" y="0"/>
                </a:cxn>
              </a:cxnLst>
              <a:rect l="0" t="0" r="r" b="b"/>
              <a:pathLst>
                <a:path w="5" h="18">
                  <a:moveTo>
                    <a:pt x="1" y="0"/>
                  </a:moveTo>
                  <a:lnTo>
                    <a:pt x="5" y="5"/>
                  </a:lnTo>
                  <a:lnTo>
                    <a:pt x="5" y="16"/>
                  </a:lnTo>
                  <a:lnTo>
                    <a:pt x="3" y="18"/>
                  </a:lnTo>
                  <a:lnTo>
                    <a:pt x="0" y="18"/>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5" name="Freeform 41"/>
            <p:cNvSpPr>
              <a:spLocks/>
            </p:cNvSpPr>
            <p:nvPr/>
          </p:nvSpPr>
          <p:spPr bwMode="gray">
            <a:xfrm>
              <a:off x="833585" y="1302371"/>
              <a:ext cx="34733" cy="39396"/>
            </a:xfrm>
            <a:custGeom>
              <a:avLst/>
              <a:gdLst/>
              <a:ahLst/>
              <a:cxnLst>
                <a:cxn ang="0">
                  <a:pos x="6" y="16"/>
                </a:cxn>
                <a:cxn ang="0">
                  <a:pos x="3" y="12"/>
                </a:cxn>
                <a:cxn ang="0">
                  <a:pos x="0" y="6"/>
                </a:cxn>
                <a:cxn ang="0">
                  <a:pos x="0" y="4"/>
                </a:cxn>
                <a:cxn ang="0">
                  <a:pos x="7" y="0"/>
                </a:cxn>
                <a:cxn ang="0">
                  <a:pos x="11" y="3"/>
                </a:cxn>
                <a:cxn ang="0">
                  <a:pos x="15" y="4"/>
                </a:cxn>
                <a:cxn ang="0">
                  <a:pos x="15" y="6"/>
                </a:cxn>
                <a:cxn ang="0">
                  <a:pos x="11" y="5"/>
                </a:cxn>
                <a:cxn ang="0">
                  <a:pos x="11" y="8"/>
                </a:cxn>
                <a:cxn ang="0">
                  <a:pos x="14" y="12"/>
                </a:cxn>
                <a:cxn ang="0">
                  <a:pos x="12" y="14"/>
                </a:cxn>
                <a:cxn ang="0">
                  <a:pos x="8" y="9"/>
                </a:cxn>
                <a:cxn ang="0">
                  <a:pos x="7" y="10"/>
                </a:cxn>
                <a:cxn ang="0">
                  <a:pos x="8" y="17"/>
                </a:cxn>
                <a:cxn ang="0">
                  <a:pos x="6" y="16"/>
                </a:cxn>
              </a:cxnLst>
              <a:rect l="0" t="0" r="r" b="b"/>
              <a:pathLst>
                <a:path w="15" h="17">
                  <a:moveTo>
                    <a:pt x="6" y="16"/>
                  </a:moveTo>
                  <a:lnTo>
                    <a:pt x="3" y="12"/>
                  </a:lnTo>
                  <a:lnTo>
                    <a:pt x="0" y="6"/>
                  </a:lnTo>
                  <a:lnTo>
                    <a:pt x="0" y="4"/>
                  </a:lnTo>
                  <a:lnTo>
                    <a:pt x="7" y="0"/>
                  </a:lnTo>
                  <a:lnTo>
                    <a:pt x="11" y="3"/>
                  </a:lnTo>
                  <a:lnTo>
                    <a:pt x="15" y="4"/>
                  </a:lnTo>
                  <a:lnTo>
                    <a:pt x="15" y="6"/>
                  </a:lnTo>
                  <a:lnTo>
                    <a:pt x="11" y="5"/>
                  </a:lnTo>
                  <a:lnTo>
                    <a:pt x="11" y="8"/>
                  </a:lnTo>
                  <a:lnTo>
                    <a:pt x="14" y="12"/>
                  </a:lnTo>
                  <a:lnTo>
                    <a:pt x="12" y="14"/>
                  </a:lnTo>
                  <a:lnTo>
                    <a:pt x="8" y="9"/>
                  </a:lnTo>
                  <a:lnTo>
                    <a:pt x="7" y="10"/>
                  </a:lnTo>
                  <a:lnTo>
                    <a:pt x="8" y="17"/>
                  </a:lnTo>
                  <a:lnTo>
                    <a:pt x="6"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6" name="Freeform 42"/>
            <p:cNvSpPr>
              <a:spLocks/>
            </p:cNvSpPr>
            <p:nvPr/>
          </p:nvSpPr>
          <p:spPr bwMode="gray">
            <a:xfrm>
              <a:off x="889158" y="1357988"/>
              <a:ext cx="20840" cy="20856"/>
            </a:xfrm>
            <a:custGeom>
              <a:avLst/>
              <a:gdLst/>
              <a:ahLst/>
              <a:cxnLst>
                <a:cxn ang="0">
                  <a:pos x="3" y="9"/>
                </a:cxn>
                <a:cxn ang="0">
                  <a:pos x="0" y="2"/>
                </a:cxn>
                <a:cxn ang="0">
                  <a:pos x="2" y="0"/>
                </a:cxn>
                <a:cxn ang="0">
                  <a:pos x="6" y="2"/>
                </a:cxn>
                <a:cxn ang="0">
                  <a:pos x="9" y="5"/>
                </a:cxn>
                <a:cxn ang="0">
                  <a:pos x="9" y="7"/>
                </a:cxn>
                <a:cxn ang="0">
                  <a:pos x="5" y="5"/>
                </a:cxn>
                <a:cxn ang="0">
                  <a:pos x="6" y="8"/>
                </a:cxn>
                <a:cxn ang="0">
                  <a:pos x="3" y="9"/>
                </a:cxn>
              </a:cxnLst>
              <a:rect l="0" t="0" r="r" b="b"/>
              <a:pathLst>
                <a:path w="9" h="9">
                  <a:moveTo>
                    <a:pt x="3" y="9"/>
                  </a:moveTo>
                  <a:lnTo>
                    <a:pt x="0" y="2"/>
                  </a:lnTo>
                  <a:lnTo>
                    <a:pt x="2" y="0"/>
                  </a:lnTo>
                  <a:lnTo>
                    <a:pt x="6" y="2"/>
                  </a:lnTo>
                  <a:lnTo>
                    <a:pt x="9" y="5"/>
                  </a:lnTo>
                  <a:lnTo>
                    <a:pt x="9" y="7"/>
                  </a:lnTo>
                  <a:lnTo>
                    <a:pt x="5" y="5"/>
                  </a:lnTo>
                  <a:lnTo>
                    <a:pt x="6" y="8"/>
                  </a:lnTo>
                  <a:lnTo>
                    <a:pt x="3"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7" name="Freeform 43"/>
            <p:cNvSpPr>
              <a:spLocks/>
            </p:cNvSpPr>
            <p:nvPr/>
          </p:nvSpPr>
          <p:spPr bwMode="gray">
            <a:xfrm>
              <a:off x="923890" y="1515571"/>
              <a:ext cx="11578" cy="4635"/>
            </a:xfrm>
            <a:custGeom>
              <a:avLst/>
              <a:gdLst/>
              <a:ahLst/>
              <a:cxnLst>
                <a:cxn ang="0">
                  <a:pos x="0" y="1"/>
                </a:cxn>
                <a:cxn ang="0">
                  <a:pos x="2" y="0"/>
                </a:cxn>
                <a:cxn ang="0">
                  <a:pos x="5" y="0"/>
                </a:cxn>
                <a:cxn ang="0">
                  <a:pos x="5" y="2"/>
                </a:cxn>
                <a:cxn ang="0">
                  <a:pos x="2" y="2"/>
                </a:cxn>
                <a:cxn ang="0">
                  <a:pos x="0" y="1"/>
                </a:cxn>
              </a:cxnLst>
              <a:rect l="0" t="0" r="r" b="b"/>
              <a:pathLst>
                <a:path w="5" h="2">
                  <a:moveTo>
                    <a:pt x="0" y="1"/>
                  </a:moveTo>
                  <a:lnTo>
                    <a:pt x="2" y="0"/>
                  </a:lnTo>
                  <a:lnTo>
                    <a:pt x="5" y="0"/>
                  </a:lnTo>
                  <a:lnTo>
                    <a:pt x="5" y="2"/>
                  </a:lnTo>
                  <a:lnTo>
                    <a:pt x="2"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8" name="Freeform 44"/>
            <p:cNvSpPr>
              <a:spLocks/>
            </p:cNvSpPr>
            <p:nvPr/>
          </p:nvSpPr>
          <p:spPr bwMode="gray">
            <a:xfrm>
              <a:off x="928521" y="1529475"/>
              <a:ext cx="13893" cy="4635"/>
            </a:xfrm>
            <a:custGeom>
              <a:avLst/>
              <a:gdLst/>
              <a:ahLst/>
              <a:cxnLst>
                <a:cxn ang="0">
                  <a:pos x="0" y="1"/>
                </a:cxn>
                <a:cxn ang="0">
                  <a:pos x="1" y="0"/>
                </a:cxn>
                <a:cxn ang="0">
                  <a:pos x="6" y="0"/>
                </a:cxn>
                <a:cxn ang="0">
                  <a:pos x="6" y="2"/>
                </a:cxn>
                <a:cxn ang="0">
                  <a:pos x="1" y="2"/>
                </a:cxn>
                <a:cxn ang="0">
                  <a:pos x="0" y="1"/>
                </a:cxn>
              </a:cxnLst>
              <a:rect l="0" t="0" r="r" b="b"/>
              <a:pathLst>
                <a:path w="6" h="2">
                  <a:moveTo>
                    <a:pt x="0" y="1"/>
                  </a:moveTo>
                  <a:lnTo>
                    <a:pt x="1" y="0"/>
                  </a:lnTo>
                  <a:lnTo>
                    <a:pt x="6" y="0"/>
                  </a:lnTo>
                  <a:lnTo>
                    <a:pt x="6" y="2"/>
                  </a:lnTo>
                  <a:lnTo>
                    <a:pt x="1"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29" name="Freeform 45"/>
            <p:cNvSpPr>
              <a:spLocks/>
            </p:cNvSpPr>
            <p:nvPr/>
          </p:nvSpPr>
          <p:spPr bwMode="gray">
            <a:xfrm>
              <a:off x="942415" y="1541062"/>
              <a:ext cx="6947" cy="9270"/>
            </a:xfrm>
            <a:custGeom>
              <a:avLst/>
              <a:gdLst/>
              <a:ahLst/>
              <a:cxnLst>
                <a:cxn ang="0">
                  <a:pos x="0" y="3"/>
                </a:cxn>
                <a:cxn ang="0">
                  <a:pos x="0" y="0"/>
                </a:cxn>
                <a:cxn ang="0">
                  <a:pos x="1" y="1"/>
                </a:cxn>
                <a:cxn ang="0">
                  <a:pos x="3" y="3"/>
                </a:cxn>
                <a:cxn ang="0">
                  <a:pos x="3" y="4"/>
                </a:cxn>
                <a:cxn ang="0">
                  <a:pos x="0" y="3"/>
                </a:cxn>
              </a:cxnLst>
              <a:rect l="0" t="0" r="r" b="b"/>
              <a:pathLst>
                <a:path w="3" h="4">
                  <a:moveTo>
                    <a:pt x="0" y="3"/>
                  </a:moveTo>
                  <a:lnTo>
                    <a:pt x="0" y="0"/>
                  </a:lnTo>
                  <a:lnTo>
                    <a:pt x="1" y="1"/>
                  </a:lnTo>
                  <a:lnTo>
                    <a:pt x="3" y="3"/>
                  </a:lnTo>
                  <a:lnTo>
                    <a:pt x="3"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0" name="Freeform 46"/>
            <p:cNvSpPr>
              <a:spLocks/>
            </p:cNvSpPr>
            <p:nvPr/>
          </p:nvSpPr>
          <p:spPr bwMode="gray">
            <a:xfrm>
              <a:off x="953992" y="1480810"/>
              <a:ext cx="9262" cy="6952"/>
            </a:xfrm>
            <a:custGeom>
              <a:avLst/>
              <a:gdLst/>
              <a:ahLst/>
              <a:cxnLst>
                <a:cxn ang="0">
                  <a:pos x="2" y="2"/>
                </a:cxn>
                <a:cxn ang="0">
                  <a:pos x="0" y="1"/>
                </a:cxn>
                <a:cxn ang="0">
                  <a:pos x="1" y="0"/>
                </a:cxn>
                <a:cxn ang="0">
                  <a:pos x="4" y="1"/>
                </a:cxn>
                <a:cxn ang="0">
                  <a:pos x="4" y="3"/>
                </a:cxn>
                <a:cxn ang="0">
                  <a:pos x="2" y="2"/>
                </a:cxn>
              </a:cxnLst>
              <a:rect l="0" t="0" r="r" b="b"/>
              <a:pathLst>
                <a:path w="4" h="3">
                  <a:moveTo>
                    <a:pt x="2" y="2"/>
                  </a:moveTo>
                  <a:lnTo>
                    <a:pt x="0" y="1"/>
                  </a:lnTo>
                  <a:lnTo>
                    <a:pt x="1" y="0"/>
                  </a:lnTo>
                  <a:lnTo>
                    <a:pt x="4" y="1"/>
                  </a:lnTo>
                  <a:lnTo>
                    <a:pt x="4" y="3"/>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1" name="Freeform 47"/>
            <p:cNvSpPr>
              <a:spLocks/>
            </p:cNvSpPr>
            <p:nvPr/>
          </p:nvSpPr>
          <p:spPr bwMode="gray">
            <a:xfrm>
              <a:off x="963254" y="1499349"/>
              <a:ext cx="16209" cy="11587"/>
            </a:xfrm>
            <a:custGeom>
              <a:avLst/>
              <a:gdLst/>
              <a:ahLst/>
              <a:cxnLst>
                <a:cxn ang="0">
                  <a:pos x="0" y="2"/>
                </a:cxn>
                <a:cxn ang="0">
                  <a:pos x="1" y="0"/>
                </a:cxn>
                <a:cxn ang="0">
                  <a:pos x="3" y="2"/>
                </a:cxn>
                <a:cxn ang="0">
                  <a:pos x="7" y="4"/>
                </a:cxn>
                <a:cxn ang="0">
                  <a:pos x="4" y="5"/>
                </a:cxn>
                <a:cxn ang="0">
                  <a:pos x="0" y="2"/>
                </a:cxn>
              </a:cxnLst>
              <a:rect l="0" t="0" r="r" b="b"/>
              <a:pathLst>
                <a:path w="7" h="5">
                  <a:moveTo>
                    <a:pt x="0" y="2"/>
                  </a:moveTo>
                  <a:lnTo>
                    <a:pt x="1" y="0"/>
                  </a:lnTo>
                  <a:lnTo>
                    <a:pt x="3" y="2"/>
                  </a:lnTo>
                  <a:lnTo>
                    <a:pt x="7" y="4"/>
                  </a:lnTo>
                  <a:lnTo>
                    <a:pt x="4"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2" name="Freeform 48"/>
            <p:cNvSpPr>
              <a:spLocks/>
            </p:cNvSpPr>
            <p:nvPr/>
          </p:nvSpPr>
          <p:spPr bwMode="gray">
            <a:xfrm>
              <a:off x="155139" y="695216"/>
              <a:ext cx="819692" cy="778642"/>
            </a:xfrm>
            <a:custGeom>
              <a:avLst/>
              <a:gdLst/>
              <a:ahLst/>
              <a:cxnLst>
                <a:cxn ang="0">
                  <a:pos x="266" y="217"/>
                </a:cxn>
                <a:cxn ang="0">
                  <a:pos x="303" y="235"/>
                </a:cxn>
                <a:cxn ang="0">
                  <a:pos x="342" y="296"/>
                </a:cxn>
                <a:cxn ang="0">
                  <a:pos x="347" y="325"/>
                </a:cxn>
                <a:cxn ang="0">
                  <a:pos x="334" y="311"/>
                </a:cxn>
                <a:cxn ang="0">
                  <a:pos x="322" y="285"/>
                </a:cxn>
                <a:cxn ang="0">
                  <a:pos x="305" y="249"/>
                </a:cxn>
                <a:cxn ang="0">
                  <a:pos x="293" y="255"/>
                </a:cxn>
                <a:cxn ang="0">
                  <a:pos x="265" y="240"/>
                </a:cxn>
                <a:cxn ang="0">
                  <a:pos x="238" y="230"/>
                </a:cxn>
                <a:cxn ang="0">
                  <a:pos x="214" y="218"/>
                </a:cxn>
                <a:cxn ang="0">
                  <a:pos x="188" y="210"/>
                </a:cxn>
                <a:cxn ang="0">
                  <a:pos x="182" y="216"/>
                </a:cxn>
                <a:cxn ang="0">
                  <a:pos x="156" y="243"/>
                </a:cxn>
                <a:cxn ang="0">
                  <a:pos x="152" y="235"/>
                </a:cxn>
                <a:cxn ang="0">
                  <a:pos x="163" y="207"/>
                </a:cxn>
                <a:cxn ang="0">
                  <a:pos x="158" y="201"/>
                </a:cxn>
                <a:cxn ang="0">
                  <a:pos x="127" y="244"/>
                </a:cxn>
                <a:cxn ang="0">
                  <a:pos x="127" y="266"/>
                </a:cxn>
                <a:cxn ang="0">
                  <a:pos x="102" y="290"/>
                </a:cxn>
                <a:cxn ang="0">
                  <a:pos x="66" y="317"/>
                </a:cxn>
                <a:cxn ang="0">
                  <a:pos x="47" y="325"/>
                </a:cxn>
                <a:cxn ang="0">
                  <a:pos x="29" y="333"/>
                </a:cxn>
                <a:cxn ang="0">
                  <a:pos x="50" y="315"/>
                </a:cxn>
                <a:cxn ang="0">
                  <a:pos x="71" y="302"/>
                </a:cxn>
                <a:cxn ang="0">
                  <a:pos x="97" y="269"/>
                </a:cxn>
                <a:cxn ang="0">
                  <a:pos x="90" y="254"/>
                </a:cxn>
                <a:cxn ang="0">
                  <a:pos x="73" y="252"/>
                </a:cxn>
                <a:cxn ang="0">
                  <a:pos x="55" y="239"/>
                </a:cxn>
                <a:cxn ang="0">
                  <a:pos x="43" y="233"/>
                </a:cxn>
                <a:cxn ang="0">
                  <a:pos x="25" y="208"/>
                </a:cxn>
                <a:cxn ang="0">
                  <a:pos x="23" y="181"/>
                </a:cxn>
                <a:cxn ang="0">
                  <a:pos x="48" y="162"/>
                </a:cxn>
                <a:cxn ang="0">
                  <a:pos x="61" y="134"/>
                </a:cxn>
                <a:cxn ang="0">
                  <a:pos x="56" y="127"/>
                </a:cxn>
                <a:cxn ang="0">
                  <a:pos x="26" y="132"/>
                </a:cxn>
                <a:cxn ang="0">
                  <a:pos x="14" y="114"/>
                </a:cxn>
                <a:cxn ang="0">
                  <a:pos x="9" y="100"/>
                </a:cxn>
                <a:cxn ang="0">
                  <a:pos x="36" y="87"/>
                </a:cxn>
                <a:cxn ang="0">
                  <a:pos x="60" y="94"/>
                </a:cxn>
                <a:cxn ang="0">
                  <a:pos x="75" y="81"/>
                </a:cxn>
                <a:cxn ang="0">
                  <a:pos x="60" y="75"/>
                </a:cxn>
                <a:cxn ang="0">
                  <a:pos x="36" y="73"/>
                </a:cxn>
                <a:cxn ang="0">
                  <a:pos x="10" y="52"/>
                </a:cxn>
                <a:cxn ang="0">
                  <a:pos x="46" y="28"/>
                </a:cxn>
                <a:cxn ang="0">
                  <a:pos x="83" y="8"/>
                </a:cxn>
                <a:cxn ang="0">
                  <a:pos x="108" y="6"/>
                </a:cxn>
                <a:cxn ang="0">
                  <a:pos x="129" y="9"/>
                </a:cxn>
                <a:cxn ang="0">
                  <a:pos x="146" y="16"/>
                </a:cxn>
                <a:cxn ang="0">
                  <a:pos x="182" y="19"/>
                </a:cxn>
                <a:cxn ang="0">
                  <a:pos x="225" y="23"/>
                </a:cxn>
              </a:cxnLst>
              <a:rect l="0" t="0" r="r" b="b"/>
              <a:pathLst>
                <a:path w="354" h="336">
                  <a:moveTo>
                    <a:pt x="250" y="31"/>
                  </a:moveTo>
                  <a:lnTo>
                    <a:pt x="250" y="219"/>
                  </a:lnTo>
                  <a:lnTo>
                    <a:pt x="261" y="226"/>
                  </a:lnTo>
                  <a:lnTo>
                    <a:pt x="263" y="220"/>
                  </a:lnTo>
                  <a:lnTo>
                    <a:pt x="266" y="217"/>
                  </a:lnTo>
                  <a:lnTo>
                    <a:pt x="271" y="223"/>
                  </a:lnTo>
                  <a:lnTo>
                    <a:pt x="285" y="245"/>
                  </a:lnTo>
                  <a:lnTo>
                    <a:pt x="289" y="245"/>
                  </a:lnTo>
                  <a:lnTo>
                    <a:pt x="296" y="237"/>
                  </a:lnTo>
                  <a:lnTo>
                    <a:pt x="303" y="235"/>
                  </a:lnTo>
                  <a:lnTo>
                    <a:pt x="310" y="241"/>
                  </a:lnTo>
                  <a:lnTo>
                    <a:pt x="317" y="254"/>
                  </a:lnTo>
                  <a:lnTo>
                    <a:pt x="323" y="259"/>
                  </a:lnTo>
                  <a:lnTo>
                    <a:pt x="335" y="288"/>
                  </a:lnTo>
                  <a:lnTo>
                    <a:pt x="342" y="296"/>
                  </a:lnTo>
                  <a:lnTo>
                    <a:pt x="354" y="305"/>
                  </a:lnTo>
                  <a:lnTo>
                    <a:pt x="352" y="314"/>
                  </a:lnTo>
                  <a:lnTo>
                    <a:pt x="353" y="322"/>
                  </a:lnTo>
                  <a:lnTo>
                    <a:pt x="351" y="325"/>
                  </a:lnTo>
                  <a:lnTo>
                    <a:pt x="347" y="325"/>
                  </a:lnTo>
                  <a:lnTo>
                    <a:pt x="345" y="325"/>
                  </a:lnTo>
                  <a:lnTo>
                    <a:pt x="343" y="317"/>
                  </a:lnTo>
                  <a:lnTo>
                    <a:pt x="338" y="315"/>
                  </a:lnTo>
                  <a:lnTo>
                    <a:pt x="336" y="312"/>
                  </a:lnTo>
                  <a:lnTo>
                    <a:pt x="334" y="311"/>
                  </a:lnTo>
                  <a:lnTo>
                    <a:pt x="334" y="306"/>
                  </a:lnTo>
                  <a:lnTo>
                    <a:pt x="330" y="300"/>
                  </a:lnTo>
                  <a:lnTo>
                    <a:pt x="330" y="292"/>
                  </a:lnTo>
                  <a:lnTo>
                    <a:pt x="326" y="290"/>
                  </a:lnTo>
                  <a:lnTo>
                    <a:pt x="322" y="285"/>
                  </a:lnTo>
                  <a:lnTo>
                    <a:pt x="321" y="275"/>
                  </a:lnTo>
                  <a:lnTo>
                    <a:pt x="315" y="261"/>
                  </a:lnTo>
                  <a:lnTo>
                    <a:pt x="311" y="258"/>
                  </a:lnTo>
                  <a:lnTo>
                    <a:pt x="307" y="256"/>
                  </a:lnTo>
                  <a:lnTo>
                    <a:pt x="305" y="249"/>
                  </a:lnTo>
                  <a:lnTo>
                    <a:pt x="303" y="258"/>
                  </a:lnTo>
                  <a:lnTo>
                    <a:pt x="301" y="258"/>
                  </a:lnTo>
                  <a:lnTo>
                    <a:pt x="297" y="253"/>
                  </a:lnTo>
                  <a:lnTo>
                    <a:pt x="294" y="253"/>
                  </a:lnTo>
                  <a:lnTo>
                    <a:pt x="293" y="255"/>
                  </a:lnTo>
                  <a:lnTo>
                    <a:pt x="296" y="259"/>
                  </a:lnTo>
                  <a:lnTo>
                    <a:pt x="285" y="260"/>
                  </a:lnTo>
                  <a:lnTo>
                    <a:pt x="279" y="253"/>
                  </a:lnTo>
                  <a:lnTo>
                    <a:pt x="277" y="245"/>
                  </a:lnTo>
                  <a:lnTo>
                    <a:pt x="265" y="240"/>
                  </a:lnTo>
                  <a:lnTo>
                    <a:pt x="264" y="231"/>
                  </a:lnTo>
                  <a:lnTo>
                    <a:pt x="259" y="234"/>
                  </a:lnTo>
                  <a:lnTo>
                    <a:pt x="249" y="232"/>
                  </a:lnTo>
                  <a:lnTo>
                    <a:pt x="247" y="230"/>
                  </a:lnTo>
                  <a:lnTo>
                    <a:pt x="238" y="230"/>
                  </a:lnTo>
                  <a:lnTo>
                    <a:pt x="234" y="228"/>
                  </a:lnTo>
                  <a:lnTo>
                    <a:pt x="229" y="228"/>
                  </a:lnTo>
                  <a:lnTo>
                    <a:pt x="217" y="228"/>
                  </a:lnTo>
                  <a:lnTo>
                    <a:pt x="216" y="220"/>
                  </a:lnTo>
                  <a:lnTo>
                    <a:pt x="214" y="218"/>
                  </a:lnTo>
                  <a:lnTo>
                    <a:pt x="209" y="219"/>
                  </a:lnTo>
                  <a:lnTo>
                    <a:pt x="199" y="213"/>
                  </a:lnTo>
                  <a:lnTo>
                    <a:pt x="197" y="208"/>
                  </a:lnTo>
                  <a:lnTo>
                    <a:pt x="192" y="210"/>
                  </a:lnTo>
                  <a:lnTo>
                    <a:pt x="188" y="210"/>
                  </a:lnTo>
                  <a:lnTo>
                    <a:pt x="189" y="206"/>
                  </a:lnTo>
                  <a:lnTo>
                    <a:pt x="186" y="205"/>
                  </a:lnTo>
                  <a:lnTo>
                    <a:pt x="180" y="213"/>
                  </a:lnTo>
                  <a:lnTo>
                    <a:pt x="183" y="214"/>
                  </a:lnTo>
                  <a:lnTo>
                    <a:pt x="182" y="216"/>
                  </a:lnTo>
                  <a:lnTo>
                    <a:pt x="183" y="221"/>
                  </a:lnTo>
                  <a:lnTo>
                    <a:pt x="180" y="229"/>
                  </a:lnTo>
                  <a:lnTo>
                    <a:pt x="171" y="229"/>
                  </a:lnTo>
                  <a:lnTo>
                    <a:pt x="166" y="236"/>
                  </a:lnTo>
                  <a:lnTo>
                    <a:pt x="156" y="243"/>
                  </a:lnTo>
                  <a:lnTo>
                    <a:pt x="148" y="243"/>
                  </a:lnTo>
                  <a:lnTo>
                    <a:pt x="150" y="240"/>
                  </a:lnTo>
                  <a:lnTo>
                    <a:pt x="152" y="239"/>
                  </a:lnTo>
                  <a:lnTo>
                    <a:pt x="154" y="236"/>
                  </a:lnTo>
                  <a:lnTo>
                    <a:pt x="152" y="235"/>
                  </a:lnTo>
                  <a:lnTo>
                    <a:pt x="150" y="236"/>
                  </a:lnTo>
                  <a:lnTo>
                    <a:pt x="150" y="233"/>
                  </a:lnTo>
                  <a:lnTo>
                    <a:pt x="155" y="218"/>
                  </a:lnTo>
                  <a:lnTo>
                    <a:pt x="154" y="214"/>
                  </a:lnTo>
                  <a:lnTo>
                    <a:pt x="163" y="207"/>
                  </a:lnTo>
                  <a:lnTo>
                    <a:pt x="169" y="208"/>
                  </a:lnTo>
                  <a:lnTo>
                    <a:pt x="171" y="197"/>
                  </a:lnTo>
                  <a:lnTo>
                    <a:pt x="168" y="197"/>
                  </a:lnTo>
                  <a:lnTo>
                    <a:pt x="165" y="201"/>
                  </a:lnTo>
                  <a:lnTo>
                    <a:pt x="158" y="201"/>
                  </a:lnTo>
                  <a:lnTo>
                    <a:pt x="141" y="224"/>
                  </a:lnTo>
                  <a:lnTo>
                    <a:pt x="142" y="231"/>
                  </a:lnTo>
                  <a:lnTo>
                    <a:pt x="138" y="236"/>
                  </a:lnTo>
                  <a:lnTo>
                    <a:pt x="132" y="236"/>
                  </a:lnTo>
                  <a:lnTo>
                    <a:pt x="127" y="244"/>
                  </a:lnTo>
                  <a:lnTo>
                    <a:pt x="128" y="247"/>
                  </a:lnTo>
                  <a:lnTo>
                    <a:pt x="133" y="247"/>
                  </a:lnTo>
                  <a:lnTo>
                    <a:pt x="133" y="256"/>
                  </a:lnTo>
                  <a:lnTo>
                    <a:pt x="129" y="257"/>
                  </a:lnTo>
                  <a:lnTo>
                    <a:pt x="127" y="266"/>
                  </a:lnTo>
                  <a:lnTo>
                    <a:pt x="120" y="270"/>
                  </a:lnTo>
                  <a:lnTo>
                    <a:pt x="114" y="275"/>
                  </a:lnTo>
                  <a:lnTo>
                    <a:pt x="106" y="282"/>
                  </a:lnTo>
                  <a:lnTo>
                    <a:pt x="106" y="287"/>
                  </a:lnTo>
                  <a:lnTo>
                    <a:pt x="102" y="290"/>
                  </a:lnTo>
                  <a:lnTo>
                    <a:pt x="87" y="302"/>
                  </a:lnTo>
                  <a:lnTo>
                    <a:pt x="87" y="305"/>
                  </a:lnTo>
                  <a:lnTo>
                    <a:pt x="81" y="307"/>
                  </a:lnTo>
                  <a:lnTo>
                    <a:pt x="75" y="311"/>
                  </a:lnTo>
                  <a:lnTo>
                    <a:pt x="66" y="317"/>
                  </a:lnTo>
                  <a:lnTo>
                    <a:pt x="62" y="317"/>
                  </a:lnTo>
                  <a:lnTo>
                    <a:pt x="60" y="315"/>
                  </a:lnTo>
                  <a:lnTo>
                    <a:pt x="57" y="314"/>
                  </a:lnTo>
                  <a:lnTo>
                    <a:pt x="55" y="320"/>
                  </a:lnTo>
                  <a:lnTo>
                    <a:pt x="47" y="325"/>
                  </a:lnTo>
                  <a:lnTo>
                    <a:pt x="44" y="325"/>
                  </a:lnTo>
                  <a:lnTo>
                    <a:pt x="42" y="329"/>
                  </a:lnTo>
                  <a:lnTo>
                    <a:pt x="36" y="334"/>
                  </a:lnTo>
                  <a:lnTo>
                    <a:pt x="29" y="336"/>
                  </a:lnTo>
                  <a:lnTo>
                    <a:pt x="29" y="333"/>
                  </a:lnTo>
                  <a:lnTo>
                    <a:pt x="31" y="328"/>
                  </a:lnTo>
                  <a:lnTo>
                    <a:pt x="36" y="324"/>
                  </a:lnTo>
                  <a:lnTo>
                    <a:pt x="40" y="325"/>
                  </a:lnTo>
                  <a:lnTo>
                    <a:pt x="46" y="321"/>
                  </a:lnTo>
                  <a:lnTo>
                    <a:pt x="50" y="315"/>
                  </a:lnTo>
                  <a:lnTo>
                    <a:pt x="57" y="308"/>
                  </a:lnTo>
                  <a:lnTo>
                    <a:pt x="63" y="307"/>
                  </a:lnTo>
                  <a:lnTo>
                    <a:pt x="67" y="309"/>
                  </a:lnTo>
                  <a:lnTo>
                    <a:pt x="70" y="307"/>
                  </a:lnTo>
                  <a:lnTo>
                    <a:pt x="71" y="302"/>
                  </a:lnTo>
                  <a:lnTo>
                    <a:pt x="75" y="297"/>
                  </a:lnTo>
                  <a:lnTo>
                    <a:pt x="84" y="290"/>
                  </a:lnTo>
                  <a:lnTo>
                    <a:pt x="90" y="282"/>
                  </a:lnTo>
                  <a:lnTo>
                    <a:pt x="97" y="279"/>
                  </a:lnTo>
                  <a:lnTo>
                    <a:pt x="97" y="269"/>
                  </a:lnTo>
                  <a:lnTo>
                    <a:pt x="102" y="254"/>
                  </a:lnTo>
                  <a:lnTo>
                    <a:pt x="101" y="250"/>
                  </a:lnTo>
                  <a:lnTo>
                    <a:pt x="97" y="254"/>
                  </a:lnTo>
                  <a:lnTo>
                    <a:pt x="92" y="255"/>
                  </a:lnTo>
                  <a:lnTo>
                    <a:pt x="90" y="254"/>
                  </a:lnTo>
                  <a:lnTo>
                    <a:pt x="85" y="251"/>
                  </a:lnTo>
                  <a:lnTo>
                    <a:pt x="83" y="260"/>
                  </a:lnTo>
                  <a:lnTo>
                    <a:pt x="80" y="259"/>
                  </a:lnTo>
                  <a:lnTo>
                    <a:pt x="77" y="253"/>
                  </a:lnTo>
                  <a:lnTo>
                    <a:pt x="73" y="252"/>
                  </a:lnTo>
                  <a:lnTo>
                    <a:pt x="70" y="249"/>
                  </a:lnTo>
                  <a:lnTo>
                    <a:pt x="60" y="255"/>
                  </a:lnTo>
                  <a:lnTo>
                    <a:pt x="55" y="257"/>
                  </a:lnTo>
                  <a:lnTo>
                    <a:pt x="56" y="249"/>
                  </a:lnTo>
                  <a:lnTo>
                    <a:pt x="55" y="239"/>
                  </a:lnTo>
                  <a:lnTo>
                    <a:pt x="53" y="232"/>
                  </a:lnTo>
                  <a:lnTo>
                    <a:pt x="53" y="225"/>
                  </a:lnTo>
                  <a:lnTo>
                    <a:pt x="50" y="226"/>
                  </a:lnTo>
                  <a:lnTo>
                    <a:pt x="50" y="231"/>
                  </a:lnTo>
                  <a:lnTo>
                    <a:pt x="43" y="233"/>
                  </a:lnTo>
                  <a:lnTo>
                    <a:pt x="35" y="234"/>
                  </a:lnTo>
                  <a:lnTo>
                    <a:pt x="21" y="219"/>
                  </a:lnTo>
                  <a:lnTo>
                    <a:pt x="25" y="218"/>
                  </a:lnTo>
                  <a:lnTo>
                    <a:pt x="27" y="211"/>
                  </a:lnTo>
                  <a:lnTo>
                    <a:pt x="25" y="208"/>
                  </a:lnTo>
                  <a:lnTo>
                    <a:pt x="22" y="208"/>
                  </a:lnTo>
                  <a:lnTo>
                    <a:pt x="18" y="202"/>
                  </a:lnTo>
                  <a:lnTo>
                    <a:pt x="17" y="196"/>
                  </a:lnTo>
                  <a:lnTo>
                    <a:pt x="19" y="193"/>
                  </a:lnTo>
                  <a:lnTo>
                    <a:pt x="23" y="181"/>
                  </a:lnTo>
                  <a:lnTo>
                    <a:pt x="27" y="179"/>
                  </a:lnTo>
                  <a:lnTo>
                    <a:pt x="28" y="171"/>
                  </a:lnTo>
                  <a:lnTo>
                    <a:pt x="34" y="162"/>
                  </a:lnTo>
                  <a:lnTo>
                    <a:pt x="38" y="166"/>
                  </a:lnTo>
                  <a:lnTo>
                    <a:pt x="48" y="162"/>
                  </a:lnTo>
                  <a:lnTo>
                    <a:pt x="54" y="159"/>
                  </a:lnTo>
                  <a:lnTo>
                    <a:pt x="59" y="161"/>
                  </a:lnTo>
                  <a:lnTo>
                    <a:pt x="68" y="150"/>
                  </a:lnTo>
                  <a:lnTo>
                    <a:pt x="67" y="142"/>
                  </a:lnTo>
                  <a:lnTo>
                    <a:pt x="61" y="134"/>
                  </a:lnTo>
                  <a:lnTo>
                    <a:pt x="62" y="132"/>
                  </a:lnTo>
                  <a:lnTo>
                    <a:pt x="67" y="132"/>
                  </a:lnTo>
                  <a:lnTo>
                    <a:pt x="67" y="126"/>
                  </a:lnTo>
                  <a:lnTo>
                    <a:pt x="59" y="123"/>
                  </a:lnTo>
                  <a:lnTo>
                    <a:pt x="56" y="127"/>
                  </a:lnTo>
                  <a:lnTo>
                    <a:pt x="51" y="128"/>
                  </a:lnTo>
                  <a:lnTo>
                    <a:pt x="47" y="133"/>
                  </a:lnTo>
                  <a:lnTo>
                    <a:pt x="38" y="132"/>
                  </a:lnTo>
                  <a:lnTo>
                    <a:pt x="32" y="129"/>
                  </a:lnTo>
                  <a:lnTo>
                    <a:pt x="26" y="132"/>
                  </a:lnTo>
                  <a:lnTo>
                    <a:pt x="17" y="132"/>
                  </a:lnTo>
                  <a:lnTo>
                    <a:pt x="8" y="118"/>
                  </a:lnTo>
                  <a:lnTo>
                    <a:pt x="14" y="118"/>
                  </a:lnTo>
                  <a:lnTo>
                    <a:pt x="17" y="117"/>
                  </a:lnTo>
                  <a:lnTo>
                    <a:pt x="14" y="114"/>
                  </a:lnTo>
                  <a:lnTo>
                    <a:pt x="8" y="113"/>
                  </a:lnTo>
                  <a:lnTo>
                    <a:pt x="5" y="113"/>
                  </a:lnTo>
                  <a:lnTo>
                    <a:pt x="0" y="108"/>
                  </a:lnTo>
                  <a:lnTo>
                    <a:pt x="6" y="102"/>
                  </a:lnTo>
                  <a:lnTo>
                    <a:pt x="9" y="100"/>
                  </a:lnTo>
                  <a:lnTo>
                    <a:pt x="11" y="94"/>
                  </a:lnTo>
                  <a:lnTo>
                    <a:pt x="17" y="94"/>
                  </a:lnTo>
                  <a:lnTo>
                    <a:pt x="20" y="89"/>
                  </a:lnTo>
                  <a:lnTo>
                    <a:pt x="28" y="87"/>
                  </a:lnTo>
                  <a:lnTo>
                    <a:pt x="36" y="87"/>
                  </a:lnTo>
                  <a:lnTo>
                    <a:pt x="36" y="92"/>
                  </a:lnTo>
                  <a:lnTo>
                    <a:pt x="35" y="96"/>
                  </a:lnTo>
                  <a:lnTo>
                    <a:pt x="45" y="94"/>
                  </a:lnTo>
                  <a:lnTo>
                    <a:pt x="56" y="98"/>
                  </a:lnTo>
                  <a:lnTo>
                    <a:pt x="60" y="94"/>
                  </a:lnTo>
                  <a:lnTo>
                    <a:pt x="64" y="94"/>
                  </a:lnTo>
                  <a:lnTo>
                    <a:pt x="66" y="88"/>
                  </a:lnTo>
                  <a:lnTo>
                    <a:pt x="75" y="87"/>
                  </a:lnTo>
                  <a:lnTo>
                    <a:pt x="77" y="84"/>
                  </a:lnTo>
                  <a:lnTo>
                    <a:pt x="75" y="81"/>
                  </a:lnTo>
                  <a:lnTo>
                    <a:pt x="67" y="82"/>
                  </a:lnTo>
                  <a:lnTo>
                    <a:pt x="62" y="84"/>
                  </a:lnTo>
                  <a:lnTo>
                    <a:pt x="56" y="80"/>
                  </a:lnTo>
                  <a:lnTo>
                    <a:pt x="58" y="77"/>
                  </a:lnTo>
                  <a:lnTo>
                    <a:pt x="60" y="75"/>
                  </a:lnTo>
                  <a:lnTo>
                    <a:pt x="56" y="73"/>
                  </a:lnTo>
                  <a:lnTo>
                    <a:pt x="54" y="74"/>
                  </a:lnTo>
                  <a:lnTo>
                    <a:pt x="45" y="74"/>
                  </a:lnTo>
                  <a:lnTo>
                    <a:pt x="40" y="73"/>
                  </a:lnTo>
                  <a:lnTo>
                    <a:pt x="36" y="73"/>
                  </a:lnTo>
                  <a:lnTo>
                    <a:pt x="36" y="67"/>
                  </a:lnTo>
                  <a:lnTo>
                    <a:pt x="27" y="60"/>
                  </a:lnTo>
                  <a:lnTo>
                    <a:pt x="19" y="56"/>
                  </a:lnTo>
                  <a:lnTo>
                    <a:pt x="14" y="55"/>
                  </a:lnTo>
                  <a:lnTo>
                    <a:pt x="10" y="52"/>
                  </a:lnTo>
                  <a:lnTo>
                    <a:pt x="13" y="51"/>
                  </a:lnTo>
                  <a:lnTo>
                    <a:pt x="14" y="45"/>
                  </a:lnTo>
                  <a:lnTo>
                    <a:pt x="33" y="44"/>
                  </a:lnTo>
                  <a:lnTo>
                    <a:pt x="43" y="39"/>
                  </a:lnTo>
                  <a:lnTo>
                    <a:pt x="46" y="28"/>
                  </a:lnTo>
                  <a:lnTo>
                    <a:pt x="51" y="22"/>
                  </a:lnTo>
                  <a:lnTo>
                    <a:pt x="60" y="19"/>
                  </a:lnTo>
                  <a:lnTo>
                    <a:pt x="63" y="19"/>
                  </a:lnTo>
                  <a:lnTo>
                    <a:pt x="81" y="8"/>
                  </a:lnTo>
                  <a:lnTo>
                    <a:pt x="83" y="8"/>
                  </a:lnTo>
                  <a:lnTo>
                    <a:pt x="93" y="8"/>
                  </a:lnTo>
                  <a:lnTo>
                    <a:pt x="105" y="0"/>
                  </a:lnTo>
                  <a:lnTo>
                    <a:pt x="110" y="2"/>
                  </a:lnTo>
                  <a:lnTo>
                    <a:pt x="114" y="2"/>
                  </a:lnTo>
                  <a:lnTo>
                    <a:pt x="108" y="6"/>
                  </a:lnTo>
                  <a:lnTo>
                    <a:pt x="112" y="8"/>
                  </a:lnTo>
                  <a:lnTo>
                    <a:pt x="115" y="8"/>
                  </a:lnTo>
                  <a:lnTo>
                    <a:pt x="117" y="5"/>
                  </a:lnTo>
                  <a:lnTo>
                    <a:pt x="121" y="5"/>
                  </a:lnTo>
                  <a:lnTo>
                    <a:pt x="129" y="9"/>
                  </a:lnTo>
                  <a:lnTo>
                    <a:pt x="135" y="7"/>
                  </a:lnTo>
                  <a:lnTo>
                    <a:pt x="144" y="7"/>
                  </a:lnTo>
                  <a:lnTo>
                    <a:pt x="141" y="11"/>
                  </a:lnTo>
                  <a:lnTo>
                    <a:pt x="150" y="14"/>
                  </a:lnTo>
                  <a:lnTo>
                    <a:pt x="146" y="16"/>
                  </a:lnTo>
                  <a:lnTo>
                    <a:pt x="151" y="18"/>
                  </a:lnTo>
                  <a:lnTo>
                    <a:pt x="157" y="16"/>
                  </a:lnTo>
                  <a:lnTo>
                    <a:pt x="167" y="15"/>
                  </a:lnTo>
                  <a:lnTo>
                    <a:pt x="176" y="16"/>
                  </a:lnTo>
                  <a:lnTo>
                    <a:pt x="182" y="19"/>
                  </a:lnTo>
                  <a:lnTo>
                    <a:pt x="194" y="22"/>
                  </a:lnTo>
                  <a:lnTo>
                    <a:pt x="196" y="21"/>
                  </a:lnTo>
                  <a:lnTo>
                    <a:pt x="203" y="21"/>
                  </a:lnTo>
                  <a:lnTo>
                    <a:pt x="213" y="25"/>
                  </a:lnTo>
                  <a:lnTo>
                    <a:pt x="225" y="23"/>
                  </a:lnTo>
                  <a:lnTo>
                    <a:pt x="234" y="23"/>
                  </a:lnTo>
                  <a:lnTo>
                    <a:pt x="236" y="25"/>
                  </a:lnTo>
                  <a:lnTo>
                    <a:pt x="239" y="26"/>
                  </a:lnTo>
                  <a:lnTo>
                    <a:pt x="250"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3" name="Freeform 49"/>
            <p:cNvSpPr>
              <a:spLocks/>
            </p:cNvSpPr>
            <p:nvPr/>
          </p:nvSpPr>
          <p:spPr bwMode="gray">
            <a:xfrm>
              <a:off x="1118394" y="398590"/>
              <a:ext cx="162086" cy="81109"/>
            </a:xfrm>
            <a:custGeom>
              <a:avLst/>
              <a:gdLst/>
              <a:ahLst/>
              <a:cxnLst>
                <a:cxn ang="0">
                  <a:pos x="15" y="31"/>
                </a:cxn>
                <a:cxn ang="0">
                  <a:pos x="11" y="31"/>
                </a:cxn>
                <a:cxn ang="0">
                  <a:pos x="8" y="32"/>
                </a:cxn>
                <a:cxn ang="0">
                  <a:pos x="4" y="32"/>
                </a:cxn>
                <a:cxn ang="0">
                  <a:pos x="4" y="28"/>
                </a:cxn>
                <a:cxn ang="0">
                  <a:pos x="0" y="26"/>
                </a:cxn>
                <a:cxn ang="0">
                  <a:pos x="4" y="24"/>
                </a:cxn>
                <a:cxn ang="0">
                  <a:pos x="9" y="23"/>
                </a:cxn>
                <a:cxn ang="0">
                  <a:pos x="15" y="22"/>
                </a:cxn>
                <a:cxn ang="0">
                  <a:pos x="17" y="18"/>
                </a:cxn>
                <a:cxn ang="0">
                  <a:pos x="21" y="18"/>
                </a:cxn>
                <a:cxn ang="0">
                  <a:pos x="22" y="14"/>
                </a:cxn>
                <a:cxn ang="0">
                  <a:pos x="32" y="9"/>
                </a:cxn>
                <a:cxn ang="0">
                  <a:pos x="32" y="6"/>
                </a:cxn>
                <a:cxn ang="0">
                  <a:pos x="38" y="4"/>
                </a:cxn>
                <a:cxn ang="0">
                  <a:pos x="49" y="4"/>
                </a:cxn>
                <a:cxn ang="0">
                  <a:pos x="51" y="4"/>
                </a:cxn>
                <a:cxn ang="0">
                  <a:pos x="56" y="4"/>
                </a:cxn>
                <a:cxn ang="0">
                  <a:pos x="60" y="4"/>
                </a:cxn>
                <a:cxn ang="0">
                  <a:pos x="56" y="2"/>
                </a:cxn>
                <a:cxn ang="0">
                  <a:pos x="56" y="1"/>
                </a:cxn>
                <a:cxn ang="0">
                  <a:pos x="64" y="0"/>
                </a:cxn>
                <a:cxn ang="0">
                  <a:pos x="70" y="4"/>
                </a:cxn>
                <a:cxn ang="0">
                  <a:pos x="69" y="6"/>
                </a:cxn>
                <a:cxn ang="0">
                  <a:pos x="66" y="6"/>
                </a:cxn>
                <a:cxn ang="0">
                  <a:pos x="64" y="9"/>
                </a:cxn>
                <a:cxn ang="0">
                  <a:pos x="67" y="11"/>
                </a:cxn>
                <a:cxn ang="0">
                  <a:pos x="63" y="13"/>
                </a:cxn>
                <a:cxn ang="0">
                  <a:pos x="66" y="18"/>
                </a:cxn>
                <a:cxn ang="0">
                  <a:pos x="57" y="20"/>
                </a:cxn>
                <a:cxn ang="0">
                  <a:pos x="55" y="26"/>
                </a:cxn>
                <a:cxn ang="0">
                  <a:pos x="46" y="22"/>
                </a:cxn>
                <a:cxn ang="0">
                  <a:pos x="48" y="17"/>
                </a:cxn>
                <a:cxn ang="0">
                  <a:pos x="42" y="17"/>
                </a:cxn>
                <a:cxn ang="0">
                  <a:pos x="40" y="24"/>
                </a:cxn>
                <a:cxn ang="0">
                  <a:pos x="36" y="26"/>
                </a:cxn>
                <a:cxn ang="0">
                  <a:pos x="34" y="23"/>
                </a:cxn>
                <a:cxn ang="0">
                  <a:pos x="30" y="24"/>
                </a:cxn>
                <a:cxn ang="0">
                  <a:pos x="32" y="32"/>
                </a:cxn>
                <a:cxn ang="0">
                  <a:pos x="24" y="33"/>
                </a:cxn>
                <a:cxn ang="0">
                  <a:pos x="25" y="29"/>
                </a:cxn>
                <a:cxn ang="0">
                  <a:pos x="21" y="29"/>
                </a:cxn>
                <a:cxn ang="0">
                  <a:pos x="21" y="35"/>
                </a:cxn>
                <a:cxn ang="0">
                  <a:pos x="18" y="35"/>
                </a:cxn>
                <a:cxn ang="0">
                  <a:pos x="15" y="31"/>
                </a:cxn>
              </a:cxnLst>
              <a:rect l="0" t="0" r="r" b="b"/>
              <a:pathLst>
                <a:path w="70" h="35">
                  <a:moveTo>
                    <a:pt x="15" y="31"/>
                  </a:moveTo>
                  <a:lnTo>
                    <a:pt x="11" y="31"/>
                  </a:lnTo>
                  <a:lnTo>
                    <a:pt x="8" y="32"/>
                  </a:lnTo>
                  <a:lnTo>
                    <a:pt x="4" y="32"/>
                  </a:lnTo>
                  <a:lnTo>
                    <a:pt x="4" y="28"/>
                  </a:lnTo>
                  <a:lnTo>
                    <a:pt x="0" y="26"/>
                  </a:lnTo>
                  <a:lnTo>
                    <a:pt x="4" y="24"/>
                  </a:lnTo>
                  <a:lnTo>
                    <a:pt x="9" y="23"/>
                  </a:lnTo>
                  <a:lnTo>
                    <a:pt x="15" y="22"/>
                  </a:lnTo>
                  <a:lnTo>
                    <a:pt x="17" y="18"/>
                  </a:lnTo>
                  <a:lnTo>
                    <a:pt x="21" y="18"/>
                  </a:lnTo>
                  <a:lnTo>
                    <a:pt x="22" y="14"/>
                  </a:lnTo>
                  <a:lnTo>
                    <a:pt x="32" y="9"/>
                  </a:lnTo>
                  <a:lnTo>
                    <a:pt x="32" y="6"/>
                  </a:lnTo>
                  <a:lnTo>
                    <a:pt x="38" y="4"/>
                  </a:lnTo>
                  <a:lnTo>
                    <a:pt x="49" y="4"/>
                  </a:lnTo>
                  <a:lnTo>
                    <a:pt x="51" y="4"/>
                  </a:lnTo>
                  <a:lnTo>
                    <a:pt x="56" y="4"/>
                  </a:lnTo>
                  <a:lnTo>
                    <a:pt x="60" y="4"/>
                  </a:lnTo>
                  <a:lnTo>
                    <a:pt x="56" y="2"/>
                  </a:lnTo>
                  <a:lnTo>
                    <a:pt x="56" y="1"/>
                  </a:lnTo>
                  <a:lnTo>
                    <a:pt x="64" y="0"/>
                  </a:lnTo>
                  <a:lnTo>
                    <a:pt x="70" y="4"/>
                  </a:lnTo>
                  <a:lnTo>
                    <a:pt x="69" y="6"/>
                  </a:lnTo>
                  <a:lnTo>
                    <a:pt x="66" y="6"/>
                  </a:lnTo>
                  <a:lnTo>
                    <a:pt x="64" y="9"/>
                  </a:lnTo>
                  <a:lnTo>
                    <a:pt x="67" y="11"/>
                  </a:lnTo>
                  <a:lnTo>
                    <a:pt x="63" y="13"/>
                  </a:lnTo>
                  <a:lnTo>
                    <a:pt x="66" y="18"/>
                  </a:lnTo>
                  <a:lnTo>
                    <a:pt x="57" y="20"/>
                  </a:lnTo>
                  <a:lnTo>
                    <a:pt x="55" y="26"/>
                  </a:lnTo>
                  <a:lnTo>
                    <a:pt x="46" y="22"/>
                  </a:lnTo>
                  <a:lnTo>
                    <a:pt x="48" y="17"/>
                  </a:lnTo>
                  <a:lnTo>
                    <a:pt x="42" y="17"/>
                  </a:lnTo>
                  <a:lnTo>
                    <a:pt x="40" y="24"/>
                  </a:lnTo>
                  <a:lnTo>
                    <a:pt x="36" y="26"/>
                  </a:lnTo>
                  <a:lnTo>
                    <a:pt x="34" y="23"/>
                  </a:lnTo>
                  <a:lnTo>
                    <a:pt x="30" y="24"/>
                  </a:lnTo>
                  <a:lnTo>
                    <a:pt x="32" y="32"/>
                  </a:lnTo>
                  <a:lnTo>
                    <a:pt x="24" y="33"/>
                  </a:lnTo>
                  <a:lnTo>
                    <a:pt x="25" y="29"/>
                  </a:lnTo>
                  <a:lnTo>
                    <a:pt x="21" y="29"/>
                  </a:lnTo>
                  <a:lnTo>
                    <a:pt x="21" y="35"/>
                  </a:lnTo>
                  <a:lnTo>
                    <a:pt x="18" y="35"/>
                  </a:lnTo>
                  <a:lnTo>
                    <a:pt x="15"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4" name="Freeform 50"/>
            <p:cNvSpPr>
              <a:spLocks/>
            </p:cNvSpPr>
            <p:nvPr/>
          </p:nvSpPr>
          <p:spPr bwMode="gray">
            <a:xfrm>
              <a:off x="1329106" y="338338"/>
              <a:ext cx="81043" cy="25491"/>
            </a:xfrm>
            <a:custGeom>
              <a:avLst/>
              <a:gdLst/>
              <a:ahLst/>
              <a:cxnLst>
                <a:cxn ang="0">
                  <a:pos x="25" y="0"/>
                </a:cxn>
                <a:cxn ang="0">
                  <a:pos x="30" y="4"/>
                </a:cxn>
                <a:cxn ang="0">
                  <a:pos x="35" y="5"/>
                </a:cxn>
                <a:cxn ang="0">
                  <a:pos x="35" y="9"/>
                </a:cxn>
                <a:cxn ang="0">
                  <a:pos x="24" y="11"/>
                </a:cxn>
                <a:cxn ang="0">
                  <a:pos x="19" y="8"/>
                </a:cxn>
                <a:cxn ang="0">
                  <a:pos x="17" y="10"/>
                </a:cxn>
                <a:cxn ang="0">
                  <a:pos x="13" y="10"/>
                </a:cxn>
                <a:cxn ang="0">
                  <a:pos x="8" y="9"/>
                </a:cxn>
                <a:cxn ang="0">
                  <a:pos x="1" y="10"/>
                </a:cxn>
                <a:cxn ang="0">
                  <a:pos x="0" y="8"/>
                </a:cxn>
                <a:cxn ang="0">
                  <a:pos x="4" y="7"/>
                </a:cxn>
                <a:cxn ang="0">
                  <a:pos x="5" y="4"/>
                </a:cxn>
                <a:cxn ang="0">
                  <a:pos x="15" y="4"/>
                </a:cxn>
                <a:cxn ang="0">
                  <a:pos x="20" y="1"/>
                </a:cxn>
                <a:cxn ang="0">
                  <a:pos x="25" y="0"/>
                </a:cxn>
              </a:cxnLst>
              <a:rect l="0" t="0" r="r" b="b"/>
              <a:pathLst>
                <a:path w="35" h="11">
                  <a:moveTo>
                    <a:pt x="25" y="0"/>
                  </a:moveTo>
                  <a:lnTo>
                    <a:pt x="30" y="4"/>
                  </a:lnTo>
                  <a:lnTo>
                    <a:pt x="35" y="5"/>
                  </a:lnTo>
                  <a:lnTo>
                    <a:pt x="35" y="9"/>
                  </a:lnTo>
                  <a:lnTo>
                    <a:pt x="24" y="11"/>
                  </a:lnTo>
                  <a:lnTo>
                    <a:pt x="19" y="8"/>
                  </a:lnTo>
                  <a:lnTo>
                    <a:pt x="17" y="10"/>
                  </a:lnTo>
                  <a:lnTo>
                    <a:pt x="13" y="10"/>
                  </a:lnTo>
                  <a:lnTo>
                    <a:pt x="8" y="9"/>
                  </a:lnTo>
                  <a:lnTo>
                    <a:pt x="1" y="10"/>
                  </a:lnTo>
                  <a:lnTo>
                    <a:pt x="0" y="8"/>
                  </a:lnTo>
                  <a:lnTo>
                    <a:pt x="4" y="7"/>
                  </a:lnTo>
                  <a:lnTo>
                    <a:pt x="5" y="4"/>
                  </a:lnTo>
                  <a:lnTo>
                    <a:pt x="15" y="4"/>
                  </a:lnTo>
                  <a:lnTo>
                    <a:pt x="20" y="1"/>
                  </a:lnTo>
                  <a:lnTo>
                    <a:pt x="2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5" name="Freeform 51"/>
            <p:cNvSpPr>
              <a:spLocks/>
            </p:cNvSpPr>
            <p:nvPr/>
          </p:nvSpPr>
          <p:spPr bwMode="gray">
            <a:xfrm>
              <a:off x="1329106" y="373099"/>
              <a:ext cx="78728" cy="32443"/>
            </a:xfrm>
            <a:custGeom>
              <a:avLst/>
              <a:gdLst/>
              <a:ahLst/>
              <a:cxnLst>
                <a:cxn ang="0">
                  <a:pos x="34" y="1"/>
                </a:cxn>
                <a:cxn ang="0">
                  <a:pos x="34" y="3"/>
                </a:cxn>
                <a:cxn ang="0">
                  <a:pos x="22" y="4"/>
                </a:cxn>
                <a:cxn ang="0">
                  <a:pos x="22" y="7"/>
                </a:cxn>
                <a:cxn ang="0">
                  <a:pos x="29" y="8"/>
                </a:cxn>
                <a:cxn ang="0">
                  <a:pos x="30" y="11"/>
                </a:cxn>
                <a:cxn ang="0">
                  <a:pos x="26" y="12"/>
                </a:cxn>
                <a:cxn ang="0">
                  <a:pos x="10" y="14"/>
                </a:cxn>
                <a:cxn ang="0">
                  <a:pos x="1" y="11"/>
                </a:cxn>
                <a:cxn ang="0">
                  <a:pos x="0" y="4"/>
                </a:cxn>
                <a:cxn ang="0">
                  <a:pos x="16" y="0"/>
                </a:cxn>
                <a:cxn ang="0">
                  <a:pos x="24" y="0"/>
                </a:cxn>
                <a:cxn ang="0">
                  <a:pos x="34" y="1"/>
                </a:cxn>
              </a:cxnLst>
              <a:rect l="0" t="0" r="r" b="b"/>
              <a:pathLst>
                <a:path w="34" h="14">
                  <a:moveTo>
                    <a:pt x="34" y="1"/>
                  </a:moveTo>
                  <a:lnTo>
                    <a:pt x="34" y="3"/>
                  </a:lnTo>
                  <a:lnTo>
                    <a:pt x="22" y="4"/>
                  </a:lnTo>
                  <a:lnTo>
                    <a:pt x="22" y="7"/>
                  </a:lnTo>
                  <a:lnTo>
                    <a:pt x="29" y="8"/>
                  </a:lnTo>
                  <a:lnTo>
                    <a:pt x="30" y="11"/>
                  </a:lnTo>
                  <a:lnTo>
                    <a:pt x="26" y="12"/>
                  </a:lnTo>
                  <a:lnTo>
                    <a:pt x="10" y="14"/>
                  </a:lnTo>
                  <a:lnTo>
                    <a:pt x="1" y="11"/>
                  </a:lnTo>
                  <a:lnTo>
                    <a:pt x="0" y="4"/>
                  </a:lnTo>
                  <a:lnTo>
                    <a:pt x="16" y="0"/>
                  </a:lnTo>
                  <a:lnTo>
                    <a:pt x="24" y="0"/>
                  </a:lnTo>
                  <a:lnTo>
                    <a:pt x="3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6" name="Freeform 52"/>
            <p:cNvSpPr>
              <a:spLocks/>
            </p:cNvSpPr>
            <p:nvPr/>
          </p:nvSpPr>
          <p:spPr bwMode="gray">
            <a:xfrm>
              <a:off x="1287426" y="375417"/>
              <a:ext cx="32417" cy="13904"/>
            </a:xfrm>
            <a:custGeom>
              <a:avLst/>
              <a:gdLst/>
              <a:ahLst/>
              <a:cxnLst>
                <a:cxn ang="0">
                  <a:pos x="8" y="1"/>
                </a:cxn>
                <a:cxn ang="0">
                  <a:pos x="14" y="3"/>
                </a:cxn>
                <a:cxn ang="0">
                  <a:pos x="12" y="5"/>
                </a:cxn>
                <a:cxn ang="0">
                  <a:pos x="6" y="6"/>
                </a:cxn>
                <a:cxn ang="0">
                  <a:pos x="0" y="1"/>
                </a:cxn>
                <a:cxn ang="0">
                  <a:pos x="4" y="0"/>
                </a:cxn>
                <a:cxn ang="0">
                  <a:pos x="8" y="1"/>
                </a:cxn>
              </a:cxnLst>
              <a:rect l="0" t="0" r="r" b="b"/>
              <a:pathLst>
                <a:path w="14" h="6">
                  <a:moveTo>
                    <a:pt x="8" y="1"/>
                  </a:moveTo>
                  <a:lnTo>
                    <a:pt x="14" y="3"/>
                  </a:lnTo>
                  <a:lnTo>
                    <a:pt x="12" y="5"/>
                  </a:lnTo>
                  <a:lnTo>
                    <a:pt x="6" y="6"/>
                  </a:lnTo>
                  <a:lnTo>
                    <a:pt x="0" y="1"/>
                  </a:lnTo>
                  <a:lnTo>
                    <a:pt x="4" y="0"/>
                  </a:lnTo>
                  <a:lnTo>
                    <a:pt x="8"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7" name="Freeform 53"/>
            <p:cNvSpPr>
              <a:spLocks/>
            </p:cNvSpPr>
            <p:nvPr/>
          </p:nvSpPr>
          <p:spPr bwMode="gray">
            <a:xfrm>
              <a:off x="1294373" y="428716"/>
              <a:ext cx="30102" cy="9270"/>
            </a:xfrm>
            <a:custGeom>
              <a:avLst/>
              <a:gdLst/>
              <a:ahLst/>
              <a:cxnLst>
                <a:cxn ang="0">
                  <a:pos x="0" y="0"/>
                </a:cxn>
                <a:cxn ang="0">
                  <a:pos x="5" y="0"/>
                </a:cxn>
                <a:cxn ang="0">
                  <a:pos x="11" y="0"/>
                </a:cxn>
                <a:cxn ang="0">
                  <a:pos x="13" y="2"/>
                </a:cxn>
                <a:cxn ang="0">
                  <a:pos x="9" y="4"/>
                </a:cxn>
                <a:cxn ang="0">
                  <a:pos x="1" y="2"/>
                </a:cxn>
                <a:cxn ang="0">
                  <a:pos x="0" y="0"/>
                </a:cxn>
              </a:cxnLst>
              <a:rect l="0" t="0" r="r" b="b"/>
              <a:pathLst>
                <a:path w="13" h="4">
                  <a:moveTo>
                    <a:pt x="0" y="0"/>
                  </a:moveTo>
                  <a:lnTo>
                    <a:pt x="5" y="0"/>
                  </a:lnTo>
                  <a:lnTo>
                    <a:pt x="11" y="0"/>
                  </a:lnTo>
                  <a:lnTo>
                    <a:pt x="13" y="2"/>
                  </a:lnTo>
                  <a:lnTo>
                    <a:pt x="9" y="4"/>
                  </a:lnTo>
                  <a:lnTo>
                    <a:pt x="1"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8" name="Freeform 54"/>
            <p:cNvSpPr>
              <a:spLocks/>
            </p:cNvSpPr>
            <p:nvPr/>
          </p:nvSpPr>
          <p:spPr bwMode="gray">
            <a:xfrm>
              <a:off x="1201752" y="465795"/>
              <a:ext cx="27786" cy="20856"/>
            </a:xfrm>
            <a:custGeom>
              <a:avLst/>
              <a:gdLst/>
              <a:ahLst/>
              <a:cxnLst>
                <a:cxn ang="0">
                  <a:pos x="12" y="0"/>
                </a:cxn>
                <a:cxn ang="0">
                  <a:pos x="11" y="4"/>
                </a:cxn>
                <a:cxn ang="0">
                  <a:pos x="6" y="9"/>
                </a:cxn>
                <a:cxn ang="0">
                  <a:pos x="0" y="8"/>
                </a:cxn>
                <a:cxn ang="0">
                  <a:pos x="1" y="6"/>
                </a:cxn>
                <a:cxn ang="0">
                  <a:pos x="7" y="2"/>
                </a:cxn>
                <a:cxn ang="0">
                  <a:pos x="12" y="0"/>
                </a:cxn>
              </a:cxnLst>
              <a:rect l="0" t="0" r="r" b="b"/>
              <a:pathLst>
                <a:path w="12" h="9">
                  <a:moveTo>
                    <a:pt x="12" y="0"/>
                  </a:moveTo>
                  <a:lnTo>
                    <a:pt x="11" y="4"/>
                  </a:lnTo>
                  <a:lnTo>
                    <a:pt x="6" y="9"/>
                  </a:lnTo>
                  <a:lnTo>
                    <a:pt x="0" y="8"/>
                  </a:lnTo>
                  <a:lnTo>
                    <a:pt x="1" y="6"/>
                  </a:lnTo>
                  <a:lnTo>
                    <a:pt x="7" y="2"/>
                  </a:lnTo>
                  <a:lnTo>
                    <a:pt x="1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39" name="Freeform 55"/>
            <p:cNvSpPr>
              <a:spLocks/>
            </p:cNvSpPr>
            <p:nvPr/>
          </p:nvSpPr>
          <p:spPr bwMode="gray">
            <a:xfrm>
              <a:off x="1007249" y="1598997"/>
              <a:ext cx="106514" cy="88061"/>
            </a:xfrm>
            <a:custGeom>
              <a:avLst/>
              <a:gdLst/>
              <a:ahLst/>
              <a:cxnLst>
                <a:cxn ang="0">
                  <a:pos x="37" y="36"/>
                </a:cxn>
                <a:cxn ang="0">
                  <a:pos x="32" y="35"/>
                </a:cxn>
                <a:cxn ang="0">
                  <a:pos x="27" y="32"/>
                </a:cxn>
                <a:cxn ang="0">
                  <a:pos x="19" y="23"/>
                </a:cxn>
                <a:cxn ang="0">
                  <a:pos x="15" y="19"/>
                </a:cxn>
                <a:cxn ang="0">
                  <a:pos x="11" y="19"/>
                </a:cxn>
                <a:cxn ang="0">
                  <a:pos x="8" y="16"/>
                </a:cxn>
                <a:cxn ang="0">
                  <a:pos x="4" y="15"/>
                </a:cxn>
                <a:cxn ang="0">
                  <a:pos x="0" y="3"/>
                </a:cxn>
                <a:cxn ang="0">
                  <a:pos x="0" y="1"/>
                </a:cxn>
                <a:cxn ang="0">
                  <a:pos x="6" y="0"/>
                </a:cxn>
                <a:cxn ang="0">
                  <a:pos x="11" y="9"/>
                </a:cxn>
                <a:cxn ang="0">
                  <a:pos x="22" y="12"/>
                </a:cxn>
                <a:cxn ang="0">
                  <a:pos x="28" y="12"/>
                </a:cxn>
                <a:cxn ang="0">
                  <a:pos x="32" y="16"/>
                </a:cxn>
                <a:cxn ang="0">
                  <a:pos x="32" y="21"/>
                </a:cxn>
                <a:cxn ang="0">
                  <a:pos x="39" y="27"/>
                </a:cxn>
                <a:cxn ang="0">
                  <a:pos x="44" y="30"/>
                </a:cxn>
                <a:cxn ang="0">
                  <a:pos x="46" y="37"/>
                </a:cxn>
                <a:cxn ang="0">
                  <a:pos x="43" y="38"/>
                </a:cxn>
                <a:cxn ang="0">
                  <a:pos x="37" y="36"/>
                </a:cxn>
              </a:cxnLst>
              <a:rect l="0" t="0" r="r" b="b"/>
              <a:pathLst>
                <a:path w="46" h="38">
                  <a:moveTo>
                    <a:pt x="37" y="36"/>
                  </a:moveTo>
                  <a:lnTo>
                    <a:pt x="32" y="35"/>
                  </a:lnTo>
                  <a:lnTo>
                    <a:pt x="27" y="32"/>
                  </a:lnTo>
                  <a:lnTo>
                    <a:pt x="19" y="23"/>
                  </a:lnTo>
                  <a:lnTo>
                    <a:pt x="15" y="19"/>
                  </a:lnTo>
                  <a:lnTo>
                    <a:pt x="11" y="19"/>
                  </a:lnTo>
                  <a:lnTo>
                    <a:pt x="8" y="16"/>
                  </a:lnTo>
                  <a:lnTo>
                    <a:pt x="4" y="15"/>
                  </a:lnTo>
                  <a:lnTo>
                    <a:pt x="0" y="3"/>
                  </a:lnTo>
                  <a:lnTo>
                    <a:pt x="0" y="1"/>
                  </a:lnTo>
                  <a:lnTo>
                    <a:pt x="6" y="0"/>
                  </a:lnTo>
                  <a:lnTo>
                    <a:pt x="11" y="9"/>
                  </a:lnTo>
                  <a:lnTo>
                    <a:pt x="22" y="12"/>
                  </a:lnTo>
                  <a:lnTo>
                    <a:pt x="28" y="12"/>
                  </a:lnTo>
                  <a:lnTo>
                    <a:pt x="32" y="16"/>
                  </a:lnTo>
                  <a:lnTo>
                    <a:pt x="32" y="21"/>
                  </a:lnTo>
                  <a:lnTo>
                    <a:pt x="39" y="27"/>
                  </a:lnTo>
                  <a:lnTo>
                    <a:pt x="44" y="30"/>
                  </a:lnTo>
                  <a:lnTo>
                    <a:pt x="46" y="37"/>
                  </a:lnTo>
                  <a:lnTo>
                    <a:pt x="43" y="38"/>
                  </a:lnTo>
                  <a:lnTo>
                    <a:pt x="37" y="3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0" name="Freeform 56"/>
            <p:cNvSpPr>
              <a:spLocks/>
            </p:cNvSpPr>
            <p:nvPr/>
          </p:nvSpPr>
          <p:spPr bwMode="gray">
            <a:xfrm>
              <a:off x="1062821" y="530681"/>
              <a:ext cx="219974" cy="169169"/>
            </a:xfrm>
            <a:custGeom>
              <a:avLst/>
              <a:gdLst/>
              <a:ahLst/>
              <a:cxnLst>
                <a:cxn ang="0">
                  <a:pos x="95" y="25"/>
                </a:cxn>
                <a:cxn ang="0">
                  <a:pos x="91" y="26"/>
                </a:cxn>
                <a:cxn ang="0">
                  <a:pos x="88" y="28"/>
                </a:cxn>
                <a:cxn ang="0">
                  <a:pos x="72" y="36"/>
                </a:cxn>
                <a:cxn ang="0">
                  <a:pos x="68" y="39"/>
                </a:cxn>
                <a:cxn ang="0">
                  <a:pos x="60" y="44"/>
                </a:cxn>
                <a:cxn ang="0">
                  <a:pos x="58" y="49"/>
                </a:cxn>
                <a:cxn ang="0">
                  <a:pos x="56" y="51"/>
                </a:cxn>
                <a:cxn ang="0">
                  <a:pos x="54" y="49"/>
                </a:cxn>
                <a:cxn ang="0">
                  <a:pos x="49" y="52"/>
                </a:cxn>
                <a:cxn ang="0">
                  <a:pos x="49" y="62"/>
                </a:cxn>
                <a:cxn ang="0">
                  <a:pos x="42" y="66"/>
                </a:cxn>
                <a:cxn ang="0">
                  <a:pos x="39" y="64"/>
                </a:cxn>
                <a:cxn ang="0">
                  <a:pos x="32" y="70"/>
                </a:cxn>
                <a:cxn ang="0">
                  <a:pos x="27" y="73"/>
                </a:cxn>
                <a:cxn ang="0">
                  <a:pos x="22" y="73"/>
                </a:cxn>
                <a:cxn ang="0">
                  <a:pos x="20" y="64"/>
                </a:cxn>
                <a:cxn ang="0">
                  <a:pos x="5" y="56"/>
                </a:cxn>
                <a:cxn ang="0">
                  <a:pos x="0" y="56"/>
                </a:cxn>
                <a:cxn ang="0">
                  <a:pos x="1" y="49"/>
                </a:cxn>
                <a:cxn ang="0">
                  <a:pos x="9" y="44"/>
                </a:cxn>
                <a:cxn ang="0">
                  <a:pos x="8" y="42"/>
                </a:cxn>
                <a:cxn ang="0">
                  <a:pos x="5" y="40"/>
                </a:cxn>
                <a:cxn ang="0">
                  <a:pos x="5" y="36"/>
                </a:cxn>
                <a:cxn ang="0">
                  <a:pos x="9" y="36"/>
                </a:cxn>
                <a:cxn ang="0">
                  <a:pos x="12" y="34"/>
                </a:cxn>
                <a:cxn ang="0">
                  <a:pos x="8" y="31"/>
                </a:cxn>
                <a:cxn ang="0">
                  <a:pos x="8" y="28"/>
                </a:cxn>
                <a:cxn ang="0">
                  <a:pos x="16" y="20"/>
                </a:cxn>
                <a:cxn ang="0">
                  <a:pos x="10" y="4"/>
                </a:cxn>
                <a:cxn ang="0">
                  <a:pos x="30" y="3"/>
                </a:cxn>
                <a:cxn ang="0">
                  <a:pos x="35" y="0"/>
                </a:cxn>
                <a:cxn ang="0">
                  <a:pos x="43" y="1"/>
                </a:cxn>
                <a:cxn ang="0">
                  <a:pos x="53" y="9"/>
                </a:cxn>
                <a:cxn ang="0">
                  <a:pos x="55" y="11"/>
                </a:cxn>
                <a:cxn ang="0">
                  <a:pos x="58" y="9"/>
                </a:cxn>
                <a:cxn ang="0">
                  <a:pos x="60" y="9"/>
                </a:cxn>
                <a:cxn ang="0">
                  <a:pos x="61" y="13"/>
                </a:cxn>
                <a:cxn ang="0">
                  <a:pos x="64" y="12"/>
                </a:cxn>
                <a:cxn ang="0">
                  <a:pos x="64" y="9"/>
                </a:cxn>
                <a:cxn ang="0">
                  <a:pos x="75" y="8"/>
                </a:cxn>
                <a:cxn ang="0">
                  <a:pos x="94" y="22"/>
                </a:cxn>
                <a:cxn ang="0">
                  <a:pos x="95" y="25"/>
                </a:cxn>
              </a:cxnLst>
              <a:rect l="0" t="0" r="r" b="b"/>
              <a:pathLst>
                <a:path w="95" h="73">
                  <a:moveTo>
                    <a:pt x="95" y="25"/>
                  </a:moveTo>
                  <a:lnTo>
                    <a:pt x="91" y="26"/>
                  </a:lnTo>
                  <a:lnTo>
                    <a:pt x="88" y="28"/>
                  </a:lnTo>
                  <a:lnTo>
                    <a:pt x="72" y="36"/>
                  </a:lnTo>
                  <a:lnTo>
                    <a:pt x="68" y="39"/>
                  </a:lnTo>
                  <a:lnTo>
                    <a:pt x="60" y="44"/>
                  </a:lnTo>
                  <a:lnTo>
                    <a:pt x="58" y="49"/>
                  </a:lnTo>
                  <a:lnTo>
                    <a:pt x="56" y="51"/>
                  </a:lnTo>
                  <a:lnTo>
                    <a:pt x="54" y="49"/>
                  </a:lnTo>
                  <a:lnTo>
                    <a:pt x="49" y="52"/>
                  </a:lnTo>
                  <a:lnTo>
                    <a:pt x="49" y="62"/>
                  </a:lnTo>
                  <a:lnTo>
                    <a:pt x="42" y="66"/>
                  </a:lnTo>
                  <a:lnTo>
                    <a:pt x="39" y="64"/>
                  </a:lnTo>
                  <a:lnTo>
                    <a:pt x="32" y="70"/>
                  </a:lnTo>
                  <a:lnTo>
                    <a:pt x="27" y="73"/>
                  </a:lnTo>
                  <a:lnTo>
                    <a:pt x="22" y="73"/>
                  </a:lnTo>
                  <a:lnTo>
                    <a:pt x="20" y="64"/>
                  </a:lnTo>
                  <a:lnTo>
                    <a:pt x="5" y="56"/>
                  </a:lnTo>
                  <a:lnTo>
                    <a:pt x="0" y="56"/>
                  </a:lnTo>
                  <a:lnTo>
                    <a:pt x="1" y="49"/>
                  </a:lnTo>
                  <a:lnTo>
                    <a:pt x="9" y="44"/>
                  </a:lnTo>
                  <a:lnTo>
                    <a:pt x="8" y="42"/>
                  </a:lnTo>
                  <a:lnTo>
                    <a:pt x="5" y="40"/>
                  </a:lnTo>
                  <a:lnTo>
                    <a:pt x="5" y="36"/>
                  </a:lnTo>
                  <a:lnTo>
                    <a:pt x="9" y="36"/>
                  </a:lnTo>
                  <a:lnTo>
                    <a:pt x="12" y="34"/>
                  </a:lnTo>
                  <a:lnTo>
                    <a:pt x="8" y="31"/>
                  </a:lnTo>
                  <a:lnTo>
                    <a:pt x="8" y="28"/>
                  </a:lnTo>
                  <a:lnTo>
                    <a:pt x="16" y="20"/>
                  </a:lnTo>
                  <a:lnTo>
                    <a:pt x="10" y="4"/>
                  </a:lnTo>
                  <a:lnTo>
                    <a:pt x="30" y="3"/>
                  </a:lnTo>
                  <a:lnTo>
                    <a:pt x="35" y="0"/>
                  </a:lnTo>
                  <a:lnTo>
                    <a:pt x="43" y="1"/>
                  </a:lnTo>
                  <a:lnTo>
                    <a:pt x="53" y="9"/>
                  </a:lnTo>
                  <a:lnTo>
                    <a:pt x="55" y="11"/>
                  </a:lnTo>
                  <a:lnTo>
                    <a:pt x="58" y="9"/>
                  </a:lnTo>
                  <a:lnTo>
                    <a:pt x="60" y="9"/>
                  </a:lnTo>
                  <a:lnTo>
                    <a:pt x="61" y="13"/>
                  </a:lnTo>
                  <a:lnTo>
                    <a:pt x="64" y="12"/>
                  </a:lnTo>
                  <a:lnTo>
                    <a:pt x="64" y="9"/>
                  </a:lnTo>
                  <a:lnTo>
                    <a:pt x="75" y="8"/>
                  </a:lnTo>
                  <a:lnTo>
                    <a:pt x="94" y="22"/>
                  </a:lnTo>
                  <a:lnTo>
                    <a:pt x="95" y="2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1" name="Freeform 57"/>
            <p:cNvSpPr>
              <a:spLocks/>
            </p:cNvSpPr>
            <p:nvPr/>
          </p:nvSpPr>
          <p:spPr bwMode="gray">
            <a:xfrm>
              <a:off x="1562973" y="570077"/>
              <a:ext cx="136615" cy="120504"/>
            </a:xfrm>
            <a:custGeom>
              <a:avLst/>
              <a:gdLst/>
              <a:ahLst/>
              <a:cxnLst>
                <a:cxn ang="0">
                  <a:pos x="45" y="1"/>
                </a:cxn>
                <a:cxn ang="0">
                  <a:pos x="53" y="1"/>
                </a:cxn>
                <a:cxn ang="0">
                  <a:pos x="51" y="6"/>
                </a:cxn>
                <a:cxn ang="0">
                  <a:pos x="47" y="8"/>
                </a:cxn>
                <a:cxn ang="0">
                  <a:pos x="47" y="9"/>
                </a:cxn>
                <a:cxn ang="0">
                  <a:pos x="41" y="17"/>
                </a:cxn>
                <a:cxn ang="0">
                  <a:pos x="39" y="20"/>
                </a:cxn>
                <a:cxn ang="0">
                  <a:pos x="47" y="20"/>
                </a:cxn>
                <a:cxn ang="0">
                  <a:pos x="49" y="21"/>
                </a:cxn>
                <a:cxn ang="0">
                  <a:pos x="49" y="25"/>
                </a:cxn>
                <a:cxn ang="0">
                  <a:pos x="55" y="26"/>
                </a:cxn>
                <a:cxn ang="0">
                  <a:pos x="56" y="27"/>
                </a:cxn>
                <a:cxn ang="0">
                  <a:pos x="59" y="30"/>
                </a:cxn>
                <a:cxn ang="0">
                  <a:pos x="55" y="33"/>
                </a:cxn>
                <a:cxn ang="0">
                  <a:pos x="57" y="39"/>
                </a:cxn>
                <a:cxn ang="0">
                  <a:pos x="55" y="44"/>
                </a:cxn>
                <a:cxn ang="0">
                  <a:pos x="44" y="46"/>
                </a:cxn>
                <a:cxn ang="0">
                  <a:pos x="38" y="43"/>
                </a:cxn>
                <a:cxn ang="0">
                  <a:pos x="38" y="46"/>
                </a:cxn>
                <a:cxn ang="0">
                  <a:pos x="42" y="47"/>
                </a:cxn>
                <a:cxn ang="0">
                  <a:pos x="42" y="50"/>
                </a:cxn>
                <a:cxn ang="0">
                  <a:pos x="32" y="52"/>
                </a:cxn>
                <a:cxn ang="0">
                  <a:pos x="26" y="41"/>
                </a:cxn>
                <a:cxn ang="0">
                  <a:pos x="21" y="39"/>
                </a:cxn>
                <a:cxn ang="0">
                  <a:pos x="18" y="36"/>
                </a:cxn>
                <a:cxn ang="0">
                  <a:pos x="11" y="35"/>
                </a:cxn>
                <a:cxn ang="0">
                  <a:pos x="9" y="32"/>
                </a:cxn>
                <a:cxn ang="0">
                  <a:pos x="2" y="29"/>
                </a:cxn>
                <a:cxn ang="0">
                  <a:pos x="0" y="24"/>
                </a:cxn>
                <a:cxn ang="0">
                  <a:pos x="1" y="19"/>
                </a:cxn>
                <a:cxn ang="0">
                  <a:pos x="7" y="19"/>
                </a:cxn>
                <a:cxn ang="0">
                  <a:pos x="17" y="26"/>
                </a:cxn>
                <a:cxn ang="0">
                  <a:pos x="19" y="25"/>
                </a:cxn>
                <a:cxn ang="0">
                  <a:pos x="24" y="23"/>
                </a:cxn>
                <a:cxn ang="0">
                  <a:pos x="21" y="16"/>
                </a:cxn>
                <a:cxn ang="0">
                  <a:pos x="23" y="15"/>
                </a:cxn>
                <a:cxn ang="0">
                  <a:pos x="22" y="14"/>
                </a:cxn>
                <a:cxn ang="0">
                  <a:pos x="17" y="14"/>
                </a:cxn>
                <a:cxn ang="0">
                  <a:pos x="15" y="11"/>
                </a:cxn>
                <a:cxn ang="0">
                  <a:pos x="15" y="8"/>
                </a:cxn>
                <a:cxn ang="0">
                  <a:pos x="19" y="8"/>
                </a:cxn>
                <a:cxn ang="0">
                  <a:pos x="16" y="5"/>
                </a:cxn>
                <a:cxn ang="0">
                  <a:pos x="15" y="1"/>
                </a:cxn>
                <a:cxn ang="0">
                  <a:pos x="19" y="0"/>
                </a:cxn>
                <a:cxn ang="0">
                  <a:pos x="21" y="2"/>
                </a:cxn>
                <a:cxn ang="0">
                  <a:pos x="27" y="1"/>
                </a:cxn>
                <a:cxn ang="0">
                  <a:pos x="32" y="3"/>
                </a:cxn>
                <a:cxn ang="0">
                  <a:pos x="38" y="4"/>
                </a:cxn>
                <a:cxn ang="0">
                  <a:pos x="42" y="2"/>
                </a:cxn>
                <a:cxn ang="0">
                  <a:pos x="45" y="1"/>
                </a:cxn>
              </a:cxnLst>
              <a:rect l="0" t="0" r="r" b="b"/>
              <a:pathLst>
                <a:path w="59" h="52">
                  <a:moveTo>
                    <a:pt x="45" y="1"/>
                  </a:moveTo>
                  <a:lnTo>
                    <a:pt x="53" y="1"/>
                  </a:lnTo>
                  <a:lnTo>
                    <a:pt x="51" y="6"/>
                  </a:lnTo>
                  <a:lnTo>
                    <a:pt x="47" y="8"/>
                  </a:lnTo>
                  <a:lnTo>
                    <a:pt x="47" y="9"/>
                  </a:lnTo>
                  <a:lnTo>
                    <a:pt x="41" y="17"/>
                  </a:lnTo>
                  <a:lnTo>
                    <a:pt x="39" y="20"/>
                  </a:lnTo>
                  <a:lnTo>
                    <a:pt x="47" y="20"/>
                  </a:lnTo>
                  <a:lnTo>
                    <a:pt x="49" y="21"/>
                  </a:lnTo>
                  <a:lnTo>
                    <a:pt x="49" y="25"/>
                  </a:lnTo>
                  <a:lnTo>
                    <a:pt x="55" y="26"/>
                  </a:lnTo>
                  <a:lnTo>
                    <a:pt x="56" y="27"/>
                  </a:lnTo>
                  <a:lnTo>
                    <a:pt x="59" y="30"/>
                  </a:lnTo>
                  <a:lnTo>
                    <a:pt x="55" y="33"/>
                  </a:lnTo>
                  <a:lnTo>
                    <a:pt x="57" y="39"/>
                  </a:lnTo>
                  <a:lnTo>
                    <a:pt x="55" y="44"/>
                  </a:lnTo>
                  <a:lnTo>
                    <a:pt x="44" y="46"/>
                  </a:lnTo>
                  <a:lnTo>
                    <a:pt x="38" y="43"/>
                  </a:lnTo>
                  <a:lnTo>
                    <a:pt x="38" y="46"/>
                  </a:lnTo>
                  <a:lnTo>
                    <a:pt x="42" y="47"/>
                  </a:lnTo>
                  <a:lnTo>
                    <a:pt x="42" y="50"/>
                  </a:lnTo>
                  <a:lnTo>
                    <a:pt x="32" y="52"/>
                  </a:lnTo>
                  <a:lnTo>
                    <a:pt x="26" y="41"/>
                  </a:lnTo>
                  <a:lnTo>
                    <a:pt x="21" y="39"/>
                  </a:lnTo>
                  <a:lnTo>
                    <a:pt x="18" y="36"/>
                  </a:lnTo>
                  <a:lnTo>
                    <a:pt x="11" y="35"/>
                  </a:lnTo>
                  <a:lnTo>
                    <a:pt x="9" y="32"/>
                  </a:lnTo>
                  <a:lnTo>
                    <a:pt x="2" y="29"/>
                  </a:lnTo>
                  <a:lnTo>
                    <a:pt x="0" y="24"/>
                  </a:lnTo>
                  <a:lnTo>
                    <a:pt x="1" y="19"/>
                  </a:lnTo>
                  <a:lnTo>
                    <a:pt x="7" y="19"/>
                  </a:lnTo>
                  <a:lnTo>
                    <a:pt x="17" y="26"/>
                  </a:lnTo>
                  <a:lnTo>
                    <a:pt x="19" y="25"/>
                  </a:lnTo>
                  <a:lnTo>
                    <a:pt x="24" y="23"/>
                  </a:lnTo>
                  <a:lnTo>
                    <a:pt x="21" y="16"/>
                  </a:lnTo>
                  <a:lnTo>
                    <a:pt x="23" y="15"/>
                  </a:lnTo>
                  <a:lnTo>
                    <a:pt x="22" y="14"/>
                  </a:lnTo>
                  <a:lnTo>
                    <a:pt x="17" y="14"/>
                  </a:lnTo>
                  <a:lnTo>
                    <a:pt x="15" y="11"/>
                  </a:lnTo>
                  <a:lnTo>
                    <a:pt x="15" y="8"/>
                  </a:lnTo>
                  <a:lnTo>
                    <a:pt x="19" y="8"/>
                  </a:lnTo>
                  <a:lnTo>
                    <a:pt x="16" y="5"/>
                  </a:lnTo>
                  <a:lnTo>
                    <a:pt x="15" y="1"/>
                  </a:lnTo>
                  <a:lnTo>
                    <a:pt x="19" y="0"/>
                  </a:lnTo>
                  <a:lnTo>
                    <a:pt x="21" y="2"/>
                  </a:lnTo>
                  <a:lnTo>
                    <a:pt x="27" y="1"/>
                  </a:lnTo>
                  <a:lnTo>
                    <a:pt x="32" y="3"/>
                  </a:lnTo>
                  <a:lnTo>
                    <a:pt x="38" y="4"/>
                  </a:lnTo>
                  <a:lnTo>
                    <a:pt x="42" y="2"/>
                  </a:lnTo>
                  <a:lnTo>
                    <a:pt x="45"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2" name="Freeform 58"/>
            <p:cNvSpPr>
              <a:spLocks/>
            </p:cNvSpPr>
            <p:nvPr/>
          </p:nvSpPr>
          <p:spPr bwMode="gray">
            <a:xfrm>
              <a:off x="1465721" y="577029"/>
              <a:ext cx="53257" cy="32443"/>
            </a:xfrm>
            <a:custGeom>
              <a:avLst/>
              <a:gdLst/>
              <a:ahLst/>
              <a:cxnLst>
                <a:cxn ang="0">
                  <a:pos x="0" y="6"/>
                </a:cxn>
                <a:cxn ang="0">
                  <a:pos x="3" y="1"/>
                </a:cxn>
                <a:cxn ang="0">
                  <a:pos x="15" y="0"/>
                </a:cxn>
                <a:cxn ang="0">
                  <a:pos x="21" y="2"/>
                </a:cxn>
                <a:cxn ang="0">
                  <a:pos x="23" y="4"/>
                </a:cxn>
                <a:cxn ang="0">
                  <a:pos x="19" y="14"/>
                </a:cxn>
                <a:cxn ang="0">
                  <a:pos x="16" y="14"/>
                </a:cxn>
                <a:cxn ang="0">
                  <a:pos x="8" y="9"/>
                </a:cxn>
                <a:cxn ang="0">
                  <a:pos x="0" y="6"/>
                </a:cxn>
              </a:cxnLst>
              <a:rect l="0" t="0" r="r" b="b"/>
              <a:pathLst>
                <a:path w="23" h="14">
                  <a:moveTo>
                    <a:pt x="0" y="6"/>
                  </a:moveTo>
                  <a:lnTo>
                    <a:pt x="3" y="1"/>
                  </a:lnTo>
                  <a:lnTo>
                    <a:pt x="15" y="0"/>
                  </a:lnTo>
                  <a:lnTo>
                    <a:pt x="21" y="2"/>
                  </a:lnTo>
                  <a:lnTo>
                    <a:pt x="23" y="4"/>
                  </a:lnTo>
                  <a:lnTo>
                    <a:pt x="19" y="14"/>
                  </a:lnTo>
                  <a:lnTo>
                    <a:pt x="16" y="14"/>
                  </a:lnTo>
                  <a:lnTo>
                    <a:pt x="8" y="9"/>
                  </a:lnTo>
                  <a:lnTo>
                    <a:pt x="0"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3" name="Freeform 59"/>
            <p:cNvSpPr>
              <a:spLocks/>
            </p:cNvSpPr>
            <p:nvPr/>
          </p:nvSpPr>
          <p:spPr bwMode="gray">
            <a:xfrm>
              <a:off x="1491192" y="303578"/>
              <a:ext cx="141246" cy="78791"/>
            </a:xfrm>
            <a:custGeom>
              <a:avLst/>
              <a:gdLst/>
              <a:ahLst/>
              <a:cxnLst>
                <a:cxn ang="0">
                  <a:pos x="1" y="1"/>
                </a:cxn>
                <a:cxn ang="0">
                  <a:pos x="11" y="2"/>
                </a:cxn>
                <a:cxn ang="0">
                  <a:pos x="18" y="0"/>
                </a:cxn>
                <a:cxn ang="0">
                  <a:pos x="25" y="6"/>
                </a:cxn>
                <a:cxn ang="0">
                  <a:pos x="27" y="12"/>
                </a:cxn>
                <a:cxn ang="0">
                  <a:pos x="31" y="12"/>
                </a:cxn>
                <a:cxn ang="0">
                  <a:pos x="31" y="9"/>
                </a:cxn>
                <a:cxn ang="0">
                  <a:pos x="37" y="7"/>
                </a:cxn>
                <a:cxn ang="0">
                  <a:pos x="44" y="9"/>
                </a:cxn>
                <a:cxn ang="0">
                  <a:pos x="42" y="14"/>
                </a:cxn>
                <a:cxn ang="0">
                  <a:pos x="52" y="17"/>
                </a:cxn>
                <a:cxn ang="0">
                  <a:pos x="52" y="20"/>
                </a:cxn>
                <a:cxn ang="0">
                  <a:pos x="61" y="27"/>
                </a:cxn>
                <a:cxn ang="0">
                  <a:pos x="58" y="33"/>
                </a:cxn>
                <a:cxn ang="0">
                  <a:pos x="50" y="34"/>
                </a:cxn>
                <a:cxn ang="0">
                  <a:pos x="44" y="29"/>
                </a:cxn>
                <a:cxn ang="0">
                  <a:pos x="44" y="27"/>
                </a:cxn>
                <a:cxn ang="0">
                  <a:pos x="38" y="27"/>
                </a:cxn>
                <a:cxn ang="0">
                  <a:pos x="32" y="24"/>
                </a:cxn>
                <a:cxn ang="0">
                  <a:pos x="27" y="26"/>
                </a:cxn>
                <a:cxn ang="0">
                  <a:pos x="23" y="24"/>
                </a:cxn>
                <a:cxn ang="0">
                  <a:pos x="12" y="25"/>
                </a:cxn>
                <a:cxn ang="0">
                  <a:pos x="8" y="22"/>
                </a:cxn>
                <a:cxn ang="0">
                  <a:pos x="9" y="19"/>
                </a:cxn>
                <a:cxn ang="0">
                  <a:pos x="21" y="19"/>
                </a:cxn>
                <a:cxn ang="0">
                  <a:pos x="17" y="16"/>
                </a:cxn>
                <a:cxn ang="0">
                  <a:pos x="18" y="14"/>
                </a:cxn>
                <a:cxn ang="0">
                  <a:pos x="15" y="13"/>
                </a:cxn>
                <a:cxn ang="0">
                  <a:pos x="15" y="11"/>
                </a:cxn>
                <a:cxn ang="0">
                  <a:pos x="13" y="11"/>
                </a:cxn>
                <a:cxn ang="0">
                  <a:pos x="11" y="14"/>
                </a:cxn>
                <a:cxn ang="0">
                  <a:pos x="7" y="13"/>
                </a:cxn>
                <a:cxn ang="0">
                  <a:pos x="6" y="9"/>
                </a:cxn>
                <a:cxn ang="0">
                  <a:pos x="0" y="8"/>
                </a:cxn>
                <a:cxn ang="0">
                  <a:pos x="1" y="1"/>
                </a:cxn>
              </a:cxnLst>
              <a:rect l="0" t="0" r="r" b="b"/>
              <a:pathLst>
                <a:path w="61" h="34">
                  <a:moveTo>
                    <a:pt x="1" y="1"/>
                  </a:moveTo>
                  <a:lnTo>
                    <a:pt x="11" y="2"/>
                  </a:lnTo>
                  <a:lnTo>
                    <a:pt x="18" y="0"/>
                  </a:lnTo>
                  <a:lnTo>
                    <a:pt x="25" y="6"/>
                  </a:lnTo>
                  <a:lnTo>
                    <a:pt x="27" y="12"/>
                  </a:lnTo>
                  <a:lnTo>
                    <a:pt x="31" y="12"/>
                  </a:lnTo>
                  <a:lnTo>
                    <a:pt x="31" y="9"/>
                  </a:lnTo>
                  <a:lnTo>
                    <a:pt x="37" y="7"/>
                  </a:lnTo>
                  <a:lnTo>
                    <a:pt x="44" y="9"/>
                  </a:lnTo>
                  <a:lnTo>
                    <a:pt x="42" y="14"/>
                  </a:lnTo>
                  <a:lnTo>
                    <a:pt x="52" y="17"/>
                  </a:lnTo>
                  <a:lnTo>
                    <a:pt x="52" y="20"/>
                  </a:lnTo>
                  <a:lnTo>
                    <a:pt x="61" y="27"/>
                  </a:lnTo>
                  <a:lnTo>
                    <a:pt x="58" y="33"/>
                  </a:lnTo>
                  <a:lnTo>
                    <a:pt x="50" y="34"/>
                  </a:lnTo>
                  <a:lnTo>
                    <a:pt x="44" y="29"/>
                  </a:lnTo>
                  <a:lnTo>
                    <a:pt x="44" y="27"/>
                  </a:lnTo>
                  <a:lnTo>
                    <a:pt x="38" y="27"/>
                  </a:lnTo>
                  <a:lnTo>
                    <a:pt x="32" y="24"/>
                  </a:lnTo>
                  <a:lnTo>
                    <a:pt x="27" y="26"/>
                  </a:lnTo>
                  <a:lnTo>
                    <a:pt x="23" y="24"/>
                  </a:lnTo>
                  <a:lnTo>
                    <a:pt x="12" y="25"/>
                  </a:lnTo>
                  <a:lnTo>
                    <a:pt x="8" y="22"/>
                  </a:lnTo>
                  <a:lnTo>
                    <a:pt x="9" y="19"/>
                  </a:lnTo>
                  <a:lnTo>
                    <a:pt x="21" y="19"/>
                  </a:lnTo>
                  <a:lnTo>
                    <a:pt x="17" y="16"/>
                  </a:lnTo>
                  <a:lnTo>
                    <a:pt x="18" y="14"/>
                  </a:lnTo>
                  <a:lnTo>
                    <a:pt x="15" y="13"/>
                  </a:lnTo>
                  <a:lnTo>
                    <a:pt x="15" y="11"/>
                  </a:lnTo>
                  <a:lnTo>
                    <a:pt x="13" y="11"/>
                  </a:lnTo>
                  <a:lnTo>
                    <a:pt x="11" y="14"/>
                  </a:lnTo>
                  <a:lnTo>
                    <a:pt x="7" y="13"/>
                  </a:lnTo>
                  <a:lnTo>
                    <a:pt x="6" y="9"/>
                  </a:lnTo>
                  <a:lnTo>
                    <a:pt x="0" y="8"/>
                  </a:lnTo>
                  <a:lnTo>
                    <a:pt x="1"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4" name="Freeform 60"/>
            <p:cNvSpPr>
              <a:spLocks/>
            </p:cNvSpPr>
            <p:nvPr/>
          </p:nvSpPr>
          <p:spPr bwMode="gray">
            <a:xfrm>
              <a:off x="1553710" y="433351"/>
              <a:ext cx="118091" cy="76474"/>
            </a:xfrm>
            <a:custGeom>
              <a:avLst/>
              <a:gdLst/>
              <a:ahLst/>
              <a:cxnLst>
                <a:cxn ang="0">
                  <a:pos x="13" y="17"/>
                </a:cxn>
                <a:cxn ang="0">
                  <a:pos x="10" y="15"/>
                </a:cxn>
                <a:cxn ang="0">
                  <a:pos x="9" y="13"/>
                </a:cxn>
                <a:cxn ang="0">
                  <a:pos x="9" y="8"/>
                </a:cxn>
                <a:cxn ang="0">
                  <a:pos x="12" y="7"/>
                </a:cxn>
                <a:cxn ang="0">
                  <a:pos x="17" y="11"/>
                </a:cxn>
                <a:cxn ang="0">
                  <a:pos x="22" y="13"/>
                </a:cxn>
                <a:cxn ang="0">
                  <a:pos x="30" y="16"/>
                </a:cxn>
                <a:cxn ang="0">
                  <a:pos x="32" y="15"/>
                </a:cxn>
                <a:cxn ang="0">
                  <a:pos x="27" y="13"/>
                </a:cxn>
                <a:cxn ang="0">
                  <a:pos x="26" y="11"/>
                </a:cxn>
                <a:cxn ang="0">
                  <a:pos x="22" y="9"/>
                </a:cxn>
                <a:cxn ang="0">
                  <a:pos x="18" y="4"/>
                </a:cxn>
                <a:cxn ang="0">
                  <a:pos x="32" y="3"/>
                </a:cxn>
                <a:cxn ang="0">
                  <a:pos x="36" y="5"/>
                </a:cxn>
                <a:cxn ang="0">
                  <a:pos x="40" y="4"/>
                </a:cxn>
                <a:cxn ang="0">
                  <a:pos x="36" y="2"/>
                </a:cxn>
                <a:cxn ang="0">
                  <a:pos x="40" y="0"/>
                </a:cxn>
                <a:cxn ang="0">
                  <a:pos x="44" y="0"/>
                </a:cxn>
                <a:cxn ang="0">
                  <a:pos x="44" y="4"/>
                </a:cxn>
                <a:cxn ang="0">
                  <a:pos x="46" y="6"/>
                </a:cxn>
                <a:cxn ang="0">
                  <a:pos x="48" y="18"/>
                </a:cxn>
                <a:cxn ang="0">
                  <a:pos x="49" y="20"/>
                </a:cxn>
                <a:cxn ang="0">
                  <a:pos x="51" y="25"/>
                </a:cxn>
                <a:cxn ang="0">
                  <a:pos x="47" y="22"/>
                </a:cxn>
                <a:cxn ang="0">
                  <a:pos x="45" y="22"/>
                </a:cxn>
                <a:cxn ang="0">
                  <a:pos x="44" y="23"/>
                </a:cxn>
                <a:cxn ang="0">
                  <a:pos x="47" y="27"/>
                </a:cxn>
                <a:cxn ang="0">
                  <a:pos x="44" y="30"/>
                </a:cxn>
                <a:cxn ang="0">
                  <a:pos x="24" y="33"/>
                </a:cxn>
                <a:cxn ang="0">
                  <a:pos x="23" y="27"/>
                </a:cxn>
                <a:cxn ang="0">
                  <a:pos x="19" y="26"/>
                </a:cxn>
                <a:cxn ang="0">
                  <a:pos x="21" y="24"/>
                </a:cxn>
                <a:cxn ang="0">
                  <a:pos x="25" y="23"/>
                </a:cxn>
                <a:cxn ang="0">
                  <a:pos x="31" y="22"/>
                </a:cxn>
                <a:cxn ang="0">
                  <a:pos x="28" y="19"/>
                </a:cxn>
                <a:cxn ang="0">
                  <a:pos x="25" y="20"/>
                </a:cxn>
                <a:cxn ang="0">
                  <a:pos x="22" y="21"/>
                </a:cxn>
                <a:cxn ang="0">
                  <a:pos x="11" y="22"/>
                </a:cxn>
                <a:cxn ang="0">
                  <a:pos x="9" y="22"/>
                </a:cxn>
                <a:cxn ang="0">
                  <a:pos x="2" y="22"/>
                </a:cxn>
                <a:cxn ang="0">
                  <a:pos x="0" y="21"/>
                </a:cxn>
                <a:cxn ang="0">
                  <a:pos x="2" y="19"/>
                </a:cxn>
                <a:cxn ang="0">
                  <a:pos x="11" y="19"/>
                </a:cxn>
                <a:cxn ang="0">
                  <a:pos x="13" y="17"/>
                </a:cxn>
              </a:cxnLst>
              <a:rect l="0" t="0" r="r" b="b"/>
              <a:pathLst>
                <a:path w="51" h="33">
                  <a:moveTo>
                    <a:pt x="13" y="17"/>
                  </a:moveTo>
                  <a:lnTo>
                    <a:pt x="10" y="15"/>
                  </a:lnTo>
                  <a:lnTo>
                    <a:pt x="9" y="13"/>
                  </a:lnTo>
                  <a:lnTo>
                    <a:pt x="9" y="8"/>
                  </a:lnTo>
                  <a:lnTo>
                    <a:pt x="12" y="7"/>
                  </a:lnTo>
                  <a:lnTo>
                    <a:pt x="17" y="11"/>
                  </a:lnTo>
                  <a:lnTo>
                    <a:pt x="22" y="13"/>
                  </a:lnTo>
                  <a:lnTo>
                    <a:pt x="30" y="16"/>
                  </a:lnTo>
                  <a:lnTo>
                    <a:pt x="32" y="15"/>
                  </a:lnTo>
                  <a:lnTo>
                    <a:pt x="27" y="13"/>
                  </a:lnTo>
                  <a:lnTo>
                    <a:pt x="26" y="11"/>
                  </a:lnTo>
                  <a:lnTo>
                    <a:pt x="22" y="9"/>
                  </a:lnTo>
                  <a:lnTo>
                    <a:pt x="18" y="4"/>
                  </a:lnTo>
                  <a:lnTo>
                    <a:pt x="32" y="3"/>
                  </a:lnTo>
                  <a:lnTo>
                    <a:pt x="36" y="5"/>
                  </a:lnTo>
                  <a:lnTo>
                    <a:pt x="40" y="4"/>
                  </a:lnTo>
                  <a:lnTo>
                    <a:pt x="36" y="2"/>
                  </a:lnTo>
                  <a:lnTo>
                    <a:pt x="40" y="0"/>
                  </a:lnTo>
                  <a:lnTo>
                    <a:pt x="44" y="0"/>
                  </a:lnTo>
                  <a:lnTo>
                    <a:pt x="44" y="4"/>
                  </a:lnTo>
                  <a:lnTo>
                    <a:pt x="46" y="6"/>
                  </a:lnTo>
                  <a:lnTo>
                    <a:pt x="48" y="18"/>
                  </a:lnTo>
                  <a:lnTo>
                    <a:pt x="49" y="20"/>
                  </a:lnTo>
                  <a:lnTo>
                    <a:pt x="51" y="25"/>
                  </a:lnTo>
                  <a:lnTo>
                    <a:pt x="47" y="22"/>
                  </a:lnTo>
                  <a:lnTo>
                    <a:pt x="45" y="22"/>
                  </a:lnTo>
                  <a:lnTo>
                    <a:pt x="44" y="23"/>
                  </a:lnTo>
                  <a:lnTo>
                    <a:pt x="47" y="27"/>
                  </a:lnTo>
                  <a:lnTo>
                    <a:pt x="44" y="30"/>
                  </a:lnTo>
                  <a:lnTo>
                    <a:pt x="24" y="33"/>
                  </a:lnTo>
                  <a:lnTo>
                    <a:pt x="23" y="27"/>
                  </a:lnTo>
                  <a:lnTo>
                    <a:pt x="19" y="26"/>
                  </a:lnTo>
                  <a:lnTo>
                    <a:pt x="21" y="24"/>
                  </a:lnTo>
                  <a:lnTo>
                    <a:pt x="25" y="23"/>
                  </a:lnTo>
                  <a:lnTo>
                    <a:pt x="31" y="22"/>
                  </a:lnTo>
                  <a:lnTo>
                    <a:pt x="28" y="19"/>
                  </a:lnTo>
                  <a:lnTo>
                    <a:pt x="25" y="20"/>
                  </a:lnTo>
                  <a:lnTo>
                    <a:pt x="22" y="21"/>
                  </a:lnTo>
                  <a:lnTo>
                    <a:pt x="11" y="22"/>
                  </a:lnTo>
                  <a:lnTo>
                    <a:pt x="9" y="22"/>
                  </a:lnTo>
                  <a:lnTo>
                    <a:pt x="2" y="22"/>
                  </a:lnTo>
                  <a:lnTo>
                    <a:pt x="0" y="21"/>
                  </a:lnTo>
                  <a:lnTo>
                    <a:pt x="2" y="19"/>
                  </a:lnTo>
                  <a:lnTo>
                    <a:pt x="11" y="19"/>
                  </a:lnTo>
                  <a:lnTo>
                    <a:pt x="13" y="1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5" name="Freeform 61"/>
            <p:cNvSpPr>
              <a:spLocks/>
            </p:cNvSpPr>
            <p:nvPr/>
          </p:nvSpPr>
          <p:spPr bwMode="gray">
            <a:xfrm>
              <a:off x="1692641" y="482016"/>
              <a:ext cx="62519" cy="44030"/>
            </a:xfrm>
            <a:custGeom>
              <a:avLst/>
              <a:gdLst/>
              <a:ahLst/>
              <a:cxnLst>
                <a:cxn ang="0">
                  <a:pos x="20" y="1"/>
                </a:cxn>
                <a:cxn ang="0">
                  <a:pos x="22" y="3"/>
                </a:cxn>
                <a:cxn ang="0">
                  <a:pos x="26" y="6"/>
                </a:cxn>
                <a:cxn ang="0">
                  <a:pos x="24" y="8"/>
                </a:cxn>
                <a:cxn ang="0">
                  <a:pos x="27" y="10"/>
                </a:cxn>
                <a:cxn ang="0">
                  <a:pos x="27" y="15"/>
                </a:cxn>
                <a:cxn ang="0">
                  <a:pos x="24" y="19"/>
                </a:cxn>
                <a:cxn ang="0">
                  <a:pos x="18" y="18"/>
                </a:cxn>
                <a:cxn ang="0">
                  <a:pos x="11" y="16"/>
                </a:cxn>
                <a:cxn ang="0">
                  <a:pos x="3" y="14"/>
                </a:cxn>
                <a:cxn ang="0">
                  <a:pos x="0" y="8"/>
                </a:cxn>
                <a:cxn ang="0">
                  <a:pos x="2" y="5"/>
                </a:cxn>
                <a:cxn ang="0">
                  <a:pos x="7" y="3"/>
                </a:cxn>
                <a:cxn ang="0">
                  <a:pos x="10" y="1"/>
                </a:cxn>
                <a:cxn ang="0">
                  <a:pos x="14" y="0"/>
                </a:cxn>
                <a:cxn ang="0">
                  <a:pos x="20" y="1"/>
                </a:cxn>
              </a:cxnLst>
              <a:rect l="0" t="0" r="r" b="b"/>
              <a:pathLst>
                <a:path w="27" h="19">
                  <a:moveTo>
                    <a:pt x="20" y="1"/>
                  </a:moveTo>
                  <a:lnTo>
                    <a:pt x="22" y="3"/>
                  </a:lnTo>
                  <a:lnTo>
                    <a:pt x="26" y="6"/>
                  </a:lnTo>
                  <a:lnTo>
                    <a:pt x="24" y="8"/>
                  </a:lnTo>
                  <a:lnTo>
                    <a:pt x="27" y="10"/>
                  </a:lnTo>
                  <a:lnTo>
                    <a:pt x="27" y="15"/>
                  </a:lnTo>
                  <a:lnTo>
                    <a:pt x="24" y="19"/>
                  </a:lnTo>
                  <a:lnTo>
                    <a:pt x="18" y="18"/>
                  </a:lnTo>
                  <a:lnTo>
                    <a:pt x="11" y="16"/>
                  </a:lnTo>
                  <a:lnTo>
                    <a:pt x="3" y="14"/>
                  </a:lnTo>
                  <a:lnTo>
                    <a:pt x="0" y="8"/>
                  </a:lnTo>
                  <a:lnTo>
                    <a:pt x="2" y="5"/>
                  </a:lnTo>
                  <a:lnTo>
                    <a:pt x="7" y="3"/>
                  </a:lnTo>
                  <a:lnTo>
                    <a:pt x="10" y="1"/>
                  </a:lnTo>
                  <a:lnTo>
                    <a:pt x="14" y="0"/>
                  </a:lnTo>
                  <a:lnTo>
                    <a:pt x="2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6" name="Freeform 62"/>
            <p:cNvSpPr>
              <a:spLocks/>
            </p:cNvSpPr>
            <p:nvPr/>
          </p:nvSpPr>
          <p:spPr bwMode="gray">
            <a:xfrm>
              <a:off x="1655593" y="329069"/>
              <a:ext cx="74096" cy="55617"/>
            </a:xfrm>
            <a:custGeom>
              <a:avLst/>
              <a:gdLst/>
              <a:ahLst/>
              <a:cxnLst>
                <a:cxn ang="0">
                  <a:pos x="14" y="1"/>
                </a:cxn>
                <a:cxn ang="0">
                  <a:pos x="16" y="5"/>
                </a:cxn>
                <a:cxn ang="0">
                  <a:pos x="29" y="9"/>
                </a:cxn>
                <a:cxn ang="0">
                  <a:pos x="32" y="12"/>
                </a:cxn>
                <a:cxn ang="0">
                  <a:pos x="32" y="13"/>
                </a:cxn>
                <a:cxn ang="0">
                  <a:pos x="28" y="13"/>
                </a:cxn>
                <a:cxn ang="0">
                  <a:pos x="28" y="14"/>
                </a:cxn>
                <a:cxn ang="0">
                  <a:pos x="32" y="18"/>
                </a:cxn>
                <a:cxn ang="0">
                  <a:pos x="29" y="20"/>
                </a:cxn>
                <a:cxn ang="0">
                  <a:pos x="24" y="21"/>
                </a:cxn>
                <a:cxn ang="0">
                  <a:pos x="16" y="22"/>
                </a:cxn>
                <a:cxn ang="0">
                  <a:pos x="14" y="24"/>
                </a:cxn>
                <a:cxn ang="0">
                  <a:pos x="11" y="24"/>
                </a:cxn>
                <a:cxn ang="0">
                  <a:pos x="10" y="21"/>
                </a:cxn>
                <a:cxn ang="0">
                  <a:pos x="4" y="18"/>
                </a:cxn>
                <a:cxn ang="0">
                  <a:pos x="4" y="17"/>
                </a:cxn>
                <a:cxn ang="0">
                  <a:pos x="10" y="18"/>
                </a:cxn>
                <a:cxn ang="0">
                  <a:pos x="12" y="16"/>
                </a:cxn>
                <a:cxn ang="0">
                  <a:pos x="9" y="14"/>
                </a:cxn>
                <a:cxn ang="0">
                  <a:pos x="4" y="14"/>
                </a:cxn>
                <a:cxn ang="0">
                  <a:pos x="1" y="7"/>
                </a:cxn>
                <a:cxn ang="0">
                  <a:pos x="2" y="5"/>
                </a:cxn>
                <a:cxn ang="0">
                  <a:pos x="0" y="2"/>
                </a:cxn>
                <a:cxn ang="0">
                  <a:pos x="3" y="0"/>
                </a:cxn>
                <a:cxn ang="0">
                  <a:pos x="14" y="1"/>
                </a:cxn>
              </a:cxnLst>
              <a:rect l="0" t="0" r="r" b="b"/>
              <a:pathLst>
                <a:path w="32" h="24">
                  <a:moveTo>
                    <a:pt x="14" y="1"/>
                  </a:moveTo>
                  <a:lnTo>
                    <a:pt x="16" y="5"/>
                  </a:lnTo>
                  <a:lnTo>
                    <a:pt x="29" y="9"/>
                  </a:lnTo>
                  <a:lnTo>
                    <a:pt x="32" y="12"/>
                  </a:lnTo>
                  <a:lnTo>
                    <a:pt x="32" y="13"/>
                  </a:lnTo>
                  <a:lnTo>
                    <a:pt x="28" y="13"/>
                  </a:lnTo>
                  <a:lnTo>
                    <a:pt x="28" y="14"/>
                  </a:lnTo>
                  <a:lnTo>
                    <a:pt x="32" y="18"/>
                  </a:lnTo>
                  <a:lnTo>
                    <a:pt x="29" y="20"/>
                  </a:lnTo>
                  <a:lnTo>
                    <a:pt x="24" y="21"/>
                  </a:lnTo>
                  <a:lnTo>
                    <a:pt x="16" y="22"/>
                  </a:lnTo>
                  <a:lnTo>
                    <a:pt x="14" y="24"/>
                  </a:lnTo>
                  <a:lnTo>
                    <a:pt x="11" y="24"/>
                  </a:lnTo>
                  <a:lnTo>
                    <a:pt x="10" y="21"/>
                  </a:lnTo>
                  <a:lnTo>
                    <a:pt x="4" y="18"/>
                  </a:lnTo>
                  <a:lnTo>
                    <a:pt x="4" y="17"/>
                  </a:lnTo>
                  <a:lnTo>
                    <a:pt x="10" y="18"/>
                  </a:lnTo>
                  <a:lnTo>
                    <a:pt x="12" y="16"/>
                  </a:lnTo>
                  <a:lnTo>
                    <a:pt x="9" y="14"/>
                  </a:lnTo>
                  <a:lnTo>
                    <a:pt x="4" y="14"/>
                  </a:lnTo>
                  <a:lnTo>
                    <a:pt x="1" y="7"/>
                  </a:lnTo>
                  <a:lnTo>
                    <a:pt x="2" y="5"/>
                  </a:lnTo>
                  <a:lnTo>
                    <a:pt x="0" y="2"/>
                  </a:lnTo>
                  <a:lnTo>
                    <a:pt x="3" y="0"/>
                  </a:lnTo>
                  <a:lnTo>
                    <a:pt x="1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7" name="Freeform 63"/>
            <p:cNvSpPr>
              <a:spLocks/>
            </p:cNvSpPr>
            <p:nvPr/>
          </p:nvSpPr>
          <p:spPr bwMode="gray">
            <a:xfrm>
              <a:off x="1713481" y="222469"/>
              <a:ext cx="18524" cy="4635"/>
            </a:xfrm>
            <a:custGeom>
              <a:avLst/>
              <a:gdLst/>
              <a:ahLst/>
              <a:cxnLst>
                <a:cxn ang="0">
                  <a:pos x="5" y="1"/>
                </a:cxn>
                <a:cxn ang="0">
                  <a:pos x="8" y="1"/>
                </a:cxn>
                <a:cxn ang="0">
                  <a:pos x="5" y="2"/>
                </a:cxn>
                <a:cxn ang="0">
                  <a:pos x="0" y="2"/>
                </a:cxn>
                <a:cxn ang="0">
                  <a:pos x="0" y="0"/>
                </a:cxn>
                <a:cxn ang="0">
                  <a:pos x="5" y="1"/>
                </a:cxn>
              </a:cxnLst>
              <a:rect l="0" t="0" r="r" b="b"/>
              <a:pathLst>
                <a:path w="8" h="2">
                  <a:moveTo>
                    <a:pt x="5" y="1"/>
                  </a:moveTo>
                  <a:lnTo>
                    <a:pt x="8" y="1"/>
                  </a:lnTo>
                  <a:lnTo>
                    <a:pt x="5" y="2"/>
                  </a:lnTo>
                  <a:lnTo>
                    <a:pt x="0" y="2"/>
                  </a:lnTo>
                  <a:lnTo>
                    <a:pt x="0" y="0"/>
                  </a:lnTo>
                  <a:lnTo>
                    <a:pt x="5"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8" name="Freeform 64"/>
            <p:cNvSpPr>
              <a:spLocks/>
            </p:cNvSpPr>
            <p:nvPr/>
          </p:nvSpPr>
          <p:spPr bwMode="gray">
            <a:xfrm>
              <a:off x="1623176" y="264182"/>
              <a:ext cx="27786" cy="23174"/>
            </a:xfrm>
            <a:custGeom>
              <a:avLst/>
              <a:gdLst/>
              <a:ahLst/>
              <a:cxnLst>
                <a:cxn ang="0">
                  <a:pos x="12" y="0"/>
                </a:cxn>
                <a:cxn ang="0">
                  <a:pos x="10" y="10"/>
                </a:cxn>
                <a:cxn ang="0">
                  <a:pos x="6" y="8"/>
                </a:cxn>
                <a:cxn ang="0">
                  <a:pos x="4" y="5"/>
                </a:cxn>
                <a:cxn ang="0">
                  <a:pos x="0" y="4"/>
                </a:cxn>
                <a:cxn ang="0">
                  <a:pos x="5" y="0"/>
                </a:cxn>
                <a:cxn ang="0">
                  <a:pos x="12" y="0"/>
                </a:cxn>
              </a:cxnLst>
              <a:rect l="0" t="0" r="r" b="b"/>
              <a:pathLst>
                <a:path w="12" h="10">
                  <a:moveTo>
                    <a:pt x="12" y="0"/>
                  </a:moveTo>
                  <a:lnTo>
                    <a:pt x="10" y="10"/>
                  </a:lnTo>
                  <a:lnTo>
                    <a:pt x="6" y="8"/>
                  </a:lnTo>
                  <a:lnTo>
                    <a:pt x="4" y="5"/>
                  </a:lnTo>
                  <a:lnTo>
                    <a:pt x="0" y="4"/>
                  </a:lnTo>
                  <a:lnTo>
                    <a:pt x="5" y="0"/>
                  </a:lnTo>
                  <a:lnTo>
                    <a:pt x="1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49" name="Freeform 65"/>
            <p:cNvSpPr>
              <a:spLocks/>
            </p:cNvSpPr>
            <p:nvPr/>
          </p:nvSpPr>
          <p:spPr bwMode="gray">
            <a:xfrm>
              <a:off x="1435619" y="794864"/>
              <a:ext cx="57888" cy="20856"/>
            </a:xfrm>
            <a:custGeom>
              <a:avLst/>
              <a:gdLst/>
              <a:ahLst/>
              <a:cxnLst>
                <a:cxn ang="0">
                  <a:pos x="22" y="0"/>
                </a:cxn>
                <a:cxn ang="0">
                  <a:pos x="25" y="1"/>
                </a:cxn>
                <a:cxn ang="0">
                  <a:pos x="25" y="3"/>
                </a:cxn>
                <a:cxn ang="0">
                  <a:pos x="20" y="4"/>
                </a:cxn>
                <a:cxn ang="0">
                  <a:pos x="16" y="8"/>
                </a:cxn>
                <a:cxn ang="0">
                  <a:pos x="6" y="9"/>
                </a:cxn>
                <a:cxn ang="0">
                  <a:pos x="0" y="6"/>
                </a:cxn>
                <a:cxn ang="0">
                  <a:pos x="4" y="2"/>
                </a:cxn>
                <a:cxn ang="0">
                  <a:pos x="13" y="2"/>
                </a:cxn>
                <a:cxn ang="0">
                  <a:pos x="22" y="0"/>
                </a:cxn>
              </a:cxnLst>
              <a:rect l="0" t="0" r="r" b="b"/>
              <a:pathLst>
                <a:path w="25" h="9">
                  <a:moveTo>
                    <a:pt x="22" y="0"/>
                  </a:moveTo>
                  <a:lnTo>
                    <a:pt x="25" y="1"/>
                  </a:lnTo>
                  <a:lnTo>
                    <a:pt x="25" y="3"/>
                  </a:lnTo>
                  <a:lnTo>
                    <a:pt x="20" y="4"/>
                  </a:lnTo>
                  <a:lnTo>
                    <a:pt x="16" y="8"/>
                  </a:lnTo>
                  <a:lnTo>
                    <a:pt x="6" y="9"/>
                  </a:lnTo>
                  <a:lnTo>
                    <a:pt x="0" y="6"/>
                  </a:lnTo>
                  <a:lnTo>
                    <a:pt x="4" y="2"/>
                  </a:lnTo>
                  <a:lnTo>
                    <a:pt x="13" y="2"/>
                  </a:lnTo>
                  <a:lnTo>
                    <a:pt x="2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0" name="Freeform 66"/>
            <p:cNvSpPr>
              <a:spLocks/>
            </p:cNvSpPr>
            <p:nvPr/>
          </p:nvSpPr>
          <p:spPr bwMode="gray">
            <a:xfrm>
              <a:off x="1625491" y="755468"/>
              <a:ext cx="90305" cy="48665"/>
            </a:xfrm>
            <a:custGeom>
              <a:avLst/>
              <a:gdLst/>
              <a:ahLst/>
              <a:cxnLst>
                <a:cxn ang="0">
                  <a:pos x="12" y="3"/>
                </a:cxn>
                <a:cxn ang="0">
                  <a:pos x="16" y="0"/>
                </a:cxn>
                <a:cxn ang="0">
                  <a:pos x="19" y="1"/>
                </a:cxn>
                <a:cxn ang="0">
                  <a:pos x="24" y="4"/>
                </a:cxn>
                <a:cxn ang="0">
                  <a:pos x="26" y="6"/>
                </a:cxn>
                <a:cxn ang="0">
                  <a:pos x="30" y="8"/>
                </a:cxn>
                <a:cxn ang="0">
                  <a:pos x="30" y="9"/>
                </a:cxn>
                <a:cxn ang="0">
                  <a:pos x="39" y="16"/>
                </a:cxn>
                <a:cxn ang="0">
                  <a:pos x="35" y="18"/>
                </a:cxn>
                <a:cxn ang="0">
                  <a:pos x="29" y="21"/>
                </a:cxn>
                <a:cxn ang="0">
                  <a:pos x="25" y="21"/>
                </a:cxn>
                <a:cxn ang="0">
                  <a:pos x="18" y="18"/>
                </a:cxn>
                <a:cxn ang="0">
                  <a:pos x="8" y="16"/>
                </a:cxn>
                <a:cxn ang="0">
                  <a:pos x="2" y="16"/>
                </a:cxn>
                <a:cxn ang="0">
                  <a:pos x="0" y="12"/>
                </a:cxn>
                <a:cxn ang="0">
                  <a:pos x="11" y="8"/>
                </a:cxn>
                <a:cxn ang="0">
                  <a:pos x="12" y="3"/>
                </a:cxn>
              </a:cxnLst>
              <a:rect l="0" t="0" r="r" b="b"/>
              <a:pathLst>
                <a:path w="39" h="21">
                  <a:moveTo>
                    <a:pt x="12" y="3"/>
                  </a:moveTo>
                  <a:lnTo>
                    <a:pt x="16" y="0"/>
                  </a:lnTo>
                  <a:lnTo>
                    <a:pt x="19" y="1"/>
                  </a:lnTo>
                  <a:lnTo>
                    <a:pt x="24" y="4"/>
                  </a:lnTo>
                  <a:lnTo>
                    <a:pt x="26" y="6"/>
                  </a:lnTo>
                  <a:lnTo>
                    <a:pt x="30" y="8"/>
                  </a:lnTo>
                  <a:lnTo>
                    <a:pt x="30" y="9"/>
                  </a:lnTo>
                  <a:lnTo>
                    <a:pt x="39" y="16"/>
                  </a:lnTo>
                  <a:lnTo>
                    <a:pt x="35" y="18"/>
                  </a:lnTo>
                  <a:lnTo>
                    <a:pt x="29" y="21"/>
                  </a:lnTo>
                  <a:lnTo>
                    <a:pt x="25" y="21"/>
                  </a:lnTo>
                  <a:lnTo>
                    <a:pt x="18" y="18"/>
                  </a:lnTo>
                  <a:lnTo>
                    <a:pt x="8" y="16"/>
                  </a:lnTo>
                  <a:lnTo>
                    <a:pt x="2" y="16"/>
                  </a:lnTo>
                  <a:lnTo>
                    <a:pt x="0" y="12"/>
                  </a:lnTo>
                  <a:lnTo>
                    <a:pt x="11" y="8"/>
                  </a:lnTo>
                  <a:lnTo>
                    <a:pt x="1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1" name="Freeform 67"/>
            <p:cNvSpPr>
              <a:spLocks/>
            </p:cNvSpPr>
            <p:nvPr/>
          </p:nvSpPr>
          <p:spPr bwMode="gray">
            <a:xfrm>
              <a:off x="1602336" y="787911"/>
              <a:ext cx="9262" cy="9270"/>
            </a:xfrm>
            <a:custGeom>
              <a:avLst/>
              <a:gdLst/>
              <a:ahLst/>
              <a:cxnLst>
                <a:cxn ang="0">
                  <a:pos x="0" y="3"/>
                </a:cxn>
                <a:cxn ang="0">
                  <a:pos x="2" y="1"/>
                </a:cxn>
                <a:cxn ang="0">
                  <a:pos x="4" y="0"/>
                </a:cxn>
                <a:cxn ang="0">
                  <a:pos x="4" y="3"/>
                </a:cxn>
                <a:cxn ang="0">
                  <a:pos x="2" y="4"/>
                </a:cxn>
                <a:cxn ang="0">
                  <a:pos x="0" y="3"/>
                </a:cxn>
              </a:cxnLst>
              <a:rect l="0" t="0" r="r" b="b"/>
              <a:pathLst>
                <a:path w="4" h="4">
                  <a:moveTo>
                    <a:pt x="0" y="3"/>
                  </a:moveTo>
                  <a:lnTo>
                    <a:pt x="2" y="1"/>
                  </a:lnTo>
                  <a:lnTo>
                    <a:pt x="4" y="0"/>
                  </a:lnTo>
                  <a:lnTo>
                    <a:pt x="4" y="3"/>
                  </a:lnTo>
                  <a:lnTo>
                    <a:pt x="2"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2" name="Freeform 68"/>
            <p:cNvSpPr>
              <a:spLocks/>
            </p:cNvSpPr>
            <p:nvPr/>
          </p:nvSpPr>
          <p:spPr bwMode="gray">
            <a:xfrm>
              <a:off x="1569919" y="794864"/>
              <a:ext cx="13893" cy="9270"/>
            </a:xfrm>
            <a:custGeom>
              <a:avLst/>
              <a:gdLst/>
              <a:ahLst/>
              <a:cxnLst>
                <a:cxn ang="0">
                  <a:pos x="0" y="3"/>
                </a:cxn>
                <a:cxn ang="0">
                  <a:pos x="0" y="1"/>
                </a:cxn>
                <a:cxn ang="0">
                  <a:pos x="3" y="0"/>
                </a:cxn>
                <a:cxn ang="0">
                  <a:pos x="6" y="0"/>
                </a:cxn>
                <a:cxn ang="0">
                  <a:pos x="6" y="2"/>
                </a:cxn>
                <a:cxn ang="0">
                  <a:pos x="2" y="4"/>
                </a:cxn>
                <a:cxn ang="0">
                  <a:pos x="0" y="3"/>
                </a:cxn>
              </a:cxnLst>
              <a:rect l="0" t="0" r="r" b="b"/>
              <a:pathLst>
                <a:path w="6" h="4">
                  <a:moveTo>
                    <a:pt x="0" y="3"/>
                  </a:moveTo>
                  <a:lnTo>
                    <a:pt x="0" y="1"/>
                  </a:lnTo>
                  <a:lnTo>
                    <a:pt x="3" y="0"/>
                  </a:lnTo>
                  <a:lnTo>
                    <a:pt x="6" y="0"/>
                  </a:lnTo>
                  <a:lnTo>
                    <a:pt x="6" y="2"/>
                  </a:lnTo>
                  <a:lnTo>
                    <a:pt x="2"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3" name="Freeform 69"/>
            <p:cNvSpPr>
              <a:spLocks/>
            </p:cNvSpPr>
            <p:nvPr/>
          </p:nvSpPr>
          <p:spPr bwMode="gray">
            <a:xfrm>
              <a:off x="1509716" y="804133"/>
              <a:ext cx="16209" cy="4635"/>
            </a:xfrm>
            <a:custGeom>
              <a:avLst/>
              <a:gdLst/>
              <a:ahLst/>
              <a:cxnLst>
                <a:cxn ang="0">
                  <a:pos x="0" y="2"/>
                </a:cxn>
                <a:cxn ang="0">
                  <a:pos x="0" y="1"/>
                </a:cxn>
                <a:cxn ang="0">
                  <a:pos x="5" y="0"/>
                </a:cxn>
                <a:cxn ang="0">
                  <a:pos x="7" y="2"/>
                </a:cxn>
                <a:cxn ang="0">
                  <a:pos x="4" y="2"/>
                </a:cxn>
                <a:cxn ang="0">
                  <a:pos x="0" y="2"/>
                </a:cxn>
              </a:cxnLst>
              <a:rect l="0" t="0" r="r" b="b"/>
              <a:pathLst>
                <a:path w="7" h="2">
                  <a:moveTo>
                    <a:pt x="0" y="2"/>
                  </a:moveTo>
                  <a:lnTo>
                    <a:pt x="0" y="1"/>
                  </a:lnTo>
                  <a:lnTo>
                    <a:pt x="5" y="0"/>
                  </a:lnTo>
                  <a:lnTo>
                    <a:pt x="7" y="2"/>
                  </a:lnTo>
                  <a:lnTo>
                    <a:pt x="4"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4" name="Freeform 70"/>
            <p:cNvSpPr>
              <a:spLocks/>
            </p:cNvSpPr>
            <p:nvPr/>
          </p:nvSpPr>
          <p:spPr bwMode="gray">
            <a:xfrm>
              <a:off x="1637069" y="560807"/>
              <a:ext cx="30102" cy="13904"/>
            </a:xfrm>
            <a:custGeom>
              <a:avLst/>
              <a:gdLst/>
              <a:ahLst/>
              <a:cxnLst>
                <a:cxn ang="0">
                  <a:pos x="0" y="5"/>
                </a:cxn>
                <a:cxn ang="0">
                  <a:pos x="0" y="3"/>
                </a:cxn>
                <a:cxn ang="0">
                  <a:pos x="6" y="0"/>
                </a:cxn>
                <a:cxn ang="0">
                  <a:pos x="12" y="0"/>
                </a:cxn>
                <a:cxn ang="0">
                  <a:pos x="13" y="1"/>
                </a:cxn>
                <a:cxn ang="0">
                  <a:pos x="10" y="4"/>
                </a:cxn>
                <a:cxn ang="0">
                  <a:pos x="6" y="6"/>
                </a:cxn>
                <a:cxn ang="0">
                  <a:pos x="0" y="5"/>
                </a:cxn>
              </a:cxnLst>
              <a:rect l="0" t="0" r="r" b="b"/>
              <a:pathLst>
                <a:path w="13" h="6">
                  <a:moveTo>
                    <a:pt x="0" y="5"/>
                  </a:moveTo>
                  <a:lnTo>
                    <a:pt x="0" y="3"/>
                  </a:lnTo>
                  <a:lnTo>
                    <a:pt x="6" y="0"/>
                  </a:lnTo>
                  <a:lnTo>
                    <a:pt x="12" y="0"/>
                  </a:lnTo>
                  <a:lnTo>
                    <a:pt x="13" y="1"/>
                  </a:lnTo>
                  <a:lnTo>
                    <a:pt x="10" y="4"/>
                  </a:lnTo>
                  <a:lnTo>
                    <a:pt x="6" y="6"/>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5" name="Freeform 71"/>
            <p:cNvSpPr>
              <a:spLocks/>
            </p:cNvSpPr>
            <p:nvPr/>
          </p:nvSpPr>
          <p:spPr bwMode="gray">
            <a:xfrm>
              <a:off x="1681064" y="607155"/>
              <a:ext cx="13893" cy="11587"/>
            </a:xfrm>
            <a:custGeom>
              <a:avLst/>
              <a:gdLst/>
              <a:ahLst/>
              <a:cxnLst>
                <a:cxn ang="0">
                  <a:pos x="4" y="5"/>
                </a:cxn>
                <a:cxn ang="0">
                  <a:pos x="0" y="4"/>
                </a:cxn>
                <a:cxn ang="0">
                  <a:pos x="0" y="1"/>
                </a:cxn>
                <a:cxn ang="0">
                  <a:pos x="2" y="0"/>
                </a:cxn>
                <a:cxn ang="0">
                  <a:pos x="6" y="2"/>
                </a:cxn>
                <a:cxn ang="0">
                  <a:pos x="4" y="5"/>
                </a:cxn>
              </a:cxnLst>
              <a:rect l="0" t="0" r="r" b="b"/>
              <a:pathLst>
                <a:path w="6" h="5">
                  <a:moveTo>
                    <a:pt x="4" y="5"/>
                  </a:moveTo>
                  <a:lnTo>
                    <a:pt x="0" y="4"/>
                  </a:lnTo>
                  <a:lnTo>
                    <a:pt x="0" y="1"/>
                  </a:lnTo>
                  <a:lnTo>
                    <a:pt x="2" y="0"/>
                  </a:lnTo>
                  <a:lnTo>
                    <a:pt x="6" y="2"/>
                  </a:lnTo>
                  <a:lnTo>
                    <a:pt x="4"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6" name="Freeform 72"/>
            <p:cNvSpPr>
              <a:spLocks/>
            </p:cNvSpPr>
            <p:nvPr/>
          </p:nvSpPr>
          <p:spPr bwMode="gray">
            <a:xfrm>
              <a:off x="1708850" y="530681"/>
              <a:ext cx="9262" cy="6952"/>
            </a:xfrm>
            <a:custGeom>
              <a:avLst/>
              <a:gdLst/>
              <a:ahLst/>
              <a:cxnLst>
                <a:cxn ang="0">
                  <a:pos x="2" y="3"/>
                </a:cxn>
                <a:cxn ang="0">
                  <a:pos x="0" y="1"/>
                </a:cxn>
                <a:cxn ang="0">
                  <a:pos x="1" y="0"/>
                </a:cxn>
                <a:cxn ang="0">
                  <a:pos x="4" y="1"/>
                </a:cxn>
                <a:cxn ang="0">
                  <a:pos x="2" y="3"/>
                </a:cxn>
              </a:cxnLst>
              <a:rect l="0" t="0" r="r" b="b"/>
              <a:pathLst>
                <a:path w="4" h="3">
                  <a:moveTo>
                    <a:pt x="2" y="3"/>
                  </a:moveTo>
                  <a:lnTo>
                    <a:pt x="0" y="1"/>
                  </a:lnTo>
                  <a:lnTo>
                    <a:pt x="1" y="0"/>
                  </a:lnTo>
                  <a:lnTo>
                    <a:pt x="4" y="1"/>
                  </a:lnTo>
                  <a:lnTo>
                    <a:pt x="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7" name="Freeform 73"/>
            <p:cNvSpPr>
              <a:spLocks/>
            </p:cNvSpPr>
            <p:nvPr/>
          </p:nvSpPr>
          <p:spPr bwMode="gray">
            <a:xfrm>
              <a:off x="1558342" y="377734"/>
              <a:ext cx="30102" cy="9270"/>
            </a:xfrm>
            <a:custGeom>
              <a:avLst/>
              <a:gdLst/>
              <a:ahLst/>
              <a:cxnLst>
                <a:cxn ang="0">
                  <a:pos x="0" y="1"/>
                </a:cxn>
                <a:cxn ang="0">
                  <a:pos x="5" y="0"/>
                </a:cxn>
                <a:cxn ang="0">
                  <a:pos x="11" y="0"/>
                </a:cxn>
                <a:cxn ang="0">
                  <a:pos x="13" y="3"/>
                </a:cxn>
                <a:cxn ang="0">
                  <a:pos x="5" y="4"/>
                </a:cxn>
                <a:cxn ang="0">
                  <a:pos x="0" y="1"/>
                </a:cxn>
              </a:cxnLst>
              <a:rect l="0" t="0" r="r" b="b"/>
              <a:pathLst>
                <a:path w="13" h="4">
                  <a:moveTo>
                    <a:pt x="0" y="1"/>
                  </a:moveTo>
                  <a:lnTo>
                    <a:pt x="5" y="0"/>
                  </a:lnTo>
                  <a:lnTo>
                    <a:pt x="11" y="0"/>
                  </a:lnTo>
                  <a:lnTo>
                    <a:pt x="13" y="3"/>
                  </a:lnTo>
                  <a:lnTo>
                    <a:pt x="5"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8" name="Freeform 74"/>
            <p:cNvSpPr>
              <a:spLocks/>
            </p:cNvSpPr>
            <p:nvPr/>
          </p:nvSpPr>
          <p:spPr bwMode="gray">
            <a:xfrm>
              <a:off x="1537502" y="363830"/>
              <a:ext cx="11578" cy="4635"/>
            </a:xfrm>
            <a:custGeom>
              <a:avLst/>
              <a:gdLst/>
              <a:ahLst/>
              <a:cxnLst>
                <a:cxn ang="0">
                  <a:pos x="0" y="1"/>
                </a:cxn>
                <a:cxn ang="0">
                  <a:pos x="2" y="0"/>
                </a:cxn>
                <a:cxn ang="0">
                  <a:pos x="5" y="1"/>
                </a:cxn>
                <a:cxn ang="0">
                  <a:pos x="4" y="2"/>
                </a:cxn>
                <a:cxn ang="0">
                  <a:pos x="1" y="2"/>
                </a:cxn>
                <a:cxn ang="0">
                  <a:pos x="0" y="1"/>
                </a:cxn>
              </a:cxnLst>
              <a:rect l="0" t="0" r="r" b="b"/>
              <a:pathLst>
                <a:path w="5" h="2">
                  <a:moveTo>
                    <a:pt x="0" y="1"/>
                  </a:moveTo>
                  <a:lnTo>
                    <a:pt x="2" y="0"/>
                  </a:lnTo>
                  <a:lnTo>
                    <a:pt x="5" y="1"/>
                  </a:lnTo>
                  <a:lnTo>
                    <a:pt x="4" y="2"/>
                  </a:lnTo>
                  <a:lnTo>
                    <a:pt x="1"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59" name="Freeform 75"/>
            <p:cNvSpPr>
              <a:spLocks/>
            </p:cNvSpPr>
            <p:nvPr/>
          </p:nvSpPr>
          <p:spPr bwMode="gray">
            <a:xfrm>
              <a:off x="1486561" y="387004"/>
              <a:ext cx="37048" cy="30126"/>
            </a:xfrm>
            <a:custGeom>
              <a:avLst/>
              <a:gdLst/>
              <a:ahLst/>
              <a:cxnLst>
                <a:cxn ang="0">
                  <a:pos x="0" y="0"/>
                </a:cxn>
                <a:cxn ang="0">
                  <a:pos x="5" y="0"/>
                </a:cxn>
                <a:cxn ang="0">
                  <a:pos x="15" y="7"/>
                </a:cxn>
                <a:cxn ang="0">
                  <a:pos x="16" y="13"/>
                </a:cxn>
                <a:cxn ang="0">
                  <a:pos x="8" y="13"/>
                </a:cxn>
                <a:cxn ang="0">
                  <a:pos x="2" y="5"/>
                </a:cxn>
                <a:cxn ang="0">
                  <a:pos x="0" y="0"/>
                </a:cxn>
              </a:cxnLst>
              <a:rect l="0" t="0" r="r" b="b"/>
              <a:pathLst>
                <a:path w="16" h="13">
                  <a:moveTo>
                    <a:pt x="0" y="0"/>
                  </a:moveTo>
                  <a:lnTo>
                    <a:pt x="5" y="0"/>
                  </a:lnTo>
                  <a:lnTo>
                    <a:pt x="15" y="7"/>
                  </a:lnTo>
                  <a:lnTo>
                    <a:pt x="16" y="13"/>
                  </a:lnTo>
                  <a:lnTo>
                    <a:pt x="8" y="13"/>
                  </a:lnTo>
                  <a:lnTo>
                    <a:pt x="2" y="5"/>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0" name="Freeform 76"/>
            <p:cNvSpPr>
              <a:spLocks/>
            </p:cNvSpPr>
            <p:nvPr/>
          </p:nvSpPr>
          <p:spPr bwMode="gray">
            <a:xfrm>
              <a:off x="1505085" y="491286"/>
              <a:ext cx="30102" cy="16222"/>
            </a:xfrm>
            <a:custGeom>
              <a:avLst/>
              <a:gdLst/>
              <a:ahLst/>
              <a:cxnLst>
                <a:cxn ang="0">
                  <a:pos x="7" y="0"/>
                </a:cxn>
                <a:cxn ang="0">
                  <a:pos x="13" y="2"/>
                </a:cxn>
                <a:cxn ang="0">
                  <a:pos x="9" y="6"/>
                </a:cxn>
                <a:cxn ang="0">
                  <a:pos x="4" y="7"/>
                </a:cxn>
                <a:cxn ang="0">
                  <a:pos x="0" y="5"/>
                </a:cxn>
                <a:cxn ang="0">
                  <a:pos x="7" y="0"/>
                </a:cxn>
              </a:cxnLst>
              <a:rect l="0" t="0" r="r" b="b"/>
              <a:pathLst>
                <a:path w="13" h="7">
                  <a:moveTo>
                    <a:pt x="7" y="0"/>
                  </a:moveTo>
                  <a:lnTo>
                    <a:pt x="13" y="2"/>
                  </a:lnTo>
                  <a:lnTo>
                    <a:pt x="9" y="6"/>
                  </a:lnTo>
                  <a:lnTo>
                    <a:pt x="4" y="7"/>
                  </a:lnTo>
                  <a:lnTo>
                    <a:pt x="0" y="5"/>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1" name="Freeform 77"/>
            <p:cNvSpPr>
              <a:spLocks/>
            </p:cNvSpPr>
            <p:nvPr/>
          </p:nvSpPr>
          <p:spPr bwMode="gray">
            <a:xfrm>
              <a:off x="1525924" y="456525"/>
              <a:ext cx="37048" cy="6952"/>
            </a:xfrm>
            <a:custGeom>
              <a:avLst/>
              <a:gdLst/>
              <a:ahLst/>
              <a:cxnLst>
                <a:cxn ang="0">
                  <a:pos x="0" y="1"/>
                </a:cxn>
                <a:cxn ang="0">
                  <a:pos x="11" y="0"/>
                </a:cxn>
                <a:cxn ang="0">
                  <a:pos x="16" y="1"/>
                </a:cxn>
                <a:cxn ang="0">
                  <a:pos x="16" y="2"/>
                </a:cxn>
                <a:cxn ang="0">
                  <a:pos x="6" y="3"/>
                </a:cxn>
                <a:cxn ang="0">
                  <a:pos x="0" y="1"/>
                </a:cxn>
              </a:cxnLst>
              <a:rect l="0" t="0" r="r" b="b"/>
              <a:pathLst>
                <a:path w="16" h="3">
                  <a:moveTo>
                    <a:pt x="0" y="1"/>
                  </a:moveTo>
                  <a:lnTo>
                    <a:pt x="11" y="0"/>
                  </a:lnTo>
                  <a:lnTo>
                    <a:pt x="16" y="1"/>
                  </a:lnTo>
                  <a:lnTo>
                    <a:pt x="16" y="2"/>
                  </a:lnTo>
                  <a:lnTo>
                    <a:pt x="6"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2" name="Freeform 78"/>
            <p:cNvSpPr>
              <a:spLocks/>
            </p:cNvSpPr>
            <p:nvPr/>
          </p:nvSpPr>
          <p:spPr bwMode="gray">
            <a:xfrm>
              <a:off x="1532871" y="463477"/>
              <a:ext cx="32417" cy="9270"/>
            </a:xfrm>
            <a:custGeom>
              <a:avLst/>
              <a:gdLst/>
              <a:ahLst/>
              <a:cxnLst>
                <a:cxn ang="0">
                  <a:pos x="0" y="2"/>
                </a:cxn>
                <a:cxn ang="0">
                  <a:pos x="14" y="0"/>
                </a:cxn>
                <a:cxn ang="0">
                  <a:pos x="14" y="1"/>
                </a:cxn>
                <a:cxn ang="0">
                  <a:pos x="1" y="4"/>
                </a:cxn>
                <a:cxn ang="0">
                  <a:pos x="0" y="2"/>
                </a:cxn>
              </a:cxnLst>
              <a:rect l="0" t="0" r="r" b="b"/>
              <a:pathLst>
                <a:path w="14" h="4">
                  <a:moveTo>
                    <a:pt x="0" y="2"/>
                  </a:moveTo>
                  <a:lnTo>
                    <a:pt x="14" y="0"/>
                  </a:lnTo>
                  <a:lnTo>
                    <a:pt x="14" y="1"/>
                  </a:lnTo>
                  <a:lnTo>
                    <a:pt x="1"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3" name="Freeform 79"/>
            <p:cNvSpPr>
              <a:spLocks/>
            </p:cNvSpPr>
            <p:nvPr/>
          </p:nvSpPr>
          <p:spPr bwMode="gray">
            <a:xfrm>
              <a:off x="1544448" y="470429"/>
              <a:ext cx="20840" cy="6952"/>
            </a:xfrm>
            <a:custGeom>
              <a:avLst/>
              <a:gdLst/>
              <a:ahLst/>
              <a:cxnLst>
                <a:cxn ang="0">
                  <a:pos x="0" y="1"/>
                </a:cxn>
                <a:cxn ang="0">
                  <a:pos x="5" y="0"/>
                </a:cxn>
                <a:cxn ang="0">
                  <a:pos x="9" y="0"/>
                </a:cxn>
                <a:cxn ang="0">
                  <a:pos x="9" y="1"/>
                </a:cxn>
                <a:cxn ang="0">
                  <a:pos x="2" y="3"/>
                </a:cxn>
                <a:cxn ang="0">
                  <a:pos x="0" y="1"/>
                </a:cxn>
              </a:cxnLst>
              <a:rect l="0" t="0" r="r" b="b"/>
              <a:pathLst>
                <a:path w="9" h="3">
                  <a:moveTo>
                    <a:pt x="0" y="1"/>
                  </a:moveTo>
                  <a:lnTo>
                    <a:pt x="5" y="0"/>
                  </a:lnTo>
                  <a:lnTo>
                    <a:pt x="9" y="0"/>
                  </a:lnTo>
                  <a:lnTo>
                    <a:pt x="9" y="1"/>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4" name="Freeform 80"/>
            <p:cNvSpPr>
              <a:spLocks/>
            </p:cNvSpPr>
            <p:nvPr/>
          </p:nvSpPr>
          <p:spPr bwMode="gray">
            <a:xfrm>
              <a:off x="1732005" y="361512"/>
              <a:ext cx="6947" cy="6952"/>
            </a:xfrm>
            <a:custGeom>
              <a:avLst/>
              <a:gdLst/>
              <a:ahLst/>
              <a:cxnLst>
                <a:cxn ang="0">
                  <a:pos x="0" y="0"/>
                </a:cxn>
                <a:cxn ang="0">
                  <a:pos x="3" y="0"/>
                </a:cxn>
                <a:cxn ang="0">
                  <a:pos x="3" y="3"/>
                </a:cxn>
                <a:cxn ang="0">
                  <a:pos x="1" y="2"/>
                </a:cxn>
                <a:cxn ang="0">
                  <a:pos x="0" y="0"/>
                </a:cxn>
              </a:cxnLst>
              <a:rect l="0" t="0" r="r" b="b"/>
              <a:pathLst>
                <a:path w="3" h="3">
                  <a:moveTo>
                    <a:pt x="0" y="0"/>
                  </a:moveTo>
                  <a:lnTo>
                    <a:pt x="3" y="0"/>
                  </a:lnTo>
                  <a:lnTo>
                    <a:pt x="3" y="3"/>
                  </a:lnTo>
                  <a:lnTo>
                    <a:pt x="1"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5" name="Freeform 81"/>
            <p:cNvSpPr>
              <a:spLocks/>
            </p:cNvSpPr>
            <p:nvPr/>
          </p:nvSpPr>
          <p:spPr bwMode="gray">
            <a:xfrm>
              <a:off x="1678748" y="477382"/>
              <a:ext cx="20840" cy="9270"/>
            </a:xfrm>
            <a:custGeom>
              <a:avLst/>
              <a:gdLst/>
              <a:ahLst/>
              <a:cxnLst>
                <a:cxn ang="0">
                  <a:pos x="0" y="4"/>
                </a:cxn>
                <a:cxn ang="0">
                  <a:pos x="0" y="3"/>
                </a:cxn>
                <a:cxn ang="0">
                  <a:pos x="4" y="0"/>
                </a:cxn>
                <a:cxn ang="0">
                  <a:pos x="9" y="0"/>
                </a:cxn>
                <a:cxn ang="0">
                  <a:pos x="9" y="2"/>
                </a:cxn>
                <a:cxn ang="0">
                  <a:pos x="5" y="4"/>
                </a:cxn>
                <a:cxn ang="0">
                  <a:pos x="4" y="3"/>
                </a:cxn>
                <a:cxn ang="0">
                  <a:pos x="0" y="4"/>
                </a:cxn>
              </a:cxnLst>
              <a:rect l="0" t="0" r="r" b="b"/>
              <a:pathLst>
                <a:path w="9" h="4">
                  <a:moveTo>
                    <a:pt x="0" y="4"/>
                  </a:moveTo>
                  <a:lnTo>
                    <a:pt x="0" y="3"/>
                  </a:lnTo>
                  <a:lnTo>
                    <a:pt x="4" y="0"/>
                  </a:lnTo>
                  <a:lnTo>
                    <a:pt x="9" y="0"/>
                  </a:lnTo>
                  <a:lnTo>
                    <a:pt x="9" y="2"/>
                  </a:lnTo>
                  <a:lnTo>
                    <a:pt x="5" y="4"/>
                  </a:lnTo>
                  <a:lnTo>
                    <a:pt x="4" y="3"/>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6" name="Freeform 82"/>
            <p:cNvSpPr>
              <a:spLocks/>
            </p:cNvSpPr>
            <p:nvPr/>
          </p:nvSpPr>
          <p:spPr bwMode="gray">
            <a:xfrm>
              <a:off x="1727374" y="470429"/>
              <a:ext cx="11578" cy="6952"/>
            </a:xfrm>
            <a:custGeom>
              <a:avLst/>
              <a:gdLst/>
              <a:ahLst/>
              <a:cxnLst>
                <a:cxn ang="0">
                  <a:pos x="0" y="0"/>
                </a:cxn>
                <a:cxn ang="0">
                  <a:pos x="4" y="0"/>
                </a:cxn>
                <a:cxn ang="0">
                  <a:pos x="5" y="2"/>
                </a:cxn>
                <a:cxn ang="0">
                  <a:pos x="4" y="3"/>
                </a:cxn>
                <a:cxn ang="0">
                  <a:pos x="3" y="3"/>
                </a:cxn>
                <a:cxn ang="0">
                  <a:pos x="0" y="0"/>
                </a:cxn>
              </a:cxnLst>
              <a:rect l="0" t="0" r="r" b="b"/>
              <a:pathLst>
                <a:path w="5" h="3">
                  <a:moveTo>
                    <a:pt x="0" y="0"/>
                  </a:moveTo>
                  <a:lnTo>
                    <a:pt x="4" y="0"/>
                  </a:lnTo>
                  <a:lnTo>
                    <a:pt x="5" y="2"/>
                  </a:lnTo>
                  <a:lnTo>
                    <a:pt x="4" y="3"/>
                  </a:lnTo>
                  <a:lnTo>
                    <a:pt x="3"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7" name="Freeform 83"/>
            <p:cNvSpPr>
              <a:spLocks/>
            </p:cNvSpPr>
            <p:nvPr/>
          </p:nvSpPr>
          <p:spPr bwMode="gray">
            <a:xfrm>
              <a:off x="1718112" y="461160"/>
              <a:ext cx="9262" cy="2317"/>
            </a:xfrm>
            <a:custGeom>
              <a:avLst/>
              <a:gdLst/>
              <a:ahLst/>
              <a:cxnLst>
                <a:cxn ang="0">
                  <a:pos x="0" y="0"/>
                </a:cxn>
                <a:cxn ang="0">
                  <a:pos x="1" y="0"/>
                </a:cxn>
                <a:cxn ang="0">
                  <a:pos x="4" y="1"/>
                </a:cxn>
                <a:cxn ang="0">
                  <a:pos x="1" y="1"/>
                </a:cxn>
                <a:cxn ang="0">
                  <a:pos x="0" y="0"/>
                </a:cxn>
              </a:cxnLst>
              <a:rect l="0" t="0" r="r" b="b"/>
              <a:pathLst>
                <a:path w="4" h="1">
                  <a:moveTo>
                    <a:pt x="0" y="0"/>
                  </a:moveTo>
                  <a:lnTo>
                    <a:pt x="1" y="0"/>
                  </a:lnTo>
                  <a:lnTo>
                    <a:pt x="4" y="1"/>
                  </a:lnTo>
                  <a:lnTo>
                    <a:pt x="1"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8" name="Freeform 84"/>
            <p:cNvSpPr>
              <a:spLocks/>
            </p:cNvSpPr>
            <p:nvPr/>
          </p:nvSpPr>
          <p:spPr bwMode="gray">
            <a:xfrm>
              <a:off x="1613914" y="431034"/>
              <a:ext cx="11578" cy="2317"/>
            </a:xfrm>
            <a:custGeom>
              <a:avLst/>
              <a:gdLst/>
              <a:ahLst/>
              <a:cxnLst>
                <a:cxn ang="0">
                  <a:pos x="0" y="1"/>
                </a:cxn>
                <a:cxn ang="0">
                  <a:pos x="2" y="0"/>
                </a:cxn>
                <a:cxn ang="0">
                  <a:pos x="4" y="0"/>
                </a:cxn>
                <a:cxn ang="0">
                  <a:pos x="5" y="1"/>
                </a:cxn>
                <a:cxn ang="0">
                  <a:pos x="0" y="1"/>
                </a:cxn>
              </a:cxnLst>
              <a:rect l="0" t="0" r="r" b="b"/>
              <a:pathLst>
                <a:path w="5" h="1">
                  <a:moveTo>
                    <a:pt x="0" y="1"/>
                  </a:moveTo>
                  <a:lnTo>
                    <a:pt x="2" y="0"/>
                  </a:lnTo>
                  <a:lnTo>
                    <a:pt x="4" y="0"/>
                  </a:lnTo>
                  <a:lnTo>
                    <a:pt x="5" y="1"/>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69" name="Freeform 85"/>
            <p:cNvSpPr>
              <a:spLocks/>
            </p:cNvSpPr>
            <p:nvPr/>
          </p:nvSpPr>
          <p:spPr bwMode="gray">
            <a:xfrm>
              <a:off x="1581497" y="433351"/>
              <a:ext cx="23155" cy="9270"/>
            </a:xfrm>
            <a:custGeom>
              <a:avLst/>
              <a:gdLst/>
              <a:ahLst/>
              <a:cxnLst>
                <a:cxn ang="0">
                  <a:pos x="3" y="4"/>
                </a:cxn>
                <a:cxn ang="0">
                  <a:pos x="2" y="4"/>
                </a:cxn>
                <a:cxn ang="0">
                  <a:pos x="0" y="3"/>
                </a:cxn>
                <a:cxn ang="0">
                  <a:pos x="1" y="2"/>
                </a:cxn>
                <a:cxn ang="0">
                  <a:pos x="7" y="0"/>
                </a:cxn>
                <a:cxn ang="0">
                  <a:pos x="10" y="0"/>
                </a:cxn>
                <a:cxn ang="0">
                  <a:pos x="4" y="3"/>
                </a:cxn>
                <a:cxn ang="0">
                  <a:pos x="3" y="4"/>
                </a:cxn>
              </a:cxnLst>
              <a:rect l="0" t="0" r="r" b="b"/>
              <a:pathLst>
                <a:path w="10" h="4">
                  <a:moveTo>
                    <a:pt x="3" y="4"/>
                  </a:moveTo>
                  <a:lnTo>
                    <a:pt x="2" y="4"/>
                  </a:lnTo>
                  <a:lnTo>
                    <a:pt x="0" y="3"/>
                  </a:lnTo>
                  <a:lnTo>
                    <a:pt x="1" y="2"/>
                  </a:lnTo>
                  <a:lnTo>
                    <a:pt x="7" y="0"/>
                  </a:lnTo>
                  <a:lnTo>
                    <a:pt x="10" y="0"/>
                  </a:lnTo>
                  <a:lnTo>
                    <a:pt x="4" y="3"/>
                  </a:lnTo>
                  <a:lnTo>
                    <a:pt x="3"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0" name="Freeform 86"/>
            <p:cNvSpPr>
              <a:spLocks/>
            </p:cNvSpPr>
            <p:nvPr/>
          </p:nvSpPr>
          <p:spPr bwMode="gray">
            <a:xfrm>
              <a:off x="1523609" y="440303"/>
              <a:ext cx="25471" cy="11587"/>
            </a:xfrm>
            <a:custGeom>
              <a:avLst/>
              <a:gdLst/>
              <a:ahLst/>
              <a:cxnLst>
                <a:cxn ang="0">
                  <a:pos x="2" y="5"/>
                </a:cxn>
                <a:cxn ang="0">
                  <a:pos x="0" y="4"/>
                </a:cxn>
                <a:cxn ang="0">
                  <a:pos x="0" y="0"/>
                </a:cxn>
                <a:cxn ang="0">
                  <a:pos x="3" y="0"/>
                </a:cxn>
                <a:cxn ang="0">
                  <a:pos x="11" y="3"/>
                </a:cxn>
                <a:cxn ang="0">
                  <a:pos x="11" y="5"/>
                </a:cxn>
                <a:cxn ang="0">
                  <a:pos x="2" y="5"/>
                </a:cxn>
              </a:cxnLst>
              <a:rect l="0" t="0" r="r" b="b"/>
              <a:pathLst>
                <a:path w="11" h="5">
                  <a:moveTo>
                    <a:pt x="2" y="5"/>
                  </a:moveTo>
                  <a:lnTo>
                    <a:pt x="0" y="4"/>
                  </a:lnTo>
                  <a:lnTo>
                    <a:pt x="0" y="0"/>
                  </a:lnTo>
                  <a:lnTo>
                    <a:pt x="3" y="0"/>
                  </a:lnTo>
                  <a:lnTo>
                    <a:pt x="11" y="3"/>
                  </a:lnTo>
                  <a:lnTo>
                    <a:pt x="11" y="5"/>
                  </a:lnTo>
                  <a:lnTo>
                    <a:pt x="2"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1" name="Freeform 87"/>
            <p:cNvSpPr>
              <a:spLocks/>
            </p:cNvSpPr>
            <p:nvPr/>
          </p:nvSpPr>
          <p:spPr bwMode="gray">
            <a:xfrm>
              <a:off x="1213330" y="595568"/>
              <a:ext cx="384375" cy="210882"/>
            </a:xfrm>
            <a:custGeom>
              <a:avLst/>
              <a:gdLst/>
              <a:ahLst/>
              <a:cxnLst>
                <a:cxn ang="0">
                  <a:pos x="118" y="4"/>
                </a:cxn>
                <a:cxn ang="0">
                  <a:pos x="126" y="10"/>
                </a:cxn>
                <a:cxn ang="0">
                  <a:pos x="129" y="30"/>
                </a:cxn>
                <a:cxn ang="0">
                  <a:pos x="133" y="45"/>
                </a:cxn>
                <a:cxn ang="0">
                  <a:pos x="148" y="51"/>
                </a:cxn>
                <a:cxn ang="0">
                  <a:pos x="154" y="58"/>
                </a:cxn>
                <a:cxn ang="0">
                  <a:pos x="166" y="68"/>
                </a:cxn>
                <a:cxn ang="0">
                  <a:pos x="161" y="69"/>
                </a:cxn>
                <a:cxn ang="0">
                  <a:pos x="154" y="69"/>
                </a:cxn>
                <a:cxn ang="0">
                  <a:pos x="145" y="70"/>
                </a:cxn>
                <a:cxn ang="0">
                  <a:pos x="145" y="77"/>
                </a:cxn>
                <a:cxn ang="0">
                  <a:pos x="154" y="76"/>
                </a:cxn>
                <a:cxn ang="0">
                  <a:pos x="150" y="83"/>
                </a:cxn>
                <a:cxn ang="0">
                  <a:pos x="134" y="85"/>
                </a:cxn>
                <a:cxn ang="0">
                  <a:pos x="126" y="82"/>
                </a:cxn>
                <a:cxn ang="0">
                  <a:pos x="116" y="76"/>
                </a:cxn>
                <a:cxn ang="0">
                  <a:pos x="111" y="81"/>
                </a:cxn>
                <a:cxn ang="0">
                  <a:pos x="94" y="84"/>
                </a:cxn>
                <a:cxn ang="0">
                  <a:pos x="78" y="89"/>
                </a:cxn>
                <a:cxn ang="0">
                  <a:pos x="48" y="86"/>
                </a:cxn>
                <a:cxn ang="0">
                  <a:pos x="45" y="77"/>
                </a:cxn>
                <a:cxn ang="0">
                  <a:pos x="23" y="76"/>
                </a:cxn>
                <a:cxn ang="0">
                  <a:pos x="12" y="65"/>
                </a:cxn>
                <a:cxn ang="0">
                  <a:pos x="42" y="60"/>
                </a:cxn>
                <a:cxn ang="0">
                  <a:pos x="64" y="60"/>
                </a:cxn>
                <a:cxn ang="0">
                  <a:pos x="55" y="54"/>
                </a:cxn>
                <a:cxn ang="0">
                  <a:pos x="42" y="51"/>
                </a:cxn>
                <a:cxn ang="0">
                  <a:pos x="20" y="55"/>
                </a:cxn>
                <a:cxn ang="0">
                  <a:pos x="5" y="45"/>
                </a:cxn>
                <a:cxn ang="0">
                  <a:pos x="24" y="42"/>
                </a:cxn>
                <a:cxn ang="0">
                  <a:pos x="25" y="36"/>
                </a:cxn>
                <a:cxn ang="0">
                  <a:pos x="9" y="39"/>
                </a:cxn>
                <a:cxn ang="0">
                  <a:pos x="7" y="35"/>
                </a:cxn>
                <a:cxn ang="0">
                  <a:pos x="0" y="27"/>
                </a:cxn>
                <a:cxn ang="0">
                  <a:pos x="7" y="21"/>
                </a:cxn>
                <a:cxn ang="0">
                  <a:pos x="5" y="13"/>
                </a:cxn>
                <a:cxn ang="0">
                  <a:pos x="16" y="10"/>
                </a:cxn>
                <a:cxn ang="0">
                  <a:pos x="36" y="0"/>
                </a:cxn>
                <a:cxn ang="0">
                  <a:pos x="44" y="6"/>
                </a:cxn>
                <a:cxn ang="0">
                  <a:pos x="40" y="15"/>
                </a:cxn>
                <a:cxn ang="0">
                  <a:pos x="47" y="14"/>
                </a:cxn>
                <a:cxn ang="0">
                  <a:pos x="50" y="9"/>
                </a:cxn>
                <a:cxn ang="0">
                  <a:pos x="68" y="12"/>
                </a:cxn>
                <a:cxn ang="0">
                  <a:pos x="64" y="20"/>
                </a:cxn>
                <a:cxn ang="0">
                  <a:pos x="70" y="21"/>
                </a:cxn>
                <a:cxn ang="0">
                  <a:pos x="75" y="16"/>
                </a:cxn>
                <a:cxn ang="0">
                  <a:pos x="81" y="16"/>
                </a:cxn>
                <a:cxn ang="0">
                  <a:pos x="78" y="8"/>
                </a:cxn>
                <a:cxn ang="0">
                  <a:pos x="92" y="15"/>
                </a:cxn>
                <a:cxn ang="0">
                  <a:pos x="96" y="32"/>
                </a:cxn>
                <a:cxn ang="0">
                  <a:pos x="107" y="27"/>
                </a:cxn>
                <a:cxn ang="0">
                  <a:pos x="101" y="16"/>
                </a:cxn>
                <a:cxn ang="0">
                  <a:pos x="100" y="6"/>
                </a:cxn>
                <a:cxn ang="0">
                  <a:pos x="103" y="1"/>
                </a:cxn>
                <a:cxn ang="0">
                  <a:pos x="110" y="3"/>
                </a:cxn>
              </a:cxnLst>
              <a:rect l="0" t="0" r="r" b="b"/>
              <a:pathLst>
                <a:path w="166" h="91">
                  <a:moveTo>
                    <a:pt x="115" y="2"/>
                  </a:moveTo>
                  <a:lnTo>
                    <a:pt x="118" y="4"/>
                  </a:lnTo>
                  <a:lnTo>
                    <a:pt x="118" y="6"/>
                  </a:lnTo>
                  <a:lnTo>
                    <a:pt x="126" y="10"/>
                  </a:lnTo>
                  <a:lnTo>
                    <a:pt x="126" y="22"/>
                  </a:lnTo>
                  <a:lnTo>
                    <a:pt x="129" y="30"/>
                  </a:lnTo>
                  <a:lnTo>
                    <a:pt x="135" y="36"/>
                  </a:lnTo>
                  <a:lnTo>
                    <a:pt x="133" y="45"/>
                  </a:lnTo>
                  <a:lnTo>
                    <a:pt x="145" y="52"/>
                  </a:lnTo>
                  <a:lnTo>
                    <a:pt x="148" y="51"/>
                  </a:lnTo>
                  <a:lnTo>
                    <a:pt x="153" y="52"/>
                  </a:lnTo>
                  <a:lnTo>
                    <a:pt x="154" y="58"/>
                  </a:lnTo>
                  <a:lnTo>
                    <a:pt x="166" y="65"/>
                  </a:lnTo>
                  <a:lnTo>
                    <a:pt x="166" y="68"/>
                  </a:lnTo>
                  <a:lnTo>
                    <a:pt x="165" y="69"/>
                  </a:lnTo>
                  <a:lnTo>
                    <a:pt x="161" y="69"/>
                  </a:lnTo>
                  <a:lnTo>
                    <a:pt x="158" y="70"/>
                  </a:lnTo>
                  <a:lnTo>
                    <a:pt x="154" y="69"/>
                  </a:lnTo>
                  <a:lnTo>
                    <a:pt x="151" y="72"/>
                  </a:lnTo>
                  <a:lnTo>
                    <a:pt x="145" y="70"/>
                  </a:lnTo>
                  <a:lnTo>
                    <a:pt x="143" y="72"/>
                  </a:lnTo>
                  <a:lnTo>
                    <a:pt x="145" y="77"/>
                  </a:lnTo>
                  <a:lnTo>
                    <a:pt x="151" y="75"/>
                  </a:lnTo>
                  <a:lnTo>
                    <a:pt x="154" y="76"/>
                  </a:lnTo>
                  <a:lnTo>
                    <a:pt x="156" y="82"/>
                  </a:lnTo>
                  <a:lnTo>
                    <a:pt x="150" y="83"/>
                  </a:lnTo>
                  <a:lnTo>
                    <a:pt x="142" y="86"/>
                  </a:lnTo>
                  <a:lnTo>
                    <a:pt x="134" y="85"/>
                  </a:lnTo>
                  <a:lnTo>
                    <a:pt x="129" y="86"/>
                  </a:lnTo>
                  <a:lnTo>
                    <a:pt x="126" y="82"/>
                  </a:lnTo>
                  <a:lnTo>
                    <a:pt x="118" y="80"/>
                  </a:lnTo>
                  <a:lnTo>
                    <a:pt x="116" y="76"/>
                  </a:lnTo>
                  <a:lnTo>
                    <a:pt x="112" y="76"/>
                  </a:lnTo>
                  <a:lnTo>
                    <a:pt x="111" y="81"/>
                  </a:lnTo>
                  <a:lnTo>
                    <a:pt x="105" y="84"/>
                  </a:lnTo>
                  <a:lnTo>
                    <a:pt x="94" y="84"/>
                  </a:lnTo>
                  <a:lnTo>
                    <a:pt x="84" y="89"/>
                  </a:lnTo>
                  <a:lnTo>
                    <a:pt x="78" y="89"/>
                  </a:lnTo>
                  <a:lnTo>
                    <a:pt x="54" y="91"/>
                  </a:lnTo>
                  <a:lnTo>
                    <a:pt x="48" y="86"/>
                  </a:lnTo>
                  <a:lnTo>
                    <a:pt x="48" y="80"/>
                  </a:lnTo>
                  <a:lnTo>
                    <a:pt x="45" y="77"/>
                  </a:lnTo>
                  <a:lnTo>
                    <a:pt x="32" y="77"/>
                  </a:lnTo>
                  <a:lnTo>
                    <a:pt x="23" y="76"/>
                  </a:lnTo>
                  <a:lnTo>
                    <a:pt x="12" y="69"/>
                  </a:lnTo>
                  <a:lnTo>
                    <a:pt x="12" y="65"/>
                  </a:lnTo>
                  <a:lnTo>
                    <a:pt x="21" y="62"/>
                  </a:lnTo>
                  <a:lnTo>
                    <a:pt x="42" y="60"/>
                  </a:lnTo>
                  <a:lnTo>
                    <a:pt x="53" y="61"/>
                  </a:lnTo>
                  <a:lnTo>
                    <a:pt x="64" y="60"/>
                  </a:lnTo>
                  <a:lnTo>
                    <a:pt x="65" y="58"/>
                  </a:lnTo>
                  <a:lnTo>
                    <a:pt x="55" y="54"/>
                  </a:lnTo>
                  <a:lnTo>
                    <a:pt x="51" y="54"/>
                  </a:lnTo>
                  <a:lnTo>
                    <a:pt x="42" y="51"/>
                  </a:lnTo>
                  <a:lnTo>
                    <a:pt x="29" y="55"/>
                  </a:lnTo>
                  <a:lnTo>
                    <a:pt x="20" y="55"/>
                  </a:lnTo>
                  <a:lnTo>
                    <a:pt x="10" y="52"/>
                  </a:lnTo>
                  <a:lnTo>
                    <a:pt x="5" y="45"/>
                  </a:lnTo>
                  <a:lnTo>
                    <a:pt x="13" y="42"/>
                  </a:lnTo>
                  <a:lnTo>
                    <a:pt x="24" y="42"/>
                  </a:lnTo>
                  <a:lnTo>
                    <a:pt x="29" y="37"/>
                  </a:lnTo>
                  <a:lnTo>
                    <a:pt x="25" y="36"/>
                  </a:lnTo>
                  <a:lnTo>
                    <a:pt x="12" y="37"/>
                  </a:lnTo>
                  <a:lnTo>
                    <a:pt x="9" y="39"/>
                  </a:lnTo>
                  <a:lnTo>
                    <a:pt x="7" y="38"/>
                  </a:lnTo>
                  <a:lnTo>
                    <a:pt x="7" y="35"/>
                  </a:lnTo>
                  <a:lnTo>
                    <a:pt x="1" y="34"/>
                  </a:lnTo>
                  <a:lnTo>
                    <a:pt x="0" y="27"/>
                  </a:lnTo>
                  <a:lnTo>
                    <a:pt x="7" y="24"/>
                  </a:lnTo>
                  <a:lnTo>
                    <a:pt x="7" y="21"/>
                  </a:lnTo>
                  <a:lnTo>
                    <a:pt x="1" y="19"/>
                  </a:lnTo>
                  <a:lnTo>
                    <a:pt x="5" y="13"/>
                  </a:lnTo>
                  <a:lnTo>
                    <a:pt x="12" y="11"/>
                  </a:lnTo>
                  <a:lnTo>
                    <a:pt x="16" y="10"/>
                  </a:lnTo>
                  <a:lnTo>
                    <a:pt x="29" y="3"/>
                  </a:lnTo>
                  <a:lnTo>
                    <a:pt x="36" y="0"/>
                  </a:lnTo>
                  <a:lnTo>
                    <a:pt x="42" y="2"/>
                  </a:lnTo>
                  <a:lnTo>
                    <a:pt x="44" y="6"/>
                  </a:lnTo>
                  <a:lnTo>
                    <a:pt x="39" y="11"/>
                  </a:lnTo>
                  <a:lnTo>
                    <a:pt x="40" y="15"/>
                  </a:lnTo>
                  <a:lnTo>
                    <a:pt x="44" y="12"/>
                  </a:lnTo>
                  <a:lnTo>
                    <a:pt x="47" y="14"/>
                  </a:lnTo>
                  <a:lnTo>
                    <a:pt x="50" y="12"/>
                  </a:lnTo>
                  <a:lnTo>
                    <a:pt x="50" y="9"/>
                  </a:lnTo>
                  <a:lnTo>
                    <a:pt x="53" y="7"/>
                  </a:lnTo>
                  <a:lnTo>
                    <a:pt x="68" y="12"/>
                  </a:lnTo>
                  <a:lnTo>
                    <a:pt x="69" y="17"/>
                  </a:lnTo>
                  <a:lnTo>
                    <a:pt x="64" y="20"/>
                  </a:lnTo>
                  <a:lnTo>
                    <a:pt x="64" y="21"/>
                  </a:lnTo>
                  <a:lnTo>
                    <a:pt x="70" y="21"/>
                  </a:lnTo>
                  <a:lnTo>
                    <a:pt x="72" y="18"/>
                  </a:lnTo>
                  <a:lnTo>
                    <a:pt x="75" y="16"/>
                  </a:lnTo>
                  <a:lnTo>
                    <a:pt x="80" y="18"/>
                  </a:lnTo>
                  <a:lnTo>
                    <a:pt x="81" y="16"/>
                  </a:lnTo>
                  <a:lnTo>
                    <a:pt x="79" y="11"/>
                  </a:lnTo>
                  <a:lnTo>
                    <a:pt x="78" y="8"/>
                  </a:lnTo>
                  <a:lnTo>
                    <a:pt x="84" y="8"/>
                  </a:lnTo>
                  <a:lnTo>
                    <a:pt x="92" y="15"/>
                  </a:lnTo>
                  <a:lnTo>
                    <a:pt x="94" y="22"/>
                  </a:lnTo>
                  <a:lnTo>
                    <a:pt x="96" y="32"/>
                  </a:lnTo>
                  <a:lnTo>
                    <a:pt x="100" y="34"/>
                  </a:lnTo>
                  <a:lnTo>
                    <a:pt x="107" y="27"/>
                  </a:lnTo>
                  <a:lnTo>
                    <a:pt x="103" y="24"/>
                  </a:lnTo>
                  <a:lnTo>
                    <a:pt x="101" y="16"/>
                  </a:lnTo>
                  <a:lnTo>
                    <a:pt x="102" y="12"/>
                  </a:lnTo>
                  <a:lnTo>
                    <a:pt x="100" y="6"/>
                  </a:lnTo>
                  <a:lnTo>
                    <a:pt x="100" y="1"/>
                  </a:lnTo>
                  <a:lnTo>
                    <a:pt x="103" y="1"/>
                  </a:lnTo>
                  <a:lnTo>
                    <a:pt x="106" y="3"/>
                  </a:lnTo>
                  <a:lnTo>
                    <a:pt x="110" y="3"/>
                  </a:lnTo>
                  <a:lnTo>
                    <a:pt x="115"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2" name="Freeform 88"/>
            <p:cNvSpPr>
              <a:spLocks/>
            </p:cNvSpPr>
            <p:nvPr/>
          </p:nvSpPr>
          <p:spPr bwMode="gray">
            <a:xfrm>
              <a:off x="1234169" y="433351"/>
              <a:ext cx="263969" cy="106600"/>
            </a:xfrm>
            <a:custGeom>
              <a:avLst/>
              <a:gdLst/>
              <a:ahLst/>
              <a:cxnLst>
                <a:cxn ang="0">
                  <a:pos x="79" y="0"/>
                </a:cxn>
                <a:cxn ang="0">
                  <a:pos x="85" y="6"/>
                </a:cxn>
                <a:cxn ang="0">
                  <a:pos x="88" y="13"/>
                </a:cxn>
                <a:cxn ang="0">
                  <a:pos x="94" y="18"/>
                </a:cxn>
                <a:cxn ang="0">
                  <a:pos x="100" y="17"/>
                </a:cxn>
                <a:cxn ang="0">
                  <a:pos x="103" y="20"/>
                </a:cxn>
                <a:cxn ang="0">
                  <a:pos x="106" y="15"/>
                </a:cxn>
                <a:cxn ang="0">
                  <a:pos x="113" y="23"/>
                </a:cxn>
                <a:cxn ang="0">
                  <a:pos x="97" y="34"/>
                </a:cxn>
                <a:cxn ang="0">
                  <a:pos x="91" y="34"/>
                </a:cxn>
                <a:cxn ang="0">
                  <a:pos x="86" y="32"/>
                </a:cxn>
                <a:cxn ang="0">
                  <a:pos x="79" y="34"/>
                </a:cxn>
                <a:cxn ang="0">
                  <a:pos x="62" y="43"/>
                </a:cxn>
                <a:cxn ang="0">
                  <a:pos x="40" y="46"/>
                </a:cxn>
                <a:cxn ang="0">
                  <a:pos x="41" y="38"/>
                </a:cxn>
                <a:cxn ang="0">
                  <a:pos x="48" y="35"/>
                </a:cxn>
                <a:cxn ang="0">
                  <a:pos x="61" y="30"/>
                </a:cxn>
                <a:cxn ang="0">
                  <a:pos x="54" y="30"/>
                </a:cxn>
                <a:cxn ang="0">
                  <a:pos x="45" y="30"/>
                </a:cxn>
                <a:cxn ang="0">
                  <a:pos x="35" y="31"/>
                </a:cxn>
                <a:cxn ang="0">
                  <a:pos x="40" y="27"/>
                </a:cxn>
                <a:cxn ang="0">
                  <a:pos x="28" y="28"/>
                </a:cxn>
                <a:cxn ang="0">
                  <a:pos x="26" y="33"/>
                </a:cxn>
                <a:cxn ang="0">
                  <a:pos x="20" y="33"/>
                </a:cxn>
                <a:cxn ang="0">
                  <a:pos x="12" y="28"/>
                </a:cxn>
                <a:cxn ang="0">
                  <a:pos x="0" y="27"/>
                </a:cxn>
                <a:cxn ang="0">
                  <a:pos x="15" y="23"/>
                </a:cxn>
                <a:cxn ang="0">
                  <a:pos x="20" y="20"/>
                </a:cxn>
                <a:cxn ang="0">
                  <a:pos x="7" y="19"/>
                </a:cxn>
                <a:cxn ang="0">
                  <a:pos x="18" y="17"/>
                </a:cxn>
                <a:cxn ang="0">
                  <a:pos x="20" y="15"/>
                </a:cxn>
                <a:cxn ang="0">
                  <a:pos x="11" y="13"/>
                </a:cxn>
                <a:cxn ang="0">
                  <a:pos x="19" y="10"/>
                </a:cxn>
                <a:cxn ang="0">
                  <a:pos x="25" y="10"/>
                </a:cxn>
                <a:cxn ang="0">
                  <a:pos x="24" y="6"/>
                </a:cxn>
                <a:cxn ang="0">
                  <a:pos x="34" y="10"/>
                </a:cxn>
                <a:cxn ang="0">
                  <a:pos x="57" y="18"/>
                </a:cxn>
                <a:cxn ang="0">
                  <a:pos x="69" y="22"/>
                </a:cxn>
                <a:cxn ang="0">
                  <a:pos x="82" y="23"/>
                </a:cxn>
                <a:cxn ang="0">
                  <a:pos x="73" y="19"/>
                </a:cxn>
                <a:cxn ang="0">
                  <a:pos x="79" y="14"/>
                </a:cxn>
                <a:cxn ang="0">
                  <a:pos x="68" y="10"/>
                </a:cxn>
                <a:cxn ang="0">
                  <a:pos x="69" y="7"/>
                </a:cxn>
                <a:cxn ang="0">
                  <a:pos x="76" y="2"/>
                </a:cxn>
              </a:cxnLst>
              <a:rect l="0" t="0" r="r" b="b"/>
              <a:pathLst>
                <a:path w="114" h="46">
                  <a:moveTo>
                    <a:pt x="76" y="2"/>
                  </a:moveTo>
                  <a:lnTo>
                    <a:pt x="79" y="0"/>
                  </a:lnTo>
                  <a:lnTo>
                    <a:pt x="85" y="0"/>
                  </a:lnTo>
                  <a:lnTo>
                    <a:pt x="85" y="6"/>
                  </a:lnTo>
                  <a:lnTo>
                    <a:pt x="89" y="8"/>
                  </a:lnTo>
                  <a:lnTo>
                    <a:pt x="88" y="13"/>
                  </a:lnTo>
                  <a:lnTo>
                    <a:pt x="92" y="13"/>
                  </a:lnTo>
                  <a:lnTo>
                    <a:pt x="94" y="18"/>
                  </a:lnTo>
                  <a:lnTo>
                    <a:pt x="96" y="17"/>
                  </a:lnTo>
                  <a:lnTo>
                    <a:pt x="100" y="17"/>
                  </a:lnTo>
                  <a:lnTo>
                    <a:pt x="100" y="20"/>
                  </a:lnTo>
                  <a:lnTo>
                    <a:pt x="103" y="20"/>
                  </a:lnTo>
                  <a:lnTo>
                    <a:pt x="102" y="15"/>
                  </a:lnTo>
                  <a:lnTo>
                    <a:pt x="106" y="15"/>
                  </a:lnTo>
                  <a:lnTo>
                    <a:pt x="114" y="18"/>
                  </a:lnTo>
                  <a:lnTo>
                    <a:pt x="113" y="23"/>
                  </a:lnTo>
                  <a:lnTo>
                    <a:pt x="109" y="31"/>
                  </a:lnTo>
                  <a:lnTo>
                    <a:pt x="97" y="34"/>
                  </a:lnTo>
                  <a:lnTo>
                    <a:pt x="94" y="32"/>
                  </a:lnTo>
                  <a:lnTo>
                    <a:pt x="91" y="34"/>
                  </a:lnTo>
                  <a:lnTo>
                    <a:pt x="86" y="34"/>
                  </a:lnTo>
                  <a:lnTo>
                    <a:pt x="86" y="32"/>
                  </a:lnTo>
                  <a:lnTo>
                    <a:pt x="81" y="31"/>
                  </a:lnTo>
                  <a:lnTo>
                    <a:pt x="79" y="34"/>
                  </a:lnTo>
                  <a:lnTo>
                    <a:pt x="65" y="39"/>
                  </a:lnTo>
                  <a:lnTo>
                    <a:pt x="62" y="43"/>
                  </a:lnTo>
                  <a:lnTo>
                    <a:pt x="47" y="46"/>
                  </a:lnTo>
                  <a:lnTo>
                    <a:pt x="40" y="46"/>
                  </a:lnTo>
                  <a:lnTo>
                    <a:pt x="32" y="39"/>
                  </a:lnTo>
                  <a:lnTo>
                    <a:pt x="41" y="38"/>
                  </a:lnTo>
                  <a:lnTo>
                    <a:pt x="44" y="35"/>
                  </a:lnTo>
                  <a:lnTo>
                    <a:pt x="48" y="35"/>
                  </a:lnTo>
                  <a:lnTo>
                    <a:pt x="58" y="34"/>
                  </a:lnTo>
                  <a:lnTo>
                    <a:pt x="61" y="30"/>
                  </a:lnTo>
                  <a:lnTo>
                    <a:pt x="61" y="29"/>
                  </a:lnTo>
                  <a:lnTo>
                    <a:pt x="54" y="30"/>
                  </a:lnTo>
                  <a:lnTo>
                    <a:pt x="50" y="31"/>
                  </a:lnTo>
                  <a:lnTo>
                    <a:pt x="45" y="30"/>
                  </a:lnTo>
                  <a:lnTo>
                    <a:pt x="40" y="32"/>
                  </a:lnTo>
                  <a:lnTo>
                    <a:pt x="35" y="31"/>
                  </a:lnTo>
                  <a:lnTo>
                    <a:pt x="35" y="28"/>
                  </a:lnTo>
                  <a:lnTo>
                    <a:pt x="40" y="27"/>
                  </a:lnTo>
                  <a:lnTo>
                    <a:pt x="37" y="26"/>
                  </a:lnTo>
                  <a:lnTo>
                    <a:pt x="28" y="28"/>
                  </a:lnTo>
                  <a:lnTo>
                    <a:pt x="32" y="31"/>
                  </a:lnTo>
                  <a:lnTo>
                    <a:pt x="26" y="33"/>
                  </a:lnTo>
                  <a:lnTo>
                    <a:pt x="22" y="31"/>
                  </a:lnTo>
                  <a:lnTo>
                    <a:pt x="20" y="33"/>
                  </a:lnTo>
                  <a:lnTo>
                    <a:pt x="15" y="32"/>
                  </a:lnTo>
                  <a:lnTo>
                    <a:pt x="12" y="28"/>
                  </a:lnTo>
                  <a:lnTo>
                    <a:pt x="5" y="29"/>
                  </a:lnTo>
                  <a:lnTo>
                    <a:pt x="0" y="27"/>
                  </a:lnTo>
                  <a:lnTo>
                    <a:pt x="3" y="24"/>
                  </a:lnTo>
                  <a:lnTo>
                    <a:pt x="15" y="23"/>
                  </a:lnTo>
                  <a:lnTo>
                    <a:pt x="22" y="21"/>
                  </a:lnTo>
                  <a:lnTo>
                    <a:pt x="20" y="20"/>
                  </a:lnTo>
                  <a:lnTo>
                    <a:pt x="11" y="21"/>
                  </a:lnTo>
                  <a:lnTo>
                    <a:pt x="7" y="19"/>
                  </a:lnTo>
                  <a:lnTo>
                    <a:pt x="12" y="17"/>
                  </a:lnTo>
                  <a:lnTo>
                    <a:pt x="18" y="17"/>
                  </a:lnTo>
                  <a:lnTo>
                    <a:pt x="23" y="16"/>
                  </a:lnTo>
                  <a:lnTo>
                    <a:pt x="20" y="15"/>
                  </a:lnTo>
                  <a:lnTo>
                    <a:pt x="12" y="15"/>
                  </a:lnTo>
                  <a:lnTo>
                    <a:pt x="11" y="13"/>
                  </a:lnTo>
                  <a:lnTo>
                    <a:pt x="14" y="10"/>
                  </a:lnTo>
                  <a:lnTo>
                    <a:pt x="19" y="10"/>
                  </a:lnTo>
                  <a:lnTo>
                    <a:pt x="25" y="11"/>
                  </a:lnTo>
                  <a:lnTo>
                    <a:pt x="25" y="10"/>
                  </a:lnTo>
                  <a:lnTo>
                    <a:pt x="20" y="7"/>
                  </a:lnTo>
                  <a:lnTo>
                    <a:pt x="24" y="6"/>
                  </a:lnTo>
                  <a:lnTo>
                    <a:pt x="32" y="7"/>
                  </a:lnTo>
                  <a:lnTo>
                    <a:pt x="34" y="10"/>
                  </a:lnTo>
                  <a:lnTo>
                    <a:pt x="46" y="10"/>
                  </a:lnTo>
                  <a:lnTo>
                    <a:pt x="57" y="18"/>
                  </a:lnTo>
                  <a:lnTo>
                    <a:pt x="59" y="21"/>
                  </a:lnTo>
                  <a:lnTo>
                    <a:pt x="69" y="22"/>
                  </a:lnTo>
                  <a:lnTo>
                    <a:pt x="77" y="25"/>
                  </a:lnTo>
                  <a:lnTo>
                    <a:pt x="82" y="23"/>
                  </a:lnTo>
                  <a:lnTo>
                    <a:pt x="81" y="19"/>
                  </a:lnTo>
                  <a:lnTo>
                    <a:pt x="73" y="19"/>
                  </a:lnTo>
                  <a:lnTo>
                    <a:pt x="71" y="17"/>
                  </a:lnTo>
                  <a:lnTo>
                    <a:pt x="79" y="14"/>
                  </a:lnTo>
                  <a:lnTo>
                    <a:pt x="77" y="11"/>
                  </a:lnTo>
                  <a:lnTo>
                    <a:pt x="68" y="10"/>
                  </a:lnTo>
                  <a:lnTo>
                    <a:pt x="67" y="8"/>
                  </a:lnTo>
                  <a:lnTo>
                    <a:pt x="69" y="7"/>
                  </a:lnTo>
                  <a:lnTo>
                    <a:pt x="76" y="6"/>
                  </a:lnTo>
                  <a:lnTo>
                    <a:pt x="76"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3" name="Freeform 89"/>
            <p:cNvSpPr>
              <a:spLocks/>
            </p:cNvSpPr>
            <p:nvPr/>
          </p:nvSpPr>
          <p:spPr bwMode="gray">
            <a:xfrm>
              <a:off x="2049231" y="1376527"/>
              <a:ext cx="16209" cy="27809"/>
            </a:xfrm>
            <a:custGeom>
              <a:avLst/>
              <a:gdLst/>
              <a:ahLst/>
              <a:cxnLst>
                <a:cxn ang="0">
                  <a:pos x="4" y="1"/>
                </a:cxn>
                <a:cxn ang="0">
                  <a:pos x="7" y="0"/>
                </a:cxn>
                <a:cxn ang="0">
                  <a:pos x="7" y="3"/>
                </a:cxn>
                <a:cxn ang="0">
                  <a:pos x="5" y="9"/>
                </a:cxn>
                <a:cxn ang="0">
                  <a:pos x="2" y="12"/>
                </a:cxn>
                <a:cxn ang="0">
                  <a:pos x="0" y="9"/>
                </a:cxn>
                <a:cxn ang="0">
                  <a:pos x="3" y="6"/>
                </a:cxn>
                <a:cxn ang="0">
                  <a:pos x="4" y="1"/>
                </a:cxn>
              </a:cxnLst>
              <a:rect l="0" t="0" r="r" b="b"/>
              <a:pathLst>
                <a:path w="7" h="12">
                  <a:moveTo>
                    <a:pt x="4" y="1"/>
                  </a:moveTo>
                  <a:lnTo>
                    <a:pt x="7" y="0"/>
                  </a:lnTo>
                  <a:lnTo>
                    <a:pt x="7" y="3"/>
                  </a:lnTo>
                  <a:lnTo>
                    <a:pt x="5" y="9"/>
                  </a:lnTo>
                  <a:lnTo>
                    <a:pt x="2" y="12"/>
                  </a:lnTo>
                  <a:lnTo>
                    <a:pt x="0" y="9"/>
                  </a:lnTo>
                  <a:lnTo>
                    <a:pt x="3" y="6"/>
                  </a:lnTo>
                  <a:lnTo>
                    <a:pt x="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4" name="Freeform 90"/>
            <p:cNvSpPr>
              <a:spLocks/>
            </p:cNvSpPr>
            <p:nvPr/>
          </p:nvSpPr>
          <p:spPr bwMode="gray">
            <a:xfrm>
              <a:off x="2007551" y="1510936"/>
              <a:ext cx="23155" cy="18539"/>
            </a:xfrm>
            <a:custGeom>
              <a:avLst/>
              <a:gdLst/>
              <a:ahLst/>
              <a:cxnLst>
                <a:cxn ang="0">
                  <a:pos x="0" y="2"/>
                </a:cxn>
                <a:cxn ang="0">
                  <a:pos x="3" y="0"/>
                </a:cxn>
                <a:cxn ang="0">
                  <a:pos x="7" y="0"/>
                </a:cxn>
                <a:cxn ang="0">
                  <a:pos x="10" y="4"/>
                </a:cxn>
                <a:cxn ang="0">
                  <a:pos x="10" y="8"/>
                </a:cxn>
                <a:cxn ang="0">
                  <a:pos x="6" y="8"/>
                </a:cxn>
                <a:cxn ang="0">
                  <a:pos x="4" y="5"/>
                </a:cxn>
                <a:cxn ang="0">
                  <a:pos x="0" y="4"/>
                </a:cxn>
                <a:cxn ang="0">
                  <a:pos x="0" y="2"/>
                </a:cxn>
              </a:cxnLst>
              <a:rect l="0" t="0" r="r" b="b"/>
              <a:pathLst>
                <a:path w="10" h="8">
                  <a:moveTo>
                    <a:pt x="0" y="2"/>
                  </a:moveTo>
                  <a:lnTo>
                    <a:pt x="3" y="0"/>
                  </a:lnTo>
                  <a:lnTo>
                    <a:pt x="7" y="0"/>
                  </a:lnTo>
                  <a:lnTo>
                    <a:pt x="10" y="4"/>
                  </a:lnTo>
                  <a:lnTo>
                    <a:pt x="10" y="8"/>
                  </a:lnTo>
                  <a:lnTo>
                    <a:pt x="6" y="8"/>
                  </a:lnTo>
                  <a:lnTo>
                    <a:pt x="4" y="5"/>
                  </a:lnTo>
                  <a:lnTo>
                    <a:pt x="0"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5" name="Freeform 91"/>
            <p:cNvSpPr>
              <a:spLocks/>
            </p:cNvSpPr>
            <p:nvPr/>
          </p:nvSpPr>
          <p:spPr bwMode="gray">
            <a:xfrm>
              <a:off x="1711166" y="387004"/>
              <a:ext cx="60203" cy="11587"/>
            </a:xfrm>
            <a:custGeom>
              <a:avLst/>
              <a:gdLst/>
              <a:ahLst/>
              <a:cxnLst>
                <a:cxn ang="0">
                  <a:pos x="0" y="1"/>
                </a:cxn>
                <a:cxn ang="0">
                  <a:pos x="4" y="0"/>
                </a:cxn>
                <a:cxn ang="0">
                  <a:pos x="14" y="1"/>
                </a:cxn>
                <a:cxn ang="0">
                  <a:pos x="21" y="0"/>
                </a:cxn>
                <a:cxn ang="0">
                  <a:pos x="26" y="0"/>
                </a:cxn>
                <a:cxn ang="0">
                  <a:pos x="21" y="5"/>
                </a:cxn>
                <a:cxn ang="0">
                  <a:pos x="4" y="4"/>
                </a:cxn>
                <a:cxn ang="0">
                  <a:pos x="0" y="4"/>
                </a:cxn>
                <a:cxn ang="0">
                  <a:pos x="0" y="1"/>
                </a:cxn>
              </a:cxnLst>
              <a:rect l="0" t="0" r="r" b="b"/>
              <a:pathLst>
                <a:path w="26" h="5">
                  <a:moveTo>
                    <a:pt x="0" y="1"/>
                  </a:moveTo>
                  <a:lnTo>
                    <a:pt x="4" y="0"/>
                  </a:lnTo>
                  <a:lnTo>
                    <a:pt x="14" y="1"/>
                  </a:lnTo>
                  <a:lnTo>
                    <a:pt x="21" y="0"/>
                  </a:lnTo>
                  <a:lnTo>
                    <a:pt x="26" y="0"/>
                  </a:lnTo>
                  <a:lnTo>
                    <a:pt x="21" y="5"/>
                  </a:lnTo>
                  <a:lnTo>
                    <a:pt x="4" y="4"/>
                  </a:lnTo>
                  <a:lnTo>
                    <a:pt x="0"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6" name="Freeform 92"/>
            <p:cNvSpPr>
              <a:spLocks/>
            </p:cNvSpPr>
            <p:nvPr/>
          </p:nvSpPr>
          <p:spPr bwMode="gray">
            <a:xfrm>
              <a:off x="2067755" y="757785"/>
              <a:ext cx="25471" cy="9270"/>
            </a:xfrm>
            <a:custGeom>
              <a:avLst/>
              <a:gdLst/>
              <a:ahLst/>
              <a:cxnLst>
                <a:cxn ang="0">
                  <a:pos x="8" y="0"/>
                </a:cxn>
                <a:cxn ang="0">
                  <a:pos x="11" y="1"/>
                </a:cxn>
                <a:cxn ang="0">
                  <a:pos x="3" y="4"/>
                </a:cxn>
                <a:cxn ang="0">
                  <a:pos x="0" y="4"/>
                </a:cxn>
                <a:cxn ang="0">
                  <a:pos x="0" y="3"/>
                </a:cxn>
                <a:cxn ang="0">
                  <a:pos x="8" y="0"/>
                </a:cxn>
              </a:cxnLst>
              <a:rect l="0" t="0" r="r" b="b"/>
              <a:pathLst>
                <a:path w="11" h="4">
                  <a:moveTo>
                    <a:pt x="8" y="0"/>
                  </a:moveTo>
                  <a:lnTo>
                    <a:pt x="11" y="1"/>
                  </a:lnTo>
                  <a:lnTo>
                    <a:pt x="3" y="4"/>
                  </a:lnTo>
                  <a:lnTo>
                    <a:pt x="0" y="4"/>
                  </a:lnTo>
                  <a:lnTo>
                    <a:pt x="0" y="3"/>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7" name="Freeform 93"/>
            <p:cNvSpPr>
              <a:spLocks/>
            </p:cNvSpPr>
            <p:nvPr/>
          </p:nvSpPr>
          <p:spPr bwMode="gray">
            <a:xfrm>
              <a:off x="2037653" y="757785"/>
              <a:ext cx="20840" cy="9270"/>
            </a:xfrm>
            <a:custGeom>
              <a:avLst/>
              <a:gdLst/>
              <a:ahLst/>
              <a:cxnLst>
                <a:cxn ang="0">
                  <a:pos x="9" y="0"/>
                </a:cxn>
                <a:cxn ang="0">
                  <a:pos x="9" y="2"/>
                </a:cxn>
                <a:cxn ang="0">
                  <a:pos x="3" y="4"/>
                </a:cxn>
                <a:cxn ang="0">
                  <a:pos x="0" y="3"/>
                </a:cxn>
                <a:cxn ang="0">
                  <a:pos x="2" y="1"/>
                </a:cxn>
                <a:cxn ang="0">
                  <a:pos x="9" y="0"/>
                </a:cxn>
              </a:cxnLst>
              <a:rect l="0" t="0" r="r" b="b"/>
              <a:pathLst>
                <a:path w="9" h="4">
                  <a:moveTo>
                    <a:pt x="9" y="0"/>
                  </a:moveTo>
                  <a:lnTo>
                    <a:pt x="9" y="2"/>
                  </a:lnTo>
                  <a:lnTo>
                    <a:pt x="3" y="4"/>
                  </a:lnTo>
                  <a:lnTo>
                    <a:pt x="0" y="3"/>
                  </a:lnTo>
                  <a:lnTo>
                    <a:pt x="2" y="1"/>
                  </a:lnTo>
                  <a:lnTo>
                    <a:pt x="9"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8" name="Freeform 94"/>
            <p:cNvSpPr>
              <a:spLocks/>
            </p:cNvSpPr>
            <p:nvPr/>
          </p:nvSpPr>
          <p:spPr bwMode="gray">
            <a:xfrm>
              <a:off x="2100172" y="769372"/>
              <a:ext cx="11578" cy="11587"/>
            </a:xfrm>
            <a:custGeom>
              <a:avLst/>
              <a:gdLst/>
              <a:ahLst/>
              <a:cxnLst>
                <a:cxn ang="0">
                  <a:pos x="1" y="5"/>
                </a:cxn>
                <a:cxn ang="0">
                  <a:pos x="0" y="2"/>
                </a:cxn>
                <a:cxn ang="0">
                  <a:pos x="1" y="0"/>
                </a:cxn>
                <a:cxn ang="0">
                  <a:pos x="3" y="1"/>
                </a:cxn>
                <a:cxn ang="0">
                  <a:pos x="5" y="2"/>
                </a:cxn>
                <a:cxn ang="0">
                  <a:pos x="1" y="5"/>
                </a:cxn>
              </a:cxnLst>
              <a:rect l="0" t="0" r="r" b="b"/>
              <a:pathLst>
                <a:path w="5" h="5">
                  <a:moveTo>
                    <a:pt x="1" y="5"/>
                  </a:moveTo>
                  <a:lnTo>
                    <a:pt x="0" y="2"/>
                  </a:lnTo>
                  <a:lnTo>
                    <a:pt x="1" y="0"/>
                  </a:lnTo>
                  <a:lnTo>
                    <a:pt x="3" y="1"/>
                  </a:lnTo>
                  <a:lnTo>
                    <a:pt x="5" y="2"/>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79" name="Freeform 95"/>
            <p:cNvSpPr>
              <a:spLocks/>
            </p:cNvSpPr>
            <p:nvPr/>
          </p:nvSpPr>
          <p:spPr bwMode="gray">
            <a:xfrm>
              <a:off x="2049231" y="774007"/>
              <a:ext cx="32417" cy="18539"/>
            </a:xfrm>
            <a:custGeom>
              <a:avLst/>
              <a:gdLst/>
              <a:ahLst/>
              <a:cxnLst>
                <a:cxn ang="0">
                  <a:pos x="6" y="1"/>
                </a:cxn>
                <a:cxn ang="0">
                  <a:pos x="10" y="0"/>
                </a:cxn>
                <a:cxn ang="0">
                  <a:pos x="13" y="0"/>
                </a:cxn>
                <a:cxn ang="0">
                  <a:pos x="14" y="4"/>
                </a:cxn>
                <a:cxn ang="0">
                  <a:pos x="7" y="8"/>
                </a:cxn>
                <a:cxn ang="0">
                  <a:pos x="0" y="8"/>
                </a:cxn>
                <a:cxn ang="0">
                  <a:pos x="0" y="6"/>
                </a:cxn>
                <a:cxn ang="0">
                  <a:pos x="6" y="4"/>
                </a:cxn>
                <a:cxn ang="0">
                  <a:pos x="6" y="1"/>
                </a:cxn>
              </a:cxnLst>
              <a:rect l="0" t="0" r="r" b="b"/>
              <a:pathLst>
                <a:path w="14" h="8">
                  <a:moveTo>
                    <a:pt x="6" y="1"/>
                  </a:moveTo>
                  <a:lnTo>
                    <a:pt x="10" y="0"/>
                  </a:lnTo>
                  <a:lnTo>
                    <a:pt x="13" y="0"/>
                  </a:lnTo>
                  <a:lnTo>
                    <a:pt x="14" y="4"/>
                  </a:lnTo>
                  <a:lnTo>
                    <a:pt x="7" y="8"/>
                  </a:lnTo>
                  <a:lnTo>
                    <a:pt x="0" y="8"/>
                  </a:lnTo>
                  <a:lnTo>
                    <a:pt x="0" y="6"/>
                  </a:lnTo>
                  <a:lnTo>
                    <a:pt x="6" y="4"/>
                  </a:lnTo>
                  <a:lnTo>
                    <a:pt x="6"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0" name="Freeform 96"/>
            <p:cNvSpPr>
              <a:spLocks/>
            </p:cNvSpPr>
            <p:nvPr/>
          </p:nvSpPr>
          <p:spPr bwMode="gray">
            <a:xfrm>
              <a:off x="2065439" y="801816"/>
              <a:ext cx="6947" cy="9270"/>
            </a:xfrm>
            <a:custGeom>
              <a:avLst/>
              <a:gdLst/>
              <a:ahLst/>
              <a:cxnLst>
                <a:cxn ang="0">
                  <a:pos x="0" y="3"/>
                </a:cxn>
                <a:cxn ang="0">
                  <a:pos x="0" y="0"/>
                </a:cxn>
                <a:cxn ang="0">
                  <a:pos x="3" y="0"/>
                </a:cxn>
                <a:cxn ang="0">
                  <a:pos x="3" y="4"/>
                </a:cxn>
                <a:cxn ang="0">
                  <a:pos x="0" y="3"/>
                </a:cxn>
              </a:cxnLst>
              <a:rect l="0" t="0" r="r" b="b"/>
              <a:pathLst>
                <a:path w="3" h="4">
                  <a:moveTo>
                    <a:pt x="0" y="3"/>
                  </a:moveTo>
                  <a:lnTo>
                    <a:pt x="0" y="0"/>
                  </a:lnTo>
                  <a:lnTo>
                    <a:pt x="3" y="0"/>
                  </a:lnTo>
                  <a:lnTo>
                    <a:pt x="3"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1" name="Freeform 97"/>
            <p:cNvSpPr>
              <a:spLocks/>
            </p:cNvSpPr>
            <p:nvPr/>
          </p:nvSpPr>
          <p:spPr bwMode="gray">
            <a:xfrm>
              <a:off x="1898722" y="822672"/>
              <a:ext cx="11578" cy="9270"/>
            </a:xfrm>
            <a:custGeom>
              <a:avLst/>
              <a:gdLst/>
              <a:ahLst/>
              <a:cxnLst>
                <a:cxn ang="0">
                  <a:pos x="4" y="0"/>
                </a:cxn>
                <a:cxn ang="0">
                  <a:pos x="5" y="2"/>
                </a:cxn>
                <a:cxn ang="0">
                  <a:pos x="2" y="4"/>
                </a:cxn>
                <a:cxn ang="0">
                  <a:pos x="0" y="3"/>
                </a:cxn>
                <a:cxn ang="0">
                  <a:pos x="0" y="1"/>
                </a:cxn>
                <a:cxn ang="0">
                  <a:pos x="4" y="0"/>
                </a:cxn>
              </a:cxnLst>
              <a:rect l="0" t="0" r="r" b="b"/>
              <a:pathLst>
                <a:path w="5" h="4">
                  <a:moveTo>
                    <a:pt x="4" y="0"/>
                  </a:moveTo>
                  <a:lnTo>
                    <a:pt x="5" y="2"/>
                  </a:lnTo>
                  <a:lnTo>
                    <a:pt x="2" y="4"/>
                  </a:lnTo>
                  <a:lnTo>
                    <a:pt x="0" y="3"/>
                  </a:lnTo>
                  <a:lnTo>
                    <a:pt x="0" y="1"/>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2" name="Freeform 98"/>
            <p:cNvSpPr>
              <a:spLocks/>
            </p:cNvSpPr>
            <p:nvPr/>
          </p:nvSpPr>
          <p:spPr bwMode="gray">
            <a:xfrm>
              <a:off x="1954295" y="906098"/>
              <a:ext cx="16209" cy="16222"/>
            </a:xfrm>
            <a:custGeom>
              <a:avLst/>
              <a:gdLst/>
              <a:ahLst/>
              <a:cxnLst>
                <a:cxn ang="0">
                  <a:pos x="1" y="0"/>
                </a:cxn>
                <a:cxn ang="0">
                  <a:pos x="4" y="3"/>
                </a:cxn>
                <a:cxn ang="0">
                  <a:pos x="7" y="4"/>
                </a:cxn>
                <a:cxn ang="0">
                  <a:pos x="7" y="7"/>
                </a:cxn>
                <a:cxn ang="0">
                  <a:pos x="4" y="7"/>
                </a:cxn>
                <a:cxn ang="0">
                  <a:pos x="0" y="2"/>
                </a:cxn>
                <a:cxn ang="0">
                  <a:pos x="1" y="0"/>
                </a:cxn>
              </a:cxnLst>
              <a:rect l="0" t="0" r="r" b="b"/>
              <a:pathLst>
                <a:path w="7" h="7">
                  <a:moveTo>
                    <a:pt x="1" y="0"/>
                  </a:moveTo>
                  <a:lnTo>
                    <a:pt x="4" y="3"/>
                  </a:lnTo>
                  <a:lnTo>
                    <a:pt x="7" y="4"/>
                  </a:lnTo>
                  <a:lnTo>
                    <a:pt x="7" y="7"/>
                  </a:lnTo>
                  <a:lnTo>
                    <a:pt x="4" y="7"/>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3" name="Freeform 99"/>
            <p:cNvSpPr>
              <a:spLocks/>
            </p:cNvSpPr>
            <p:nvPr/>
          </p:nvSpPr>
          <p:spPr bwMode="gray">
            <a:xfrm>
              <a:off x="1940401" y="908415"/>
              <a:ext cx="11578" cy="23174"/>
            </a:xfrm>
            <a:custGeom>
              <a:avLst/>
              <a:gdLst/>
              <a:ahLst/>
              <a:cxnLst>
                <a:cxn ang="0">
                  <a:pos x="0" y="2"/>
                </a:cxn>
                <a:cxn ang="0">
                  <a:pos x="2" y="0"/>
                </a:cxn>
                <a:cxn ang="0">
                  <a:pos x="3" y="2"/>
                </a:cxn>
                <a:cxn ang="0">
                  <a:pos x="5" y="10"/>
                </a:cxn>
                <a:cxn ang="0">
                  <a:pos x="2" y="10"/>
                </a:cxn>
                <a:cxn ang="0">
                  <a:pos x="0" y="2"/>
                </a:cxn>
              </a:cxnLst>
              <a:rect l="0" t="0" r="r" b="b"/>
              <a:pathLst>
                <a:path w="5" h="10">
                  <a:moveTo>
                    <a:pt x="0" y="2"/>
                  </a:moveTo>
                  <a:lnTo>
                    <a:pt x="2" y="0"/>
                  </a:lnTo>
                  <a:lnTo>
                    <a:pt x="3" y="2"/>
                  </a:lnTo>
                  <a:lnTo>
                    <a:pt x="5" y="10"/>
                  </a:lnTo>
                  <a:lnTo>
                    <a:pt x="2" y="1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4" name="Freeform 100"/>
            <p:cNvSpPr>
              <a:spLocks/>
            </p:cNvSpPr>
            <p:nvPr/>
          </p:nvSpPr>
          <p:spPr bwMode="gray">
            <a:xfrm>
              <a:off x="1896407" y="922320"/>
              <a:ext cx="138931" cy="145995"/>
            </a:xfrm>
            <a:custGeom>
              <a:avLst/>
              <a:gdLst/>
              <a:ahLst/>
              <a:cxnLst>
                <a:cxn ang="0">
                  <a:pos x="10" y="4"/>
                </a:cxn>
                <a:cxn ang="0">
                  <a:pos x="12" y="0"/>
                </a:cxn>
                <a:cxn ang="0">
                  <a:pos x="15" y="1"/>
                </a:cxn>
                <a:cxn ang="0">
                  <a:pos x="17" y="9"/>
                </a:cxn>
                <a:cxn ang="0">
                  <a:pos x="21" y="14"/>
                </a:cxn>
                <a:cxn ang="0">
                  <a:pos x="24" y="12"/>
                </a:cxn>
                <a:cxn ang="0">
                  <a:pos x="32" y="16"/>
                </a:cxn>
                <a:cxn ang="0">
                  <a:pos x="36" y="21"/>
                </a:cxn>
                <a:cxn ang="0">
                  <a:pos x="47" y="26"/>
                </a:cxn>
                <a:cxn ang="0">
                  <a:pos x="49" y="34"/>
                </a:cxn>
                <a:cxn ang="0">
                  <a:pos x="47" y="42"/>
                </a:cxn>
                <a:cxn ang="0">
                  <a:pos x="59" y="45"/>
                </a:cxn>
                <a:cxn ang="0">
                  <a:pos x="60" y="47"/>
                </a:cxn>
                <a:cxn ang="0">
                  <a:pos x="59" y="53"/>
                </a:cxn>
                <a:cxn ang="0">
                  <a:pos x="47" y="53"/>
                </a:cxn>
                <a:cxn ang="0">
                  <a:pos x="42" y="50"/>
                </a:cxn>
                <a:cxn ang="0">
                  <a:pos x="41" y="45"/>
                </a:cxn>
                <a:cxn ang="0">
                  <a:pos x="38" y="42"/>
                </a:cxn>
                <a:cxn ang="0">
                  <a:pos x="34" y="43"/>
                </a:cxn>
                <a:cxn ang="0">
                  <a:pos x="30" y="50"/>
                </a:cxn>
                <a:cxn ang="0">
                  <a:pos x="26" y="51"/>
                </a:cxn>
                <a:cxn ang="0">
                  <a:pos x="19" y="60"/>
                </a:cxn>
                <a:cxn ang="0">
                  <a:pos x="14" y="63"/>
                </a:cxn>
                <a:cxn ang="0">
                  <a:pos x="13" y="51"/>
                </a:cxn>
                <a:cxn ang="0">
                  <a:pos x="1" y="50"/>
                </a:cxn>
                <a:cxn ang="0">
                  <a:pos x="0" y="47"/>
                </a:cxn>
                <a:cxn ang="0">
                  <a:pos x="9" y="27"/>
                </a:cxn>
                <a:cxn ang="0">
                  <a:pos x="9" y="9"/>
                </a:cxn>
                <a:cxn ang="0">
                  <a:pos x="10" y="4"/>
                </a:cxn>
              </a:cxnLst>
              <a:rect l="0" t="0" r="r" b="b"/>
              <a:pathLst>
                <a:path w="60" h="63">
                  <a:moveTo>
                    <a:pt x="10" y="4"/>
                  </a:moveTo>
                  <a:lnTo>
                    <a:pt x="12" y="0"/>
                  </a:lnTo>
                  <a:lnTo>
                    <a:pt x="15" y="1"/>
                  </a:lnTo>
                  <a:lnTo>
                    <a:pt x="17" y="9"/>
                  </a:lnTo>
                  <a:lnTo>
                    <a:pt x="21" y="14"/>
                  </a:lnTo>
                  <a:lnTo>
                    <a:pt x="24" y="12"/>
                  </a:lnTo>
                  <a:lnTo>
                    <a:pt x="32" y="16"/>
                  </a:lnTo>
                  <a:lnTo>
                    <a:pt x="36" y="21"/>
                  </a:lnTo>
                  <a:lnTo>
                    <a:pt x="47" y="26"/>
                  </a:lnTo>
                  <a:lnTo>
                    <a:pt x="49" y="34"/>
                  </a:lnTo>
                  <a:lnTo>
                    <a:pt x="47" y="42"/>
                  </a:lnTo>
                  <a:lnTo>
                    <a:pt x="59" y="45"/>
                  </a:lnTo>
                  <a:lnTo>
                    <a:pt x="60" y="47"/>
                  </a:lnTo>
                  <a:lnTo>
                    <a:pt x="59" y="53"/>
                  </a:lnTo>
                  <a:lnTo>
                    <a:pt x="47" y="53"/>
                  </a:lnTo>
                  <a:lnTo>
                    <a:pt x="42" y="50"/>
                  </a:lnTo>
                  <a:lnTo>
                    <a:pt x="41" y="45"/>
                  </a:lnTo>
                  <a:lnTo>
                    <a:pt x="38" y="42"/>
                  </a:lnTo>
                  <a:lnTo>
                    <a:pt x="34" y="43"/>
                  </a:lnTo>
                  <a:lnTo>
                    <a:pt x="30" y="50"/>
                  </a:lnTo>
                  <a:lnTo>
                    <a:pt x="26" y="51"/>
                  </a:lnTo>
                  <a:lnTo>
                    <a:pt x="19" y="60"/>
                  </a:lnTo>
                  <a:lnTo>
                    <a:pt x="14" y="63"/>
                  </a:lnTo>
                  <a:lnTo>
                    <a:pt x="13" y="51"/>
                  </a:lnTo>
                  <a:lnTo>
                    <a:pt x="1" y="50"/>
                  </a:lnTo>
                  <a:lnTo>
                    <a:pt x="0" y="47"/>
                  </a:lnTo>
                  <a:lnTo>
                    <a:pt x="9" y="27"/>
                  </a:lnTo>
                  <a:lnTo>
                    <a:pt x="9" y="9"/>
                  </a:lnTo>
                  <a:lnTo>
                    <a:pt x="1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5" name="Freeform 101"/>
            <p:cNvSpPr>
              <a:spLocks/>
            </p:cNvSpPr>
            <p:nvPr/>
          </p:nvSpPr>
          <p:spPr bwMode="gray">
            <a:xfrm>
              <a:off x="1970503" y="1072950"/>
              <a:ext cx="34733" cy="32443"/>
            </a:xfrm>
            <a:custGeom>
              <a:avLst/>
              <a:gdLst/>
              <a:ahLst/>
              <a:cxnLst>
                <a:cxn ang="0">
                  <a:pos x="15" y="0"/>
                </a:cxn>
                <a:cxn ang="0">
                  <a:pos x="14" y="5"/>
                </a:cxn>
                <a:cxn ang="0">
                  <a:pos x="6" y="13"/>
                </a:cxn>
                <a:cxn ang="0">
                  <a:pos x="0" y="14"/>
                </a:cxn>
                <a:cxn ang="0">
                  <a:pos x="0" y="5"/>
                </a:cxn>
                <a:cxn ang="0">
                  <a:pos x="6" y="0"/>
                </a:cxn>
                <a:cxn ang="0">
                  <a:pos x="15" y="0"/>
                </a:cxn>
              </a:cxnLst>
              <a:rect l="0" t="0" r="r" b="b"/>
              <a:pathLst>
                <a:path w="15" h="14">
                  <a:moveTo>
                    <a:pt x="15" y="0"/>
                  </a:moveTo>
                  <a:lnTo>
                    <a:pt x="14" y="5"/>
                  </a:lnTo>
                  <a:lnTo>
                    <a:pt x="6" y="13"/>
                  </a:lnTo>
                  <a:lnTo>
                    <a:pt x="0" y="14"/>
                  </a:lnTo>
                  <a:lnTo>
                    <a:pt x="0" y="5"/>
                  </a:lnTo>
                  <a:lnTo>
                    <a:pt x="6" y="0"/>
                  </a:lnTo>
                  <a:lnTo>
                    <a:pt x="1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6" name="Freeform 102"/>
            <p:cNvSpPr>
              <a:spLocks/>
            </p:cNvSpPr>
            <p:nvPr/>
          </p:nvSpPr>
          <p:spPr bwMode="gray">
            <a:xfrm>
              <a:off x="2042284" y="1103076"/>
              <a:ext cx="20840" cy="39396"/>
            </a:xfrm>
            <a:custGeom>
              <a:avLst/>
              <a:gdLst/>
              <a:ahLst/>
              <a:cxnLst>
                <a:cxn ang="0">
                  <a:pos x="8" y="0"/>
                </a:cxn>
                <a:cxn ang="0">
                  <a:pos x="9" y="7"/>
                </a:cxn>
                <a:cxn ang="0">
                  <a:pos x="6" y="12"/>
                </a:cxn>
                <a:cxn ang="0">
                  <a:pos x="5" y="17"/>
                </a:cxn>
                <a:cxn ang="0">
                  <a:pos x="0" y="13"/>
                </a:cxn>
                <a:cxn ang="0">
                  <a:pos x="1" y="4"/>
                </a:cxn>
                <a:cxn ang="0">
                  <a:pos x="3" y="1"/>
                </a:cxn>
                <a:cxn ang="0">
                  <a:pos x="8" y="0"/>
                </a:cxn>
              </a:cxnLst>
              <a:rect l="0" t="0" r="r" b="b"/>
              <a:pathLst>
                <a:path w="9" h="17">
                  <a:moveTo>
                    <a:pt x="8" y="0"/>
                  </a:moveTo>
                  <a:lnTo>
                    <a:pt x="9" y="7"/>
                  </a:lnTo>
                  <a:lnTo>
                    <a:pt x="6" y="12"/>
                  </a:lnTo>
                  <a:lnTo>
                    <a:pt x="5" y="17"/>
                  </a:lnTo>
                  <a:lnTo>
                    <a:pt x="0" y="13"/>
                  </a:lnTo>
                  <a:lnTo>
                    <a:pt x="1" y="4"/>
                  </a:lnTo>
                  <a:lnTo>
                    <a:pt x="3" y="1"/>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7" name="Freeform 103"/>
            <p:cNvSpPr>
              <a:spLocks/>
            </p:cNvSpPr>
            <p:nvPr/>
          </p:nvSpPr>
          <p:spPr bwMode="gray">
            <a:xfrm>
              <a:off x="2077017" y="1054411"/>
              <a:ext cx="18524" cy="16222"/>
            </a:xfrm>
            <a:custGeom>
              <a:avLst/>
              <a:gdLst/>
              <a:ahLst/>
              <a:cxnLst>
                <a:cxn ang="0">
                  <a:pos x="0" y="0"/>
                </a:cxn>
                <a:cxn ang="0">
                  <a:pos x="5" y="0"/>
                </a:cxn>
                <a:cxn ang="0">
                  <a:pos x="8" y="3"/>
                </a:cxn>
                <a:cxn ang="0">
                  <a:pos x="5" y="7"/>
                </a:cxn>
                <a:cxn ang="0">
                  <a:pos x="2" y="5"/>
                </a:cxn>
                <a:cxn ang="0">
                  <a:pos x="0" y="0"/>
                </a:cxn>
              </a:cxnLst>
              <a:rect l="0" t="0" r="r" b="b"/>
              <a:pathLst>
                <a:path w="8" h="7">
                  <a:moveTo>
                    <a:pt x="0" y="0"/>
                  </a:moveTo>
                  <a:lnTo>
                    <a:pt x="5" y="0"/>
                  </a:lnTo>
                  <a:lnTo>
                    <a:pt x="8" y="3"/>
                  </a:lnTo>
                  <a:lnTo>
                    <a:pt x="5" y="7"/>
                  </a:lnTo>
                  <a:lnTo>
                    <a:pt x="2" y="5"/>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8" name="Freeform 104"/>
            <p:cNvSpPr>
              <a:spLocks/>
            </p:cNvSpPr>
            <p:nvPr/>
          </p:nvSpPr>
          <p:spPr bwMode="gray">
            <a:xfrm>
              <a:off x="2097856" y="1040506"/>
              <a:ext cx="18524" cy="16222"/>
            </a:xfrm>
            <a:custGeom>
              <a:avLst/>
              <a:gdLst/>
              <a:ahLst/>
              <a:cxnLst>
                <a:cxn ang="0">
                  <a:pos x="1" y="4"/>
                </a:cxn>
                <a:cxn ang="0">
                  <a:pos x="0" y="2"/>
                </a:cxn>
                <a:cxn ang="0">
                  <a:pos x="2" y="0"/>
                </a:cxn>
                <a:cxn ang="0">
                  <a:pos x="8" y="4"/>
                </a:cxn>
                <a:cxn ang="0">
                  <a:pos x="8" y="7"/>
                </a:cxn>
                <a:cxn ang="0">
                  <a:pos x="4" y="7"/>
                </a:cxn>
                <a:cxn ang="0">
                  <a:pos x="1" y="4"/>
                </a:cxn>
              </a:cxnLst>
              <a:rect l="0" t="0" r="r" b="b"/>
              <a:pathLst>
                <a:path w="8" h="7">
                  <a:moveTo>
                    <a:pt x="1" y="4"/>
                  </a:moveTo>
                  <a:lnTo>
                    <a:pt x="0" y="2"/>
                  </a:lnTo>
                  <a:lnTo>
                    <a:pt x="2" y="0"/>
                  </a:lnTo>
                  <a:lnTo>
                    <a:pt x="8" y="4"/>
                  </a:lnTo>
                  <a:lnTo>
                    <a:pt x="8" y="7"/>
                  </a:lnTo>
                  <a:lnTo>
                    <a:pt x="4" y="7"/>
                  </a:lnTo>
                  <a:lnTo>
                    <a:pt x="1"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89" name="Freeform 105"/>
            <p:cNvSpPr>
              <a:spLocks/>
            </p:cNvSpPr>
            <p:nvPr/>
          </p:nvSpPr>
          <p:spPr bwMode="gray">
            <a:xfrm>
              <a:off x="2088594" y="1019650"/>
              <a:ext cx="9262" cy="11587"/>
            </a:xfrm>
            <a:custGeom>
              <a:avLst/>
              <a:gdLst/>
              <a:ahLst/>
              <a:cxnLst>
                <a:cxn ang="0">
                  <a:pos x="4" y="3"/>
                </a:cxn>
                <a:cxn ang="0">
                  <a:pos x="2" y="5"/>
                </a:cxn>
                <a:cxn ang="0">
                  <a:pos x="0" y="2"/>
                </a:cxn>
                <a:cxn ang="0">
                  <a:pos x="2" y="0"/>
                </a:cxn>
                <a:cxn ang="0">
                  <a:pos x="4" y="3"/>
                </a:cxn>
              </a:cxnLst>
              <a:rect l="0" t="0" r="r" b="b"/>
              <a:pathLst>
                <a:path w="4" h="5">
                  <a:moveTo>
                    <a:pt x="4" y="3"/>
                  </a:moveTo>
                  <a:lnTo>
                    <a:pt x="2" y="5"/>
                  </a:lnTo>
                  <a:lnTo>
                    <a:pt x="0" y="2"/>
                  </a:lnTo>
                  <a:lnTo>
                    <a:pt x="2" y="0"/>
                  </a:lnTo>
                  <a:lnTo>
                    <a:pt x="4"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0" name="Rectangle 106"/>
            <p:cNvSpPr>
              <a:spLocks noChangeArrowheads="1"/>
            </p:cNvSpPr>
            <p:nvPr/>
          </p:nvSpPr>
          <p:spPr bwMode="gray">
            <a:xfrm>
              <a:off x="1894091" y="741564"/>
              <a:ext cx="13893" cy="2317"/>
            </a:xfrm>
            <a:prstGeom prst="rect">
              <a:avLst/>
            </a:prstGeom>
            <a:grpFill/>
            <a:ln w="6350" cap="rnd" algn="ctr">
              <a:solidFill>
                <a:schemeClr val="bg1"/>
              </a:solid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1" name="Freeform 107"/>
            <p:cNvSpPr>
              <a:spLocks/>
            </p:cNvSpPr>
            <p:nvPr/>
          </p:nvSpPr>
          <p:spPr bwMode="gray">
            <a:xfrm>
              <a:off x="1824626" y="428716"/>
              <a:ext cx="13893" cy="16222"/>
            </a:xfrm>
            <a:custGeom>
              <a:avLst/>
              <a:gdLst/>
              <a:ahLst/>
              <a:cxnLst>
                <a:cxn ang="0">
                  <a:pos x="1" y="0"/>
                </a:cxn>
                <a:cxn ang="0">
                  <a:pos x="5" y="0"/>
                </a:cxn>
                <a:cxn ang="0">
                  <a:pos x="6" y="6"/>
                </a:cxn>
                <a:cxn ang="0">
                  <a:pos x="3" y="7"/>
                </a:cxn>
                <a:cxn ang="0">
                  <a:pos x="1" y="7"/>
                </a:cxn>
                <a:cxn ang="0">
                  <a:pos x="0" y="1"/>
                </a:cxn>
                <a:cxn ang="0">
                  <a:pos x="1" y="0"/>
                </a:cxn>
              </a:cxnLst>
              <a:rect l="0" t="0" r="r" b="b"/>
              <a:pathLst>
                <a:path w="6" h="7">
                  <a:moveTo>
                    <a:pt x="1" y="0"/>
                  </a:moveTo>
                  <a:lnTo>
                    <a:pt x="5" y="0"/>
                  </a:lnTo>
                  <a:lnTo>
                    <a:pt x="6" y="6"/>
                  </a:lnTo>
                  <a:lnTo>
                    <a:pt x="3" y="7"/>
                  </a:lnTo>
                  <a:lnTo>
                    <a:pt x="1" y="7"/>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2" name="Freeform 108"/>
            <p:cNvSpPr>
              <a:spLocks/>
            </p:cNvSpPr>
            <p:nvPr/>
          </p:nvSpPr>
          <p:spPr bwMode="gray">
            <a:xfrm>
              <a:off x="1817679" y="393956"/>
              <a:ext cx="23155" cy="18539"/>
            </a:xfrm>
            <a:custGeom>
              <a:avLst/>
              <a:gdLst/>
              <a:ahLst/>
              <a:cxnLst>
                <a:cxn ang="0">
                  <a:pos x="1" y="0"/>
                </a:cxn>
                <a:cxn ang="0">
                  <a:pos x="7" y="2"/>
                </a:cxn>
                <a:cxn ang="0">
                  <a:pos x="10" y="6"/>
                </a:cxn>
                <a:cxn ang="0">
                  <a:pos x="7" y="8"/>
                </a:cxn>
                <a:cxn ang="0">
                  <a:pos x="0" y="5"/>
                </a:cxn>
                <a:cxn ang="0">
                  <a:pos x="1" y="0"/>
                </a:cxn>
              </a:cxnLst>
              <a:rect l="0" t="0" r="r" b="b"/>
              <a:pathLst>
                <a:path w="10" h="8">
                  <a:moveTo>
                    <a:pt x="1" y="0"/>
                  </a:moveTo>
                  <a:lnTo>
                    <a:pt x="7" y="2"/>
                  </a:lnTo>
                  <a:lnTo>
                    <a:pt x="10" y="6"/>
                  </a:lnTo>
                  <a:lnTo>
                    <a:pt x="7" y="8"/>
                  </a:lnTo>
                  <a:lnTo>
                    <a:pt x="0" y="5"/>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3" name="Freeform 109"/>
            <p:cNvSpPr>
              <a:spLocks/>
            </p:cNvSpPr>
            <p:nvPr/>
          </p:nvSpPr>
          <p:spPr bwMode="gray">
            <a:xfrm>
              <a:off x="1810733" y="407860"/>
              <a:ext cx="11578" cy="6952"/>
            </a:xfrm>
            <a:custGeom>
              <a:avLst/>
              <a:gdLst/>
              <a:ahLst/>
              <a:cxnLst>
                <a:cxn ang="0">
                  <a:pos x="0" y="1"/>
                </a:cxn>
                <a:cxn ang="0">
                  <a:pos x="3" y="0"/>
                </a:cxn>
                <a:cxn ang="0">
                  <a:pos x="5" y="2"/>
                </a:cxn>
                <a:cxn ang="0">
                  <a:pos x="3" y="3"/>
                </a:cxn>
                <a:cxn ang="0">
                  <a:pos x="0" y="1"/>
                </a:cxn>
              </a:cxnLst>
              <a:rect l="0" t="0" r="r" b="b"/>
              <a:pathLst>
                <a:path w="5" h="3">
                  <a:moveTo>
                    <a:pt x="0" y="1"/>
                  </a:moveTo>
                  <a:lnTo>
                    <a:pt x="3" y="0"/>
                  </a:lnTo>
                  <a:lnTo>
                    <a:pt x="5" y="2"/>
                  </a:lnTo>
                  <a:lnTo>
                    <a:pt x="3"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4" name="Freeform 110"/>
            <p:cNvSpPr>
              <a:spLocks/>
            </p:cNvSpPr>
            <p:nvPr/>
          </p:nvSpPr>
          <p:spPr bwMode="gray">
            <a:xfrm>
              <a:off x="1907984" y="317482"/>
              <a:ext cx="32417" cy="9270"/>
            </a:xfrm>
            <a:custGeom>
              <a:avLst/>
              <a:gdLst/>
              <a:ahLst/>
              <a:cxnLst>
                <a:cxn ang="0">
                  <a:pos x="0" y="4"/>
                </a:cxn>
                <a:cxn ang="0">
                  <a:pos x="4" y="2"/>
                </a:cxn>
                <a:cxn ang="0">
                  <a:pos x="12" y="0"/>
                </a:cxn>
                <a:cxn ang="0">
                  <a:pos x="14" y="1"/>
                </a:cxn>
                <a:cxn ang="0">
                  <a:pos x="8" y="4"/>
                </a:cxn>
                <a:cxn ang="0">
                  <a:pos x="0" y="4"/>
                </a:cxn>
              </a:cxnLst>
              <a:rect l="0" t="0" r="r" b="b"/>
              <a:pathLst>
                <a:path w="14" h="4">
                  <a:moveTo>
                    <a:pt x="0" y="4"/>
                  </a:moveTo>
                  <a:lnTo>
                    <a:pt x="4" y="2"/>
                  </a:lnTo>
                  <a:lnTo>
                    <a:pt x="12" y="0"/>
                  </a:lnTo>
                  <a:lnTo>
                    <a:pt x="14" y="1"/>
                  </a:lnTo>
                  <a:lnTo>
                    <a:pt x="8"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5" name="Freeform 111"/>
            <p:cNvSpPr>
              <a:spLocks/>
            </p:cNvSpPr>
            <p:nvPr/>
          </p:nvSpPr>
          <p:spPr bwMode="gray">
            <a:xfrm>
              <a:off x="1711166" y="553855"/>
              <a:ext cx="113460" cy="104282"/>
            </a:xfrm>
            <a:custGeom>
              <a:avLst/>
              <a:gdLst/>
              <a:ahLst/>
              <a:cxnLst>
                <a:cxn ang="0">
                  <a:pos x="5" y="45"/>
                </a:cxn>
                <a:cxn ang="0">
                  <a:pos x="4" y="35"/>
                </a:cxn>
                <a:cxn ang="0">
                  <a:pos x="0" y="28"/>
                </a:cxn>
                <a:cxn ang="0">
                  <a:pos x="1" y="26"/>
                </a:cxn>
                <a:cxn ang="0">
                  <a:pos x="0" y="10"/>
                </a:cxn>
                <a:cxn ang="0">
                  <a:pos x="3" y="9"/>
                </a:cxn>
                <a:cxn ang="0">
                  <a:pos x="7" y="10"/>
                </a:cxn>
                <a:cxn ang="0">
                  <a:pos x="7" y="8"/>
                </a:cxn>
                <a:cxn ang="0">
                  <a:pos x="2" y="5"/>
                </a:cxn>
                <a:cxn ang="0">
                  <a:pos x="10" y="1"/>
                </a:cxn>
                <a:cxn ang="0">
                  <a:pos x="16" y="2"/>
                </a:cxn>
                <a:cxn ang="0">
                  <a:pos x="25" y="0"/>
                </a:cxn>
                <a:cxn ang="0">
                  <a:pos x="32" y="4"/>
                </a:cxn>
                <a:cxn ang="0">
                  <a:pos x="36" y="3"/>
                </a:cxn>
                <a:cxn ang="0">
                  <a:pos x="49" y="4"/>
                </a:cxn>
                <a:cxn ang="0">
                  <a:pos x="49" y="9"/>
                </a:cxn>
                <a:cxn ang="0">
                  <a:pos x="33" y="31"/>
                </a:cxn>
                <a:cxn ang="0">
                  <a:pos x="28" y="30"/>
                </a:cxn>
                <a:cxn ang="0">
                  <a:pos x="22" y="30"/>
                </a:cxn>
                <a:cxn ang="0">
                  <a:pos x="17" y="29"/>
                </a:cxn>
                <a:cxn ang="0">
                  <a:pos x="13" y="30"/>
                </a:cxn>
                <a:cxn ang="0">
                  <a:pos x="19" y="36"/>
                </a:cxn>
                <a:cxn ang="0">
                  <a:pos x="13" y="45"/>
                </a:cxn>
                <a:cxn ang="0">
                  <a:pos x="8" y="45"/>
                </a:cxn>
                <a:cxn ang="0">
                  <a:pos x="5" y="45"/>
                </a:cxn>
              </a:cxnLst>
              <a:rect l="0" t="0" r="r" b="b"/>
              <a:pathLst>
                <a:path w="49" h="45">
                  <a:moveTo>
                    <a:pt x="5" y="45"/>
                  </a:moveTo>
                  <a:lnTo>
                    <a:pt x="4" y="35"/>
                  </a:lnTo>
                  <a:lnTo>
                    <a:pt x="0" y="28"/>
                  </a:lnTo>
                  <a:lnTo>
                    <a:pt x="1" y="26"/>
                  </a:lnTo>
                  <a:lnTo>
                    <a:pt x="0" y="10"/>
                  </a:lnTo>
                  <a:lnTo>
                    <a:pt x="3" y="9"/>
                  </a:lnTo>
                  <a:lnTo>
                    <a:pt x="7" y="10"/>
                  </a:lnTo>
                  <a:lnTo>
                    <a:pt x="7" y="8"/>
                  </a:lnTo>
                  <a:lnTo>
                    <a:pt x="2" y="5"/>
                  </a:lnTo>
                  <a:lnTo>
                    <a:pt x="10" y="1"/>
                  </a:lnTo>
                  <a:lnTo>
                    <a:pt x="16" y="2"/>
                  </a:lnTo>
                  <a:lnTo>
                    <a:pt x="25" y="0"/>
                  </a:lnTo>
                  <a:lnTo>
                    <a:pt x="32" y="4"/>
                  </a:lnTo>
                  <a:lnTo>
                    <a:pt x="36" y="3"/>
                  </a:lnTo>
                  <a:lnTo>
                    <a:pt x="49" y="4"/>
                  </a:lnTo>
                  <a:lnTo>
                    <a:pt x="49" y="9"/>
                  </a:lnTo>
                  <a:lnTo>
                    <a:pt x="33" y="31"/>
                  </a:lnTo>
                  <a:lnTo>
                    <a:pt x="28" y="30"/>
                  </a:lnTo>
                  <a:lnTo>
                    <a:pt x="22" y="30"/>
                  </a:lnTo>
                  <a:lnTo>
                    <a:pt x="17" y="29"/>
                  </a:lnTo>
                  <a:lnTo>
                    <a:pt x="13" y="30"/>
                  </a:lnTo>
                  <a:lnTo>
                    <a:pt x="19" y="36"/>
                  </a:lnTo>
                  <a:lnTo>
                    <a:pt x="13" y="45"/>
                  </a:lnTo>
                  <a:lnTo>
                    <a:pt x="8" y="45"/>
                  </a:lnTo>
                  <a:lnTo>
                    <a:pt x="5" y="4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6" name="Freeform 112"/>
            <p:cNvSpPr>
              <a:spLocks/>
            </p:cNvSpPr>
            <p:nvPr/>
          </p:nvSpPr>
          <p:spPr bwMode="gray">
            <a:xfrm>
              <a:off x="1681064" y="419447"/>
              <a:ext cx="377429" cy="120504"/>
            </a:xfrm>
            <a:custGeom>
              <a:avLst/>
              <a:gdLst/>
              <a:ahLst/>
              <a:cxnLst>
                <a:cxn ang="0">
                  <a:pos x="115" y="27"/>
                </a:cxn>
                <a:cxn ang="0">
                  <a:pos x="129" y="24"/>
                </a:cxn>
                <a:cxn ang="0">
                  <a:pos x="143" y="23"/>
                </a:cxn>
                <a:cxn ang="0">
                  <a:pos x="150" y="27"/>
                </a:cxn>
                <a:cxn ang="0">
                  <a:pos x="161" y="29"/>
                </a:cxn>
                <a:cxn ang="0">
                  <a:pos x="156" y="35"/>
                </a:cxn>
                <a:cxn ang="0">
                  <a:pos x="162" y="38"/>
                </a:cxn>
                <a:cxn ang="0">
                  <a:pos x="158" y="43"/>
                </a:cxn>
                <a:cxn ang="0">
                  <a:pos x="152" y="42"/>
                </a:cxn>
                <a:cxn ang="0">
                  <a:pos x="152" y="49"/>
                </a:cxn>
                <a:cxn ang="0">
                  <a:pos x="142" y="52"/>
                </a:cxn>
                <a:cxn ang="0">
                  <a:pos x="130" y="42"/>
                </a:cxn>
                <a:cxn ang="0">
                  <a:pos x="123" y="50"/>
                </a:cxn>
                <a:cxn ang="0">
                  <a:pos x="113" y="45"/>
                </a:cxn>
                <a:cxn ang="0">
                  <a:pos x="108" y="48"/>
                </a:cxn>
                <a:cxn ang="0">
                  <a:pos x="80" y="50"/>
                </a:cxn>
                <a:cxn ang="0">
                  <a:pos x="78" y="43"/>
                </a:cxn>
                <a:cxn ang="0">
                  <a:pos x="59" y="44"/>
                </a:cxn>
                <a:cxn ang="0">
                  <a:pos x="47" y="44"/>
                </a:cxn>
                <a:cxn ang="0">
                  <a:pos x="50" y="36"/>
                </a:cxn>
                <a:cxn ang="0">
                  <a:pos x="45" y="30"/>
                </a:cxn>
                <a:cxn ang="0">
                  <a:pos x="42" y="23"/>
                </a:cxn>
                <a:cxn ang="0">
                  <a:pos x="30" y="16"/>
                </a:cxn>
                <a:cxn ang="0">
                  <a:pos x="18" y="15"/>
                </a:cxn>
                <a:cxn ang="0">
                  <a:pos x="11" y="11"/>
                </a:cxn>
                <a:cxn ang="0">
                  <a:pos x="0" y="4"/>
                </a:cxn>
                <a:cxn ang="0">
                  <a:pos x="13" y="0"/>
                </a:cxn>
                <a:cxn ang="0">
                  <a:pos x="28" y="1"/>
                </a:cxn>
                <a:cxn ang="0">
                  <a:pos x="31" y="12"/>
                </a:cxn>
                <a:cxn ang="0">
                  <a:pos x="42" y="8"/>
                </a:cxn>
                <a:cxn ang="0">
                  <a:pos x="55" y="6"/>
                </a:cxn>
                <a:cxn ang="0">
                  <a:pos x="61" y="10"/>
                </a:cxn>
                <a:cxn ang="0">
                  <a:pos x="52" y="11"/>
                </a:cxn>
                <a:cxn ang="0">
                  <a:pos x="60" y="12"/>
                </a:cxn>
                <a:cxn ang="0">
                  <a:pos x="73" y="15"/>
                </a:cxn>
                <a:cxn ang="0">
                  <a:pos x="65" y="18"/>
                </a:cxn>
                <a:cxn ang="0">
                  <a:pos x="51" y="16"/>
                </a:cxn>
                <a:cxn ang="0">
                  <a:pos x="53" y="23"/>
                </a:cxn>
                <a:cxn ang="0">
                  <a:pos x="63" y="22"/>
                </a:cxn>
                <a:cxn ang="0">
                  <a:pos x="69" y="27"/>
                </a:cxn>
                <a:cxn ang="0">
                  <a:pos x="77" y="31"/>
                </a:cxn>
                <a:cxn ang="0">
                  <a:pos x="80" y="26"/>
                </a:cxn>
                <a:cxn ang="0">
                  <a:pos x="90" y="30"/>
                </a:cxn>
                <a:cxn ang="0">
                  <a:pos x="93" y="27"/>
                </a:cxn>
                <a:cxn ang="0">
                  <a:pos x="100" y="32"/>
                </a:cxn>
                <a:cxn ang="0">
                  <a:pos x="101" y="28"/>
                </a:cxn>
              </a:cxnLst>
              <a:rect l="0" t="0" r="r" b="b"/>
              <a:pathLst>
                <a:path w="163" h="52">
                  <a:moveTo>
                    <a:pt x="111" y="29"/>
                  </a:moveTo>
                  <a:lnTo>
                    <a:pt x="115" y="27"/>
                  </a:lnTo>
                  <a:lnTo>
                    <a:pt x="126" y="22"/>
                  </a:lnTo>
                  <a:lnTo>
                    <a:pt x="129" y="24"/>
                  </a:lnTo>
                  <a:lnTo>
                    <a:pt x="134" y="23"/>
                  </a:lnTo>
                  <a:lnTo>
                    <a:pt x="143" y="23"/>
                  </a:lnTo>
                  <a:lnTo>
                    <a:pt x="149" y="25"/>
                  </a:lnTo>
                  <a:lnTo>
                    <a:pt x="150" y="27"/>
                  </a:lnTo>
                  <a:lnTo>
                    <a:pt x="157" y="26"/>
                  </a:lnTo>
                  <a:lnTo>
                    <a:pt x="161" y="29"/>
                  </a:lnTo>
                  <a:lnTo>
                    <a:pt x="161" y="33"/>
                  </a:lnTo>
                  <a:lnTo>
                    <a:pt x="156" y="35"/>
                  </a:lnTo>
                  <a:lnTo>
                    <a:pt x="155" y="37"/>
                  </a:lnTo>
                  <a:lnTo>
                    <a:pt x="162" y="38"/>
                  </a:lnTo>
                  <a:lnTo>
                    <a:pt x="163" y="42"/>
                  </a:lnTo>
                  <a:lnTo>
                    <a:pt x="158" y="43"/>
                  </a:lnTo>
                  <a:lnTo>
                    <a:pt x="155" y="40"/>
                  </a:lnTo>
                  <a:lnTo>
                    <a:pt x="152" y="42"/>
                  </a:lnTo>
                  <a:lnTo>
                    <a:pt x="155" y="46"/>
                  </a:lnTo>
                  <a:lnTo>
                    <a:pt x="152" y="49"/>
                  </a:lnTo>
                  <a:lnTo>
                    <a:pt x="145" y="48"/>
                  </a:lnTo>
                  <a:lnTo>
                    <a:pt x="142" y="52"/>
                  </a:lnTo>
                  <a:lnTo>
                    <a:pt x="132" y="49"/>
                  </a:lnTo>
                  <a:lnTo>
                    <a:pt x="130" y="42"/>
                  </a:lnTo>
                  <a:lnTo>
                    <a:pt x="126" y="42"/>
                  </a:lnTo>
                  <a:lnTo>
                    <a:pt x="123" y="50"/>
                  </a:lnTo>
                  <a:lnTo>
                    <a:pt x="115" y="49"/>
                  </a:lnTo>
                  <a:lnTo>
                    <a:pt x="113" y="45"/>
                  </a:lnTo>
                  <a:lnTo>
                    <a:pt x="109" y="44"/>
                  </a:lnTo>
                  <a:lnTo>
                    <a:pt x="108" y="48"/>
                  </a:lnTo>
                  <a:lnTo>
                    <a:pt x="99" y="50"/>
                  </a:lnTo>
                  <a:lnTo>
                    <a:pt x="80" y="50"/>
                  </a:lnTo>
                  <a:lnTo>
                    <a:pt x="82" y="46"/>
                  </a:lnTo>
                  <a:lnTo>
                    <a:pt x="78" y="43"/>
                  </a:lnTo>
                  <a:lnTo>
                    <a:pt x="68" y="48"/>
                  </a:lnTo>
                  <a:lnTo>
                    <a:pt x="59" y="44"/>
                  </a:lnTo>
                  <a:lnTo>
                    <a:pt x="51" y="46"/>
                  </a:lnTo>
                  <a:lnTo>
                    <a:pt x="47" y="44"/>
                  </a:lnTo>
                  <a:lnTo>
                    <a:pt x="46" y="37"/>
                  </a:lnTo>
                  <a:lnTo>
                    <a:pt x="50" y="36"/>
                  </a:lnTo>
                  <a:lnTo>
                    <a:pt x="49" y="33"/>
                  </a:lnTo>
                  <a:lnTo>
                    <a:pt x="45" y="30"/>
                  </a:lnTo>
                  <a:lnTo>
                    <a:pt x="48" y="26"/>
                  </a:lnTo>
                  <a:lnTo>
                    <a:pt x="42" y="23"/>
                  </a:lnTo>
                  <a:lnTo>
                    <a:pt x="38" y="16"/>
                  </a:lnTo>
                  <a:lnTo>
                    <a:pt x="30" y="16"/>
                  </a:lnTo>
                  <a:lnTo>
                    <a:pt x="27" y="16"/>
                  </a:lnTo>
                  <a:lnTo>
                    <a:pt x="18" y="15"/>
                  </a:lnTo>
                  <a:lnTo>
                    <a:pt x="16" y="12"/>
                  </a:lnTo>
                  <a:lnTo>
                    <a:pt x="11" y="11"/>
                  </a:lnTo>
                  <a:lnTo>
                    <a:pt x="8" y="8"/>
                  </a:lnTo>
                  <a:lnTo>
                    <a:pt x="0" y="4"/>
                  </a:lnTo>
                  <a:lnTo>
                    <a:pt x="5" y="0"/>
                  </a:lnTo>
                  <a:lnTo>
                    <a:pt x="13" y="0"/>
                  </a:lnTo>
                  <a:lnTo>
                    <a:pt x="25" y="2"/>
                  </a:lnTo>
                  <a:lnTo>
                    <a:pt x="28" y="1"/>
                  </a:lnTo>
                  <a:lnTo>
                    <a:pt x="32" y="1"/>
                  </a:lnTo>
                  <a:lnTo>
                    <a:pt x="31" y="12"/>
                  </a:lnTo>
                  <a:lnTo>
                    <a:pt x="35" y="12"/>
                  </a:lnTo>
                  <a:lnTo>
                    <a:pt x="42" y="8"/>
                  </a:lnTo>
                  <a:lnTo>
                    <a:pt x="50" y="9"/>
                  </a:lnTo>
                  <a:lnTo>
                    <a:pt x="55" y="6"/>
                  </a:lnTo>
                  <a:lnTo>
                    <a:pt x="60" y="8"/>
                  </a:lnTo>
                  <a:lnTo>
                    <a:pt x="61" y="10"/>
                  </a:lnTo>
                  <a:lnTo>
                    <a:pt x="55" y="10"/>
                  </a:lnTo>
                  <a:lnTo>
                    <a:pt x="52" y="11"/>
                  </a:lnTo>
                  <a:lnTo>
                    <a:pt x="55" y="13"/>
                  </a:lnTo>
                  <a:lnTo>
                    <a:pt x="60" y="12"/>
                  </a:lnTo>
                  <a:lnTo>
                    <a:pt x="64" y="14"/>
                  </a:lnTo>
                  <a:lnTo>
                    <a:pt x="73" y="15"/>
                  </a:lnTo>
                  <a:lnTo>
                    <a:pt x="73" y="17"/>
                  </a:lnTo>
                  <a:lnTo>
                    <a:pt x="65" y="18"/>
                  </a:lnTo>
                  <a:lnTo>
                    <a:pt x="59" y="16"/>
                  </a:lnTo>
                  <a:lnTo>
                    <a:pt x="51" y="16"/>
                  </a:lnTo>
                  <a:lnTo>
                    <a:pt x="57" y="19"/>
                  </a:lnTo>
                  <a:lnTo>
                    <a:pt x="53" y="23"/>
                  </a:lnTo>
                  <a:lnTo>
                    <a:pt x="56" y="24"/>
                  </a:lnTo>
                  <a:lnTo>
                    <a:pt x="63" y="22"/>
                  </a:lnTo>
                  <a:lnTo>
                    <a:pt x="68" y="22"/>
                  </a:lnTo>
                  <a:lnTo>
                    <a:pt x="69" y="27"/>
                  </a:lnTo>
                  <a:lnTo>
                    <a:pt x="73" y="30"/>
                  </a:lnTo>
                  <a:lnTo>
                    <a:pt x="77" y="31"/>
                  </a:lnTo>
                  <a:lnTo>
                    <a:pt x="76" y="26"/>
                  </a:lnTo>
                  <a:lnTo>
                    <a:pt x="80" y="26"/>
                  </a:lnTo>
                  <a:lnTo>
                    <a:pt x="83" y="29"/>
                  </a:lnTo>
                  <a:lnTo>
                    <a:pt x="90" y="30"/>
                  </a:lnTo>
                  <a:lnTo>
                    <a:pt x="89" y="27"/>
                  </a:lnTo>
                  <a:lnTo>
                    <a:pt x="93" y="27"/>
                  </a:lnTo>
                  <a:lnTo>
                    <a:pt x="95" y="30"/>
                  </a:lnTo>
                  <a:lnTo>
                    <a:pt x="100" y="32"/>
                  </a:lnTo>
                  <a:lnTo>
                    <a:pt x="103" y="31"/>
                  </a:lnTo>
                  <a:lnTo>
                    <a:pt x="101" y="28"/>
                  </a:lnTo>
                  <a:lnTo>
                    <a:pt x="111" y="2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7" name="Freeform 113"/>
            <p:cNvSpPr>
              <a:spLocks/>
            </p:cNvSpPr>
            <p:nvPr/>
          </p:nvSpPr>
          <p:spPr bwMode="gray">
            <a:xfrm>
              <a:off x="1699588" y="183074"/>
              <a:ext cx="243129" cy="185391"/>
            </a:xfrm>
            <a:custGeom>
              <a:avLst/>
              <a:gdLst/>
              <a:ahLst/>
              <a:cxnLst>
                <a:cxn ang="0">
                  <a:pos x="39" y="2"/>
                </a:cxn>
                <a:cxn ang="0">
                  <a:pos x="47" y="10"/>
                </a:cxn>
                <a:cxn ang="0">
                  <a:pos x="56" y="21"/>
                </a:cxn>
                <a:cxn ang="0">
                  <a:pos x="67" y="29"/>
                </a:cxn>
                <a:cxn ang="0">
                  <a:pos x="75" y="36"/>
                </a:cxn>
                <a:cxn ang="0">
                  <a:pos x="71" y="30"/>
                </a:cxn>
                <a:cxn ang="0">
                  <a:pos x="82" y="27"/>
                </a:cxn>
                <a:cxn ang="0">
                  <a:pos x="81" y="35"/>
                </a:cxn>
                <a:cxn ang="0">
                  <a:pos x="86" y="47"/>
                </a:cxn>
                <a:cxn ang="0">
                  <a:pos x="104" y="48"/>
                </a:cxn>
                <a:cxn ang="0">
                  <a:pos x="98" y="56"/>
                </a:cxn>
                <a:cxn ang="0">
                  <a:pos x="83" y="66"/>
                </a:cxn>
                <a:cxn ang="0">
                  <a:pos x="78" y="62"/>
                </a:cxn>
                <a:cxn ang="0">
                  <a:pos x="79" y="68"/>
                </a:cxn>
                <a:cxn ang="0">
                  <a:pos x="73" y="70"/>
                </a:cxn>
                <a:cxn ang="0">
                  <a:pos x="73" y="74"/>
                </a:cxn>
                <a:cxn ang="0">
                  <a:pos x="62" y="72"/>
                </a:cxn>
                <a:cxn ang="0">
                  <a:pos x="57" y="69"/>
                </a:cxn>
                <a:cxn ang="0">
                  <a:pos x="62" y="77"/>
                </a:cxn>
                <a:cxn ang="0">
                  <a:pos x="54" y="78"/>
                </a:cxn>
                <a:cxn ang="0">
                  <a:pos x="35" y="77"/>
                </a:cxn>
                <a:cxn ang="0">
                  <a:pos x="29" y="70"/>
                </a:cxn>
                <a:cxn ang="0">
                  <a:pos x="29" y="65"/>
                </a:cxn>
                <a:cxn ang="0">
                  <a:pos x="19" y="60"/>
                </a:cxn>
                <a:cxn ang="0">
                  <a:pos x="41" y="56"/>
                </a:cxn>
                <a:cxn ang="0">
                  <a:pos x="37" y="53"/>
                </a:cxn>
                <a:cxn ang="0">
                  <a:pos x="48" y="51"/>
                </a:cxn>
                <a:cxn ang="0">
                  <a:pos x="36" y="48"/>
                </a:cxn>
                <a:cxn ang="0">
                  <a:pos x="9" y="50"/>
                </a:cxn>
                <a:cxn ang="0">
                  <a:pos x="20" y="46"/>
                </a:cxn>
                <a:cxn ang="0">
                  <a:pos x="15" y="44"/>
                </a:cxn>
                <a:cxn ang="0">
                  <a:pos x="4" y="40"/>
                </a:cxn>
                <a:cxn ang="0">
                  <a:pos x="5" y="32"/>
                </a:cxn>
                <a:cxn ang="0">
                  <a:pos x="21" y="35"/>
                </a:cxn>
                <a:cxn ang="0">
                  <a:pos x="13" y="32"/>
                </a:cxn>
                <a:cxn ang="0">
                  <a:pos x="11" y="26"/>
                </a:cxn>
                <a:cxn ang="0">
                  <a:pos x="7" y="23"/>
                </a:cxn>
                <a:cxn ang="0">
                  <a:pos x="15" y="20"/>
                </a:cxn>
                <a:cxn ang="0">
                  <a:pos x="27" y="21"/>
                </a:cxn>
                <a:cxn ang="0">
                  <a:pos x="15" y="10"/>
                </a:cxn>
                <a:cxn ang="0">
                  <a:pos x="21" y="13"/>
                </a:cxn>
                <a:cxn ang="0">
                  <a:pos x="21" y="8"/>
                </a:cxn>
                <a:cxn ang="0">
                  <a:pos x="29" y="5"/>
                </a:cxn>
                <a:cxn ang="0">
                  <a:pos x="18" y="2"/>
                </a:cxn>
                <a:cxn ang="0">
                  <a:pos x="31" y="0"/>
                </a:cxn>
              </a:cxnLst>
              <a:rect l="0" t="0" r="r" b="b"/>
              <a:pathLst>
                <a:path w="105" h="80">
                  <a:moveTo>
                    <a:pt x="31" y="0"/>
                  </a:moveTo>
                  <a:lnTo>
                    <a:pt x="39" y="2"/>
                  </a:lnTo>
                  <a:lnTo>
                    <a:pt x="46" y="6"/>
                  </a:lnTo>
                  <a:lnTo>
                    <a:pt x="47" y="10"/>
                  </a:lnTo>
                  <a:lnTo>
                    <a:pt x="50" y="15"/>
                  </a:lnTo>
                  <a:lnTo>
                    <a:pt x="56" y="21"/>
                  </a:lnTo>
                  <a:lnTo>
                    <a:pt x="67" y="24"/>
                  </a:lnTo>
                  <a:lnTo>
                    <a:pt x="67" y="29"/>
                  </a:lnTo>
                  <a:lnTo>
                    <a:pt x="69" y="33"/>
                  </a:lnTo>
                  <a:lnTo>
                    <a:pt x="75" y="36"/>
                  </a:lnTo>
                  <a:lnTo>
                    <a:pt x="77" y="33"/>
                  </a:lnTo>
                  <a:lnTo>
                    <a:pt x="71" y="30"/>
                  </a:lnTo>
                  <a:lnTo>
                    <a:pt x="74" y="26"/>
                  </a:lnTo>
                  <a:lnTo>
                    <a:pt x="82" y="27"/>
                  </a:lnTo>
                  <a:lnTo>
                    <a:pt x="83" y="32"/>
                  </a:lnTo>
                  <a:lnTo>
                    <a:pt x="81" y="35"/>
                  </a:lnTo>
                  <a:lnTo>
                    <a:pt x="87" y="37"/>
                  </a:lnTo>
                  <a:lnTo>
                    <a:pt x="86" y="47"/>
                  </a:lnTo>
                  <a:lnTo>
                    <a:pt x="98" y="47"/>
                  </a:lnTo>
                  <a:lnTo>
                    <a:pt x="104" y="48"/>
                  </a:lnTo>
                  <a:lnTo>
                    <a:pt x="105" y="55"/>
                  </a:lnTo>
                  <a:lnTo>
                    <a:pt x="98" y="56"/>
                  </a:lnTo>
                  <a:lnTo>
                    <a:pt x="87" y="61"/>
                  </a:lnTo>
                  <a:lnTo>
                    <a:pt x="83" y="66"/>
                  </a:lnTo>
                  <a:lnTo>
                    <a:pt x="80" y="66"/>
                  </a:lnTo>
                  <a:lnTo>
                    <a:pt x="78" y="62"/>
                  </a:lnTo>
                  <a:lnTo>
                    <a:pt x="75" y="63"/>
                  </a:lnTo>
                  <a:lnTo>
                    <a:pt x="79" y="68"/>
                  </a:lnTo>
                  <a:lnTo>
                    <a:pt x="77" y="72"/>
                  </a:lnTo>
                  <a:lnTo>
                    <a:pt x="73" y="70"/>
                  </a:lnTo>
                  <a:lnTo>
                    <a:pt x="71" y="71"/>
                  </a:lnTo>
                  <a:lnTo>
                    <a:pt x="73" y="74"/>
                  </a:lnTo>
                  <a:lnTo>
                    <a:pt x="68" y="79"/>
                  </a:lnTo>
                  <a:lnTo>
                    <a:pt x="62" y="72"/>
                  </a:lnTo>
                  <a:lnTo>
                    <a:pt x="61" y="70"/>
                  </a:lnTo>
                  <a:lnTo>
                    <a:pt x="57" y="69"/>
                  </a:lnTo>
                  <a:lnTo>
                    <a:pt x="56" y="72"/>
                  </a:lnTo>
                  <a:lnTo>
                    <a:pt x="62" y="77"/>
                  </a:lnTo>
                  <a:lnTo>
                    <a:pt x="54" y="75"/>
                  </a:lnTo>
                  <a:lnTo>
                    <a:pt x="54" y="78"/>
                  </a:lnTo>
                  <a:lnTo>
                    <a:pt x="52" y="80"/>
                  </a:lnTo>
                  <a:lnTo>
                    <a:pt x="35" y="77"/>
                  </a:lnTo>
                  <a:lnTo>
                    <a:pt x="35" y="74"/>
                  </a:lnTo>
                  <a:lnTo>
                    <a:pt x="29" y="70"/>
                  </a:lnTo>
                  <a:lnTo>
                    <a:pt x="23" y="64"/>
                  </a:lnTo>
                  <a:lnTo>
                    <a:pt x="29" y="65"/>
                  </a:lnTo>
                  <a:lnTo>
                    <a:pt x="28" y="62"/>
                  </a:lnTo>
                  <a:lnTo>
                    <a:pt x="19" y="60"/>
                  </a:lnTo>
                  <a:lnTo>
                    <a:pt x="29" y="54"/>
                  </a:lnTo>
                  <a:lnTo>
                    <a:pt x="41" y="56"/>
                  </a:lnTo>
                  <a:lnTo>
                    <a:pt x="51" y="55"/>
                  </a:lnTo>
                  <a:lnTo>
                    <a:pt x="37" y="53"/>
                  </a:lnTo>
                  <a:lnTo>
                    <a:pt x="48" y="52"/>
                  </a:lnTo>
                  <a:lnTo>
                    <a:pt x="48" y="51"/>
                  </a:lnTo>
                  <a:lnTo>
                    <a:pt x="39" y="50"/>
                  </a:lnTo>
                  <a:lnTo>
                    <a:pt x="36" y="48"/>
                  </a:lnTo>
                  <a:lnTo>
                    <a:pt x="19" y="50"/>
                  </a:lnTo>
                  <a:lnTo>
                    <a:pt x="9" y="50"/>
                  </a:lnTo>
                  <a:lnTo>
                    <a:pt x="9" y="47"/>
                  </a:lnTo>
                  <a:lnTo>
                    <a:pt x="20" y="46"/>
                  </a:lnTo>
                  <a:lnTo>
                    <a:pt x="22" y="42"/>
                  </a:lnTo>
                  <a:lnTo>
                    <a:pt x="15" y="44"/>
                  </a:lnTo>
                  <a:lnTo>
                    <a:pt x="7" y="44"/>
                  </a:lnTo>
                  <a:lnTo>
                    <a:pt x="4" y="40"/>
                  </a:lnTo>
                  <a:lnTo>
                    <a:pt x="2" y="33"/>
                  </a:lnTo>
                  <a:lnTo>
                    <a:pt x="5" y="32"/>
                  </a:lnTo>
                  <a:lnTo>
                    <a:pt x="10" y="35"/>
                  </a:lnTo>
                  <a:lnTo>
                    <a:pt x="21" y="35"/>
                  </a:lnTo>
                  <a:lnTo>
                    <a:pt x="21" y="32"/>
                  </a:lnTo>
                  <a:lnTo>
                    <a:pt x="13" y="32"/>
                  </a:lnTo>
                  <a:lnTo>
                    <a:pt x="0" y="26"/>
                  </a:lnTo>
                  <a:lnTo>
                    <a:pt x="11" y="26"/>
                  </a:lnTo>
                  <a:lnTo>
                    <a:pt x="11" y="25"/>
                  </a:lnTo>
                  <a:lnTo>
                    <a:pt x="7" y="23"/>
                  </a:lnTo>
                  <a:lnTo>
                    <a:pt x="7" y="21"/>
                  </a:lnTo>
                  <a:lnTo>
                    <a:pt x="15" y="20"/>
                  </a:lnTo>
                  <a:lnTo>
                    <a:pt x="23" y="22"/>
                  </a:lnTo>
                  <a:lnTo>
                    <a:pt x="27" y="21"/>
                  </a:lnTo>
                  <a:lnTo>
                    <a:pt x="13" y="15"/>
                  </a:lnTo>
                  <a:lnTo>
                    <a:pt x="15" y="10"/>
                  </a:lnTo>
                  <a:lnTo>
                    <a:pt x="19" y="10"/>
                  </a:lnTo>
                  <a:lnTo>
                    <a:pt x="21" y="13"/>
                  </a:lnTo>
                  <a:lnTo>
                    <a:pt x="26" y="12"/>
                  </a:lnTo>
                  <a:lnTo>
                    <a:pt x="21" y="8"/>
                  </a:lnTo>
                  <a:lnTo>
                    <a:pt x="33" y="7"/>
                  </a:lnTo>
                  <a:lnTo>
                    <a:pt x="29" y="5"/>
                  </a:lnTo>
                  <a:lnTo>
                    <a:pt x="19" y="5"/>
                  </a:lnTo>
                  <a:lnTo>
                    <a:pt x="18" y="2"/>
                  </a:lnTo>
                  <a:lnTo>
                    <a:pt x="26" y="0"/>
                  </a:lnTo>
                  <a:lnTo>
                    <a:pt x="3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8" name="Freeform 114"/>
            <p:cNvSpPr>
              <a:spLocks/>
            </p:cNvSpPr>
            <p:nvPr/>
          </p:nvSpPr>
          <p:spPr bwMode="gray">
            <a:xfrm>
              <a:off x="2139536" y="799498"/>
              <a:ext cx="6947" cy="9270"/>
            </a:xfrm>
            <a:custGeom>
              <a:avLst/>
              <a:gdLst/>
              <a:ahLst/>
              <a:cxnLst>
                <a:cxn ang="0">
                  <a:pos x="3" y="0"/>
                </a:cxn>
                <a:cxn ang="0">
                  <a:pos x="3" y="4"/>
                </a:cxn>
                <a:cxn ang="0">
                  <a:pos x="0" y="3"/>
                </a:cxn>
                <a:cxn ang="0">
                  <a:pos x="0" y="1"/>
                </a:cxn>
                <a:cxn ang="0">
                  <a:pos x="3" y="0"/>
                </a:cxn>
              </a:cxnLst>
              <a:rect l="0" t="0" r="r" b="b"/>
              <a:pathLst>
                <a:path w="3" h="4">
                  <a:moveTo>
                    <a:pt x="3" y="0"/>
                  </a:moveTo>
                  <a:lnTo>
                    <a:pt x="3" y="4"/>
                  </a:lnTo>
                  <a:lnTo>
                    <a:pt x="0" y="3"/>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799" name="Freeform 115"/>
            <p:cNvSpPr>
              <a:spLocks/>
            </p:cNvSpPr>
            <p:nvPr/>
          </p:nvSpPr>
          <p:spPr bwMode="gray">
            <a:xfrm>
              <a:off x="2160375" y="822672"/>
              <a:ext cx="18524" cy="9270"/>
            </a:xfrm>
            <a:custGeom>
              <a:avLst/>
              <a:gdLst/>
              <a:ahLst/>
              <a:cxnLst>
                <a:cxn ang="0">
                  <a:pos x="3" y="4"/>
                </a:cxn>
                <a:cxn ang="0">
                  <a:pos x="0" y="2"/>
                </a:cxn>
                <a:cxn ang="0">
                  <a:pos x="0" y="0"/>
                </a:cxn>
                <a:cxn ang="0">
                  <a:pos x="5" y="0"/>
                </a:cxn>
                <a:cxn ang="0">
                  <a:pos x="8" y="4"/>
                </a:cxn>
                <a:cxn ang="0">
                  <a:pos x="3" y="4"/>
                </a:cxn>
              </a:cxnLst>
              <a:rect l="0" t="0" r="r" b="b"/>
              <a:pathLst>
                <a:path w="8" h="4">
                  <a:moveTo>
                    <a:pt x="3" y="4"/>
                  </a:moveTo>
                  <a:lnTo>
                    <a:pt x="0" y="2"/>
                  </a:lnTo>
                  <a:lnTo>
                    <a:pt x="0" y="0"/>
                  </a:lnTo>
                  <a:lnTo>
                    <a:pt x="5" y="0"/>
                  </a:lnTo>
                  <a:lnTo>
                    <a:pt x="8" y="4"/>
                  </a:lnTo>
                  <a:lnTo>
                    <a:pt x="3"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0" name="Freeform 116"/>
            <p:cNvSpPr>
              <a:spLocks/>
            </p:cNvSpPr>
            <p:nvPr/>
          </p:nvSpPr>
          <p:spPr bwMode="gray">
            <a:xfrm>
              <a:off x="2290044" y="1193454"/>
              <a:ext cx="11578" cy="13904"/>
            </a:xfrm>
            <a:custGeom>
              <a:avLst/>
              <a:gdLst/>
              <a:ahLst/>
              <a:cxnLst>
                <a:cxn ang="0">
                  <a:pos x="0" y="6"/>
                </a:cxn>
                <a:cxn ang="0">
                  <a:pos x="0" y="3"/>
                </a:cxn>
                <a:cxn ang="0">
                  <a:pos x="4" y="0"/>
                </a:cxn>
                <a:cxn ang="0">
                  <a:pos x="5" y="2"/>
                </a:cxn>
                <a:cxn ang="0">
                  <a:pos x="4" y="5"/>
                </a:cxn>
                <a:cxn ang="0">
                  <a:pos x="0" y="6"/>
                </a:cxn>
              </a:cxnLst>
              <a:rect l="0" t="0" r="r" b="b"/>
              <a:pathLst>
                <a:path w="5" h="6">
                  <a:moveTo>
                    <a:pt x="0" y="6"/>
                  </a:moveTo>
                  <a:lnTo>
                    <a:pt x="0" y="3"/>
                  </a:lnTo>
                  <a:lnTo>
                    <a:pt x="4" y="0"/>
                  </a:lnTo>
                  <a:lnTo>
                    <a:pt x="5" y="2"/>
                  </a:lnTo>
                  <a:lnTo>
                    <a:pt x="4" y="5"/>
                  </a:lnTo>
                  <a:lnTo>
                    <a:pt x="0"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1" name="Freeform 117"/>
            <p:cNvSpPr>
              <a:spLocks/>
            </p:cNvSpPr>
            <p:nvPr/>
          </p:nvSpPr>
          <p:spPr bwMode="gray">
            <a:xfrm>
              <a:off x="2202055" y="400908"/>
              <a:ext cx="16209" cy="6952"/>
            </a:xfrm>
            <a:custGeom>
              <a:avLst/>
              <a:gdLst/>
              <a:ahLst/>
              <a:cxnLst>
                <a:cxn ang="0">
                  <a:pos x="0" y="1"/>
                </a:cxn>
                <a:cxn ang="0">
                  <a:pos x="3" y="0"/>
                </a:cxn>
                <a:cxn ang="0">
                  <a:pos x="6" y="0"/>
                </a:cxn>
                <a:cxn ang="0">
                  <a:pos x="7" y="2"/>
                </a:cxn>
                <a:cxn ang="0">
                  <a:pos x="3" y="3"/>
                </a:cxn>
                <a:cxn ang="0">
                  <a:pos x="0" y="1"/>
                </a:cxn>
              </a:cxnLst>
              <a:rect l="0" t="0" r="r" b="b"/>
              <a:pathLst>
                <a:path w="7" h="3">
                  <a:moveTo>
                    <a:pt x="0" y="1"/>
                  </a:moveTo>
                  <a:lnTo>
                    <a:pt x="3" y="0"/>
                  </a:lnTo>
                  <a:lnTo>
                    <a:pt x="6" y="0"/>
                  </a:lnTo>
                  <a:lnTo>
                    <a:pt x="7" y="2"/>
                  </a:lnTo>
                  <a:lnTo>
                    <a:pt x="3"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2" name="Freeform 118"/>
            <p:cNvSpPr>
              <a:spLocks/>
            </p:cNvSpPr>
            <p:nvPr/>
          </p:nvSpPr>
          <p:spPr bwMode="gray">
            <a:xfrm>
              <a:off x="2435922" y="1735722"/>
              <a:ext cx="23155" cy="44030"/>
            </a:xfrm>
            <a:custGeom>
              <a:avLst/>
              <a:gdLst/>
              <a:ahLst/>
              <a:cxnLst>
                <a:cxn ang="0">
                  <a:pos x="1" y="19"/>
                </a:cxn>
                <a:cxn ang="0">
                  <a:pos x="0" y="13"/>
                </a:cxn>
                <a:cxn ang="0">
                  <a:pos x="4" y="7"/>
                </a:cxn>
                <a:cxn ang="0">
                  <a:pos x="6" y="0"/>
                </a:cxn>
                <a:cxn ang="0">
                  <a:pos x="10" y="1"/>
                </a:cxn>
                <a:cxn ang="0">
                  <a:pos x="9" y="8"/>
                </a:cxn>
                <a:cxn ang="0">
                  <a:pos x="4" y="15"/>
                </a:cxn>
                <a:cxn ang="0">
                  <a:pos x="1" y="19"/>
                </a:cxn>
              </a:cxnLst>
              <a:rect l="0" t="0" r="r" b="b"/>
              <a:pathLst>
                <a:path w="10" h="19">
                  <a:moveTo>
                    <a:pt x="1" y="19"/>
                  </a:moveTo>
                  <a:lnTo>
                    <a:pt x="0" y="13"/>
                  </a:lnTo>
                  <a:lnTo>
                    <a:pt x="4" y="7"/>
                  </a:lnTo>
                  <a:lnTo>
                    <a:pt x="6" y="0"/>
                  </a:lnTo>
                  <a:lnTo>
                    <a:pt x="10" y="1"/>
                  </a:lnTo>
                  <a:lnTo>
                    <a:pt x="9" y="8"/>
                  </a:lnTo>
                  <a:lnTo>
                    <a:pt x="4" y="15"/>
                  </a:lnTo>
                  <a:lnTo>
                    <a:pt x="1" y="1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3" name="Freeform 119"/>
            <p:cNvSpPr>
              <a:spLocks/>
            </p:cNvSpPr>
            <p:nvPr/>
          </p:nvSpPr>
          <p:spPr bwMode="gray">
            <a:xfrm>
              <a:off x="2449815" y="1765848"/>
              <a:ext cx="18524" cy="18539"/>
            </a:xfrm>
            <a:custGeom>
              <a:avLst/>
              <a:gdLst/>
              <a:ahLst/>
              <a:cxnLst>
                <a:cxn ang="0">
                  <a:pos x="0" y="8"/>
                </a:cxn>
                <a:cxn ang="0">
                  <a:pos x="1" y="5"/>
                </a:cxn>
                <a:cxn ang="0">
                  <a:pos x="3" y="0"/>
                </a:cxn>
                <a:cxn ang="0">
                  <a:pos x="8" y="0"/>
                </a:cxn>
                <a:cxn ang="0">
                  <a:pos x="8" y="4"/>
                </a:cxn>
                <a:cxn ang="0">
                  <a:pos x="3" y="8"/>
                </a:cxn>
                <a:cxn ang="0">
                  <a:pos x="0" y="8"/>
                </a:cxn>
              </a:cxnLst>
              <a:rect l="0" t="0" r="r" b="b"/>
              <a:pathLst>
                <a:path w="8" h="8">
                  <a:moveTo>
                    <a:pt x="0" y="8"/>
                  </a:moveTo>
                  <a:lnTo>
                    <a:pt x="1" y="5"/>
                  </a:lnTo>
                  <a:lnTo>
                    <a:pt x="3" y="0"/>
                  </a:lnTo>
                  <a:lnTo>
                    <a:pt x="8" y="0"/>
                  </a:lnTo>
                  <a:lnTo>
                    <a:pt x="8" y="4"/>
                  </a:lnTo>
                  <a:lnTo>
                    <a:pt x="3" y="8"/>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4" name="Freeform 120"/>
            <p:cNvSpPr>
              <a:spLocks/>
            </p:cNvSpPr>
            <p:nvPr/>
          </p:nvSpPr>
          <p:spPr bwMode="gray">
            <a:xfrm>
              <a:off x="2373403" y="1738040"/>
              <a:ext cx="46310" cy="32443"/>
            </a:xfrm>
            <a:custGeom>
              <a:avLst/>
              <a:gdLst/>
              <a:ahLst/>
              <a:cxnLst>
                <a:cxn ang="0">
                  <a:pos x="20" y="8"/>
                </a:cxn>
                <a:cxn ang="0">
                  <a:pos x="18" y="14"/>
                </a:cxn>
                <a:cxn ang="0">
                  <a:pos x="10" y="13"/>
                </a:cxn>
                <a:cxn ang="0">
                  <a:pos x="0" y="7"/>
                </a:cxn>
                <a:cxn ang="0">
                  <a:pos x="0" y="0"/>
                </a:cxn>
                <a:cxn ang="0">
                  <a:pos x="4" y="0"/>
                </a:cxn>
                <a:cxn ang="0">
                  <a:pos x="4" y="5"/>
                </a:cxn>
                <a:cxn ang="0">
                  <a:pos x="7" y="9"/>
                </a:cxn>
                <a:cxn ang="0">
                  <a:pos x="20" y="8"/>
                </a:cxn>
              </a:cxnLst>
              <a:rect l="0" t="0" r="r" b="b"/>
              <a:pathLst>
                <a:path w="20" h="14">
                  <a:moveTo>
                    <a:pt x="20" y="8"/>
                  </a:moveTo>
                  <a:lnTo>
                    <a:pt x="18" y="14"/>
                  </a:lnTo>
                  <a:lnTo>
                    <a:pt x="10" y="13"/>
                  </a:lnTo>
                  <a:lnTo>
                    <a:pt x="0" y="7"/>
                  </a:lnTo>
                  <a:lnTo>
                    <a:pt x="0" y="0"/>
                  </a:lnTo>
                  <a:lnTo>
                    <a:pt x="4" y="0"/>
                  </a:lnTo>
                  <a:lnTo>
                    <a:pt x="4" y="5"/>
                  </a:lnTo>
                  <a:lnTo>
                    <a:pt x="7" y="9"/>
                  </a:lnTo>
                  <a:lnTo>
                    <a:pt x="2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5" name="Freeform 121"/>
            <p:cNvSpPr>
              <a:spLocks/>
            </p:cNvSpPr>
            <p:nvPr/>
          </p:nvSpPr>
          <p:spPr bwMode="gray">
            <a:xfrm>
              <a:off x="2424344" y="1712548"/>
              <a:ext cx="16209" cy="16222"/>
            </a:xfrm>
            <a:custGeom>
              <a:avLst/>
              <a:gdLst/>
              <a:ahLst/>
              <a:cxnLst>
                <a:cxn ang="0">
                  <a:pos x="0" y="7"/>
                </a:cxn>
                <a:cxn ang="0">
                  <a:pos x="2" y="3"/>
                </a:cxn>
                <a:cxn ang="0">
                  <a:pos x="4" y="0"/>
                </a:cxn>
                <a:cxn ang="0">
                  <a:pos x="7" y="0"/>
                </a:cxn>
                <a:cxn ang="0">
                  <a:pos x="6" y="3"/>
                </a:cxn>
                <a:cxn ang="0">
                  <a:pos x="3" y="4"/>
                </a:cxn>
                <a:cxn ang="0">
                  <a:pos x="2" y="7"/>
                </a:cxn>
                <a:cxn ang="0">
                  <a:pos x="0" y="7"/>
                </a:cxn>
              </a:cxnLst>
              <a:rect l="0" t="0" r="r" b="b"/>
              <a:pathLst>
                <a:path w="7" h="7">
                  <a:moveTo>
                    <a:pt x="0" y="7"/>
                  </a:moveTo>
                  <a:lnTo>
                    <a:pt x="2" y="3"/>
                  </a:lnTo>
                  <a:lnTo>
                    <a:pt x="4" y="0"/>
                  </a:lnTo>
                  <a:lnTo>
                    <a:pt x="7" y="0"/>
                  </a:lnTo>
                  <a:lnTo>
                    <a:pt x="6" y="3"/>
                  </a:lnTo>
                  <a:lnTo>
                    <a:pt x="3" y="4"/>
                  </a:lnTo>
                  <a:lnTo>
                    <a:pt x="2" y="7"/>
                  </a:lnTo>
                  <a:lnTo>
                    <a:pt x="0"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6" name="Freeform 122"/>
            <p:cNvSpPr>
              <a:spLocks/>
            </p:cNvSpPr>
            <p:nvPr/>
          </p:nvSpPr>
          <p:spPr bwMode="gray">
            <a:xfrm>
              <a:off x="2382665" y="1633757"/>
              <a:ext cx="50941" cy="34761"/>
            </a:xfrm>
            <a:custGeom>
              <a:avLst/>
              <a:gdLst/>
              <a:ahLst/>
              <a:cxnLst>
                <a:cxn ang="0">
                  <a:pos x="0" y="4"/>
                </a:cxn>
                <a:cxn ang="0">
                  <a:pos x="4" y="0"/>
                </a:cxn>
                <a:cxn ang="0">
                  <a:pos x="8" y="1"/>
                </a:cxn>
                <a:cxn ang="0">
                  <a:pos x="22" y="12"/>
                </a:cxn>
                <a:cxn ang="0">
                  <a:pos x="20" y="15"/>
                </a:cxn>
                <a:cxn ang="0">
                  <a:pos x="10" y="14"/>
                </a:cxn>
                <a:cxn ang="0">
                  <a:pos x="3" y="9"/>
                </a:cxn>
                <a:cxn ang="0">
                  <a:pos x="0" y="4"/>
                </a:cxn>
              </a:cxnLst>
              <a:rect l="0" t="0" r="r" b="b"/>
              <a:pathLst>
                <a:path w="22" h="15">
                  <a:moveTo>
                    <a:pt x="0" y="4"/>
                  </a:moveTo>
                  <a:lnTo>
                    <a:pt x="4" y="0"/>
                  </a:lnTo>
                  <a:lnTo>
                    <a:pt x="8" y="1"/>
                  </a:lnTo>
                  <a:lnTo>
                    <a:pt x="22" y="12"/>
                  </a:lnTo>
                  <a:lnTo>
                    <a:pt x="20" y="15"/>
                  </a:lnTo>
                  <a:lnTo>
                    <a:pt x="10" y="14"/>
                  </a:lnTo>
                  <a:lnTo>
                    <a:pt x="3" y="9"/>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7" name="Freeform 123"/>
            <p:cNvSpPr>
              <a:spLocks/>
            </p:cNvSpPr>
            <p:nvPr/>
          </p:nvSpPr>
          <p:spPr bwMode="gray">
            <a:xfrm>
              <a:off x="1833888" y="570077"/>
              <a:ext cx="604349" cy="560807"/>
            </a:xfrm>
            <a:custGeom>
              <a:avLst/>
              <a:gdLst/>
              <a:ahLst/>
              <a:cxnLst>
                <a:cxn ang="0">
                  <a:pos x="33" y="22"/>
                </a:cxn>
                <a:cxn ang="0">
                  <a:pos x="47" y="53"/>
                </a:cxn>
                <a:cxn ang="0">
                  <a:pos x="53" y="34"/>
                </a:cxn>
                <a:cxn ang="0">
                  <a:pos x="49" y="11"/>
                </a:cxn>
                <a:cxn ang="0">
                  <a:pos x="76" y="2"/>
                </a:cxn>
                <a:cxn ang="0">
                  <a:pos x="86" y="21"/>
                </a:cxn>
                <a:cxn ang="0">
                  <a:pos x="87" y="33"/>
                </a:cxn>
                <a:cxn ang="0">
                  <a:pos x="107" y="39"/>
                </a:cxn>
                <a:cxn ang="0">
                  <a:pos x="109" y="25"/>
                </a:cxn>
                <a:cxn ang="0">
                  <a:pos x="133" y="36"/>
                </a:cxn>
                <a:cxn ang="0">
                  <a:pos x="137" y="48"/>
                </a:cxn>
                <a:cxn ang="0">
                  <a:pos x="149" y="51"/>
                </a:cxn>
                <a:cxn ang="0">
                  <a:pos x="166" y="44"/>
                </a:cxn>
                <a:cxn ang="0">
                  <a:pos x="172" y="59"/>
                </a:cxn>
                <a:cxn ang="0">
                  <a:pos x="178" y="62"/>
                </a:cxn>
                <a:cxn ang="0">
                  <a:pos x="190" y="76"/>
                </a:cxn>
                <a:cxn ang="0">
                  <a:pos x="207" y="82"/>
                </a:cxn>
                <a:cxn ang="0">
                  <a:pos x="198" y="91"/>
                </a:cxn>
                <a:cxn ang="0">
                  <a:pos x="201" y="100"/>
                </a:cxn>
                <a:cxn ang="0">
                  <a:pos x="227" y="113"/>
                </a:cxn>
                <a:cxn ang="0">
                  <a:pos x="246" y="124"/>
                </a:cxn>
                <a:cxn ang="0">
                  <a:pos x="257" y="127"/>
                </a:cxn>
                <a:cxn ang="0">
                  <a:pos x="247" y="158"/>
                </a:cxn>
                <a:cxn ang="0">
                  <a:pos x="237" y="168"/>
                </a:cxn>
                <a:cxn ang="0">
                  <a:pos x="227" y="144"/>
                </a:cxn>
                <a:cxn ang="0">
                  <a:pos x="206" y="144"/>
                </a:cxn>
                <a:cxn ang="0">
                  <a:pos x="203" y="158"/>
                </a:cxn>
                <a:cxn ang="0">
                  <a:pos x="227" y="186"/>
                </a:cxn>
                <a:cxn ang="0">
                  <a:pos x="234" y="209"/>
                </a:cxn>
                <a:cxn ang="0">
                  <a:pos x="229" y="227"/>
                </a:cxn>
                <a:cxn ang="0">
                  <a:pos x="203" y="205"/>
                </a:cxn>
                <a:cxn ang="0">
                  <a:pos x="201" y="217"/>
                </a:cxn>
                <a:cxn ang="0">
                  <a:pos x="199" y="237"/>
                </a:cxn>
                <a:cxn ang="0">
                  <a:pos x="177" y="223"/>
                </a:cxn>
                <a:cxn ang="0">
                  <a:pos x="166" y="202"/>
                </a:cxn>
                <a:cxn ang="0">
                  <a:pos x="143" y="181"/>
                </a:cxn>
                <a:cxn ang="0">
                  <a:pos x="128" y="181"/>
                </a:cxn>
                <a:cxn ang="0">
                  <a:pos x="112" y="168"/>
                </a:cxn>
                <a:cxn ang="0">
                  <a:pos x="135" y="165"/>
                </a:cxn>
                <a:cxn ang="0">
                  <a:pos x="139" y="143"/>
                </a:cxn>
                <a:cxn ang="0">
                  <a:pos x="157" y="115"/>
                </a:cxn>
                <a:cxn ang="0">
                  <a:pos x="141" y="101"/>
                </a:cxn>
                <a:cxn ang="0">
                  <a:pos x="125" y="98"/>
                </a:cxn>
                <a:cxn ang="0">
                  <a:pos x="120" y="85"/>
                </a:cxn>
                <a:cxn ang="0">
                  <a:pos x="105" y="68"/>
                </a:cxn>
                <a:cxn ang="0">
                  <a:pos x="102" y="76"/>
                </a:cxn>
                <a:cxn ang="0">
                  <a:pos x="82" y="79"/>
                </a:cxn>
                <a:cxn ang="0">
                  <a:pos x="69" y="75"/>
                </a:cxn>
                <a:cxn ang="0">
                  <a:pos x="59" y="77"/>
                </a:cxn>
                <a:cxn ang="0">
                  <a:pos x="34" y="69"/>
                </a:cxn>
                <a:cxn ang="0">
                  <a:pos x="6" y="60"/>
                </a:cxn>
                <a:cxn ang="0">
                  <a:pos x="25" y="57"/>
                </a:cxn>
                <a:cxn ang="0">
                  <a:pos x="2" y="41"/>
                </a:cxn>
                <a:cxn ang="0">
                  <a:pos x="7" y="23"/>
                </a:cxn>
                <a:cxn ang="0">
                  <a:pos x="36" y="0"/>
                </a:cxn>
              </a:cxnLst>
              <a:rect l="0" t="0" r="r" b="b"/>
              <a:pathLst>
                <a:path w="261" h="242">
                  <a:moveTo>
                    <a:pt x="46" y="2"/>
                  </a:moveTo>
                  <a:lnTo>
                    <a:pt x="49" y="3"/>
                  </a:lnTo>
                  <a:lnTo>
                    <a:pt x="44" y="9"/>
                  </a:lnTo>
                  <a:lnTo>
                    <a:pt x="42" y="11"/>
                  </a:lnTo>
                  <a:lnTo>
                    <a:pt x="33" y="22"/>
                  </a:lnTo>
                  <a:lnTo>
                    <a:pt x="34" y="24"/>
                  </a:lnTo>
                  <a:lnTo>
                    <a:pt x="34" y="40"/>
                  </a:lnTo>
                  <a:lnTo>
                    <a:pt x="42" y="44"/>
                  </a:lnTo>
                  <a:lnTo>
                    <a:pt x="42" y="53"/>
                  </a:lnTo>
                  <a:lnTo>
                    <a:pt x="47" y="53"/>
                  </a:lnTo>
                  <a:lnTo>
                    <a:pt x="48" y="47"/>
                  </a:lnTo>
                  <a:lnTo>
                    <a:pt x="43" y="41"/>
                  </a:lnTo>
                  <a:lnTo>
                    <a:pt x="42" y="34"/>
                  </a:lnTo>
                  <a:lnTo>
                    <a:pt x="46" y="32"/>
                  </a:lnTo>
                  <a:lnTo>
                    <a:pt x="53" y="34"/>
                  </a:lnTo>
                  <a:lnTo>
                    <a:pt x="54" y="32"/>
                  </a:lnTo>
                  <a:lnTo>
                    <a:pt x="46" y="28"/>
                  </a:lnTo>
                  <a:lnTo>
                    <a:pt x="44" y="17"/>
                  </a:lnTo>
                  <a:lnTo>
                    <a:pt x="52" y="14"/>
                  </a:lnTo>
                  <a:lnTo>
                    <a:pt x="49" y="11"/>
                  </a:lnTo>
                  <a:lnTo>
                    <a:pt x="53" y="9"/>
                  </a:lnTo>
                  <a:lnTo>
                    <a:pt x="57" y="11"/>
                  </a:lnTo>
                  <a:lnTo>
                    <a:pt x="57" y="7"/>
                  </a:lnTo>
                  <a:lnTo>
                    <a:pt x="71" y="2"/>
                  </a:lnTo>
                  <a:lnTo>
                    <a:pt x="76" y="2"/>
                  </a:lnTo>
                  <a:lnTo>
                    <a:pt x="80" y="4"/>
                  </a:lnTo>
                  <a:lnTo>
                    <a:pt x="80" y="8"/>
                  </a:lnTo>
                  <a:lnTo>
                    <a:pt x="84" y="12"/>
                  </a:lnTo>
                  <a:lnTo>
                    <a:pt x="85" y="18"/>
                  </a:lnTo>
                  <a:lnTo>
                    <a:pt x="86" y="21"/>
                  </a:lnTo>
                  <a:lnTo>
                    <a:pt x="88" y="25"/>
                  </a:lnTo>
                  <a:lnTo>
                    <a:pt x="84" y="28"/>
                  </a:lnTo>
                  <a:lnTo>
                    <a:pt x="83" y="37"/>
                  </a:lnTo>
                  <a:lnTo>
                    <a:pt x="86" y="37"/>
                  </a:lnTo>
                  <a:lnTo>
                    <a:pt x="87" y="33"/>
                  </a:lnTo>
                  <a:lnTo>
                    <a:pt x="92" y="31"/>
                  </a:lnTo>
                  <a:lnTo>
                    <a:pt x="98" y="31"/>
                  </a:lnTo>
                  <a:lnTo>
                    <a:pt x="99" y="35"/>
                  </a:lnTo>
                  <a:lnTo>
                    <a:pt x="102" y="39"/>
                  </a:lnTo>
                  <a:lnTo>
                    <a:pt x="107" y="39"/>
                  </a:lnTo>
                  <a:lnTo>
                    <a:pt x="108" y="33"/>
                  </a:lnTo>
                  <a:lnTo>
                    <a:pt x="111" y="33"/>
                  </a:lnTo>
                  <a:lnTo>
                    <a:pt x="112" y="31"/>
                  </a:lnTo>
                  <a:lnTo>
                    <a:pt x="105" y="29"/>
                  </a:lnTo>
                  <a:lnTo>
                    <a:pt x="109" y="25"/>
                  </a:lnTo>
                  <a:lnTo>
                    <a:pt x="120" y="25"/>
                  </a:lnTo>
                  <a:lnTo>
                    <a:pt x="124" y="26"/>
                  </a:lnTo>
                  <a:lnTo>
                    <a:pt x="128" y="26"/>
                  </a:lnTo>
                  <a:lnTo>
                    <a:pt x="137" y="29"/>
                  </a:lnTo>
                  <a:lnTo>
                    <a:pt x="133" y="36"/>
                  </a:lnTo>
                  <a:lnTo>
                    <a:pt x="136" y="40"/>
                  </a:lnTo>
                  <a:lnTo>
                    <a:pt x="141" y="36"/>
                  </a:lnTo>
                  <a:lnTo>
                    <a:pt x="145" y="37"/>
                  </a:lnTo>
                  <a:lnTo>
                    <a:pt x="138" y="43"/>
                  </a:lnTo>
                  <a:lnTo>
                    <a:pt x="137" y="48"/>
                  </a:lnTo>
                  <a:lnTo>
                    <a:pt x="141" y="49"/>
                  </a:lnTo>
                  <a:lnTo>
                    <a:pt x="145" y="44"/>
                  </a:lnTo>
                  <a:lnTo>
                    <a:pt x="149" y="45"/>
                  </a:lnTo>
                  <a:lnTo>
                    <a:pt x="146" y="49"/>
                  </a:lnTo>
                  <a:lnTo>
                    <a:pt x="149" y="51"/>
                  </a:lnTo>
                  <a:lnTo>
                    <a:pt x="151" y="50"/>
                  </a:lnTo>
                  <a:lnTo>
                    <a:pt x="153" y="51"/>
                  </a:lnTo>
                  <a:lnTo>
                    <a:pt x="157" y="49"/>
                  </a:lnTo>
                  <a:lnTo>
                    <a:pt x="158" y="44"/>
                  </a:lnTo>
                  <a:lnTo>
                    <a:pt x="166" y="44"/>
                  </a:lnTo>
                  <a:lnTo>
                    <a:pt x="171" y="48"/>
                  </a:lnTo>
                  <a:lnTo>
                    <a:pt x="173" y="56"/>
                  </a:lnTo>
                  <a:lnTo>
                    <a:pt x="162" y="59"/>
                  </a:lnTo>
                  <a:lnTo>
                    <a:pt x="165" y="63"/>
                  </a:lnTo>
                  <a:lnTo>
                    <a:pt x="172" y="59"/>
                  </a:lnTo>
                  <a:lnTo>
                    <a:pt x="173" y="61"/>
                  </a:lnTo>
                  <a:lnTo>
                    <a:pt x="170" y="64"/>
                  </a:lnTo>
                  <a:lnTo>
                    <a:pt x="169" y="69"/>
                  </a:lnTo>
                  <a:lnTo>
                    <a:pt x="173" y="69"/>
                  </a:lnTo>
                  <a:lnTo>
                    <a:pt x="178" y="62"/>
                  </a:lnTo>
                  <a:lnTo>
                    <a:pt x="186" y="61"/>
                  </a:lnTo>
                  <a:lnTo>
                    <a:pt x="196" y="66"/>
                  </a:lnTo>
                  <a:lnTo>
                    <a:pt x="190" y="72"/>
                  </a:lnTo>
                  <a:lnTo>
                    <a:pt x="181" y="74"/>
                  </a:lnTo>
                  <a:lnTo>
                    <a:pt x="190" y="76"/>
                  </a:lnTo>
                  <a:lnTo>
                    <a:pt x="190" y="78"/>
                  </a:lnTo>
                  <a:lnTo>
                    <a:pt x="196" y="76"/>
                  </a:lnTo>
                  <a:lnTo>
                    <a:pt x="200" y="72"/>
                  </a:lnTo>
                  <a:lnTo>
                    <a:pt x="209" y="79"/>
                  </a:lnTo>
                  <a:lnTo>
                    <a:pt x="207" y="82"/>
                  </a:lnTo>
                  <a:lnTo>
                    <a:pt x="203" y="82"/>
                  </a:lnTo>
                  <a:lnTo>
                    <a:pt x="199" y="84"/>
                  </a:lnTo>
                  <a:lnTo>
                    <a:pt x="211" y="87"/>
                  </a:lnTo>
                  <a:lnTo>
                    <a:pt x="213" y="90"/>
                  </a:lnTo>
                  <a:lnTo>
                    <a:pt x="198" y="91"/>
                  </a:lnTo>
                  <a:lnTo>
                    <a:pt x="202" y="93"/>
                  </a:lnTo>
                  <a:lnTo>
                    <a:pt x="201" y="97"/>
                  </a:lnTo>
                  <a:lnTo>
                    <a:pt x="190" y="94"/>
                  </a:lnTo>
                  <a:lnTo>
                    <a:pt x="189" y="97"/>
                  </a:lnTo>
                  <a:lnTo>
                    <a:pt x="201" y="100"/>
                  </a:lnTo>
                  <a:lnTo>
                    <a:pt x="209" y="105"/>
                  </a:lnTo>
                  <a:lnTo>
                    <a:pt x="214" y="113"/>
                  </a:lnTo>
                  <a:lnTo>
                    <a:pt x="220" y="110"/>
                  </a:lnTo>
                  <a:lnTo>
                    <a:pt x="227" y="110"/>
                  </a:lnTo>
                  <a:lnTo>
                    <a:pt x="227" y="113"/>
                  </a:lnTo>
                  <a:lnTo>
                    <a:pt x="231" y="114"/>
                  </a:lnTo>
                  <a:lnTo>
                    <a:pt x="235" y="117"/>
                  </a:lnTo>
                  <a:lnTo>
                    <a:pt x="234" y="122"/>
                  </a:lnTo>
                  <a:lnTo>
                    <a:pt x="243" y="121"/>
                  </a:lnTo>
                  <a:lnTo>
                    <a:pt x="246" y="124"/>
                  </a:lnTo>
                  <a:lnTo>
                    <a:pt x="243" y="126"/>
                  </a:lnTo>
                  <a:lnTo>
                    <a:pt x="244" y="128"/>
                  </a:lnTo>
                  <a:lnTo>
                    <a:pt x="253" y="123"/>
                  </a:lnTo>
                  <a:lnTo>
                    <a:pt x="258" y="125"/>
                  </a:lnTo>
                  <a:lnTo>
                    <a:pt x="257" y="127"/>
                  </a:lnTo>
                  <a:lnTo>
                    <a:pt x="261" y="129"/>
                  </a:lnTo>
                  <a:lnTo>
                    <a:pt x="260" y="138"/>
                  </a:lnTo>
                  <a:lnTo>
                    <a:pt x="252" y="139"/>
                  </a:lnTo>
                  <a:lnTo>
                    <a:pt x="254" y="153"/>
                  </a:lnTo>
                  <a:lnTo>
                    <a:pt x="247" y="158"/>
                  </a:lnTo>
                  <a:lnTo>
                    <a:pt x="242" y="153"/>
                  </a:lnTo>
                  <a:lnTo>
                    <a:pt x="242" y="159"/>
                  </a:lnTo>
                  <a:lnTo>
                    <a:pt x="245" y="168"/>
                  </a:lnTo>
                  <a:lnTo>
                    <a:pt x="242" y="174"/>
                  </a:lnTo>
                  <a:lnTo>
                    <a:pt x="237" y="168"/>
                  </a:lnTo>
                  <a:lnTo>
                    <a:pt x="234" y="167"/>
                  </a:lnTo>
                  <a:lnTo>
                    <a:pt x="230" y="164"/>
                  </a:lnTo>
                  <a:lnTo>
                    <a:pt x="224" y="155"/>
                  </a:lnTo>
                  <a:lnTo>
                    <a:pt x="228" y="147"/>
                  </a:lnTo>
                  <a:lnTo>
                    <a:pt x="227" y="144"/>
                  </a:lnTo>
                  <a:lnTo>
                    <a:pt x="219" y="144"/>
                  </a:lnTo>
                  <a:lnTo>
                    <a:pt x="217" y="140"/>
                  </a:lnTo>
                  <a:lnTo>
                    <a:pt x="211" y="132"/>
                  </a:lnTo>
                  <a:lnTo>
                    <a:pt x="203" y="136"/>
                  </a:lnTo>
                  <a:lnTo>
                    <a:pt x="206" y="144"/>
                  </a:lnTo>
                  <a:lnTo>
                    <a:pt x="208" y="148"/>
                  </a:lnTo>
                  <a:lnTo>
                    <a:pt x="204" y="151"/>
                  </a:lnTo>
                  <a:lnTo>
                    <a:pt x="198" y="145"/>
                  </a:lnTo>
                  <a:lnTo>
                    <a:pt x="196" y="150"/>
                  </a:lnTo>
                  <a:lnTo>
                    <a:pt x="203" y="158"/>
                  </a:lnTo>
                  <a:lnTo>
                    <a:pt x="207" y="161"/>
                  </a:lnTo>
                  <a:lnTo>
                    <a:pt x="209" y="166"/>
                  </a:lnTo>
                  <a:lnTo>
                    <a:pt x="215" y="175"/>
                  </a:lnTo>
                  <a:lnTo>
                    <a:pt x="220" y="176"/>
                  </a:lnTo>
                  <a:lnTo>
                    <a:pt x="227" y="186"/>
                  </a:lnTo>
                  <a:lnTo>
                    <a:pt x="227" y="190"/>
                  </a:lnTo>
                  <a:lnTo>
                    <a:pt x="230" y="193"/>
                  </a:lnTo>
                  <a:lnTo>
                    <a:pt x="230" y="197"/>
                  </a:lnTo>
                  <a:lnTo>
                    <a:pt x="234" y="203"/>
                  </a:lnTo>
                  <a:lnTo>
                    <a:pt x="234" y="209"/>
                  </a:lnTo>
                  <a:lnTo>
                    <a:pt x="228" y="208"/>
                  </a:lnTo>
                  <a:lnTo>
                    <a:pt x="227" y="211"/>
                  </a:lnTo>
                  <a:lnTo>
                    <a:pt x="232" y="215"/>
                  </a:lnTo>
                  <a:lnTo>
                    <a:pt x="229" y="220"/>
                  </a:lnTo>
                  <a:lnTo>
                    <a:pt x="229" y="227"/>
                  </a:lnTo>
                  <a:lnTo>
                    <a:pt x="225" y="227"/>
                  </a:lnTo>
                  <a:lnTo>
                    <a:pt x="219" y="217"/>
                  </a:lnTo>
                  <a:lnTo>
                    <a:pt x="213" y="209"/>
                  </a:lnTo>
                  <a:lnTo>
                    <a:pt x="207" y="210"/>
                  </a:lnTo>
                  <a:lnTo>
                    <a:pt x="203" y="205"/>
                  </a:lnTo>
                  <a:lnTo>
                    <a:pt x="200" y="205"/>
                  </a:lnTo>
                  <a:lnTo>
                    <a:pt x="195" y="198"/>
                  </a:lnTo>
                  <a:lnTo>
                    <a:pt x="192" y="199"/>
                  </a:lnTo>
                  <a:lnTo>
                    <a:pt x="191" y="204"/>
                  </a:lnTo>
                  <a:lnTo>
                    <a:pt x="201" y="217"/>
                  </a:lnTo>
                  <a:lnTo>
                    <a:pt x="206" y="225"/>
                  </a:lnTo>
                  <a:lnTo>
                    <a:pt x="216" y="232"/>
                  </a:lnTo>
                  <a:lnTo>
                    <a:pt x="219" y="240"/>
                  </a:lnTo>
                  <a:lnTo>
                    <a:pt x="214" y="242"/>
                  </a:lnTo>
                  <a:lnTo>
                    <a:pt x="199" y="237"/>
                  </a:lnTo>
                  <a:lnTo>
                    <a:pt x="194" y="237"/>
                  </a:lnTo>
                  <a:lnTo>
                    <a:pt x="186" y="231"/>
                  </a:lnTo>
                  <a:lnTo>
                    <a:pt x="187" y="223"/>
                  </a:lnTo>
                  <a:lnTo>
                    <a:pt x="182" y="222"/>
                  </a:lnTo>
                  <a:lnTo>
                    <a:pt x="177" y="223"/>
                  </a:lnTo>
                  <a:lnTo>
                    <a:pt x="169" y="215"/>
                  </a:lnTo>
                  <a:lnTo>
                    <a:pt x="165" y="213"/>
                  </a:lnTo>
                  <a:lnTo>
                    <a:pt x="164" y="207"/>
                  </a:lnTo>
                  <a:lnTo>
                    <a:pt x="168" y="207"/>
                  </a:lnTo>
                  <a:lnTo>
                    <a:pt x="166" y="202"/>
                  </a:lnTo>
                  <a:lnTo>
                    <a:pt x="160" y="201"/>
                  </a:lnTo>
                  <a:lnTo>
                    <a:pt x="153" y="194"/>
                  </a:lnTo>
                  <a:lnTo>
                    <a:pt x="152" y="183"/>
                  </a:lnTo>
                  <a:lnTo>
                    <a:pt x="145" y="183"/>
                  </a:lnTo>
                  <a:lnTo>
                    <a:pt x="143" y="181"/>
                  </a:lnTo>
                  <a:lnTo>
                    <a:pt x="139" y="180"/>
                  </a:lnTo>
                  <a:lnTo>
                    <a:pt x="140" y="185"/>
                  </a:lnTo>
                  <a:lnTo>
                    <a:pt x="138" y="188"/>
                  </a:lnTo>
                  <a:lnTo>
                    <a:pt x="131" y="180"/>
                  </a:lnTo>
                  <a:lnTo>
                    <a:pt x="128" y="181"/>
                  </a:lnTo>
                  <a:lnTo>
                    <a:pt x="123" y="189"/>
                  </a:lnTo>
                  <a:lnTo>
                    <a:pt x="114" y="188"/>
                  </a:lnTo>
                  <a:lnTo>
                    <a:pt x="106" y="182"/>
                  </a:lnTo>
                  <a:lnTo>
                    <a:pt x="107" y="173"/>
                  </a:lnTo>
                  <a:lnTo>
                    <a:pt x="112" y="168"/>
                  </a:lnTo>
                  <a:lnTo>
                    <a:pt x="112" y="164"/>
                  </a:lnTo>
                  <a:lnTo>
                    <a:pt x="116" y="161"/>
                  </a:lnTo>
                  <a:lnTo>
                    <a:pt x="120" y="163"/>
                  </a:lnTo>
                  <a:lnTo>
                    <a:pt x="124" y="166"/>
                  </a:lnTo>
                  <a:lnTo>
                    <a:pt x="135" y="165"/>
                  </a:lnTo>
                  <a:lnTo>
                    <a:pt x="143" y="160"/>
                  </a:lnTo>
                  <a:lnTo>
                    <a:pt x="147" y="162"/>
                  </a:lnTo>
                  <a:lnTo>
                    <a:pt x="147" y="156"/>
                  </a:lnTo>
                  <a:lnTo>
                    <a:pt x="141" y="150"/>
                  </a:lnTo>
                  <a:lnTo>
                    <a:pt x="139" y="143"/>
                  </a:lnTo>
                  <a:lnTo>
                    <a:pt x="152" y="132"/>
                  </a:lnTo>
                  <a:lnTo>
                    <a:pt x="155" y="127"/>
                  </a:lnTo>
                  <a:lnTo>
                    <a:pt x="160" y="126"/>
                  </a:lnTo>
                  <a:lnTo>
                    <a:pt x="160" y="118"/>
                  </a:lnTo>
                  <a:lnTo>
                    <a:pt x="157" y="115"/>
                  </a:lnTo>
                  <a:lnTo>
                    <a:pt x="156" y="112"/>
                  </a:lnTo>
                  <a:lnTo>
                    <a:pt x="155" y="109"/>
                  </a:lnTo>
                  <a:lnTo>
                    <a:pt x="149" y="105"/>
                  </a:lnTo>
                  <a:lnTo>
                    <a:pt x="147" y="100"/>
                  </a:lnTo>
                  <a:lnTo>
                    <a:pt x="141" y="101"/>
                  </a:lnTo>
                  <a:lnTo>
                    <a:pt x="137" y="96"/>
                  </a:lnTo>
                  <a:lnTo>
                    <a:pt x="139" y="93"/>
                  </a:lnTo>
                  <a:lnTo>
                    <a:pt x="135" y="93"/>
                  </a:lnTo>
                  <a:lnTo>
                    <a:pt x="129" y="97"/>
                  </a:lnTo>
                  <a:lnTo>
                    <a:pt x="125" y="98"/>
                  </a:lnTo>
                  <a:lnTo>
                    <a:pt x="120" y="98"/>
                  </a:lnTo>
                  <a:lnTo>
                    <a:pt x="120" y="94"/>
                  </a:lnTo>
                  <a:lnTo>
                    <a:pt x="131" y="91"/>
                  </a:lnTo>
                  <a:lnTo>
                    <a:pt x="130" y="89"/>
                  </a:lnTo>
                  <a:lnTo>
                    <a:pt x="120" y="85"/>
                  </a:lnTo>
                  <a:lnTo>
                    <a:pt x="117" y="80"/>
                  </a:lnTo>
                  <a:lnTo>
                    <a:pt x="113" y="78"/>
                  </a:lnTo>
                  <a:lnTo>
                    <a:pt x="114" y="73"/>
                  </a:lnTo>
                  <a:lnTo>
                    <a:pt x="109" y="68"/>
                  </a:lnTo>
                  <a:lnTo>
                    <a:pt x="105" y="68"/>
                  </a:lnTo>
                  <a:lnTo>
                    <a:pt x="101" y="63"/>
                  </a:lnTo>
                  <a:lnTo>
                    <a:pt x="96" y="65"/>
                  </a:lnTo>
                  <a:lnTo>
                    <a:pt x="96" y="68"/>
                  </a:lnTo>
                  <a:lnTo>
                    <a:pt x="104" y="73"/>
                  </a:lnTo>
                  <a:lnTo>
                    <a:pt x="102" y="76"/>
                  </a:lnTo>
                  <a:lnTo>
                    <a:pt x="94" y="77"/>
                  </a:lnTo>
                  <a:lnTo>
                    <a:pt x="87" y="73"/>
                  </a:lnTo>
                  <a:lnTo>
                    <a:pt x="82" y="75"/>
                  </a:lnTo>
                  <a:lnTo>
                    <a:pt x="84" y="76"/>
                  </a:lnTo>
                  <a:lnTo>
                    <a:pt x="82" y="79"/>
                  </a:lnTo>
                  <a:lnTo>
                    <a:pt x="76" y="76"/>
                  </a:lnTo>
                  <a:lnTo>
                    <a:pt x="72" y="73"/>
                  </a:lnTo>
                  <a:lnTo>
                    <a:pt x="69" y="71"/>
                  </a:lnTo>
                  <a:lnTo>
                    <a:pt x="67" y="73"/>
                  </a:lnTo>
                  <a:lnTo>
                    <a:pt x="69" y="75"/>
                  </a:lnTo>
                  <a:lnTo>
                    <a:pt x="72" y="77"/>
                  </a:lnTo>
                  <a:lnTo>
                    <a:pt x="72" y="80"/>
                  </a:lnTo>
                  <a:lnTo>
                    <a:pt x="67" y="78"/>
                  </a:lnTo>
                  <a:lnTo>
                    <a:pt x="63" y="77"/>
                  </a:lnTo>
                  <a:lnTo>
                    <a:pt x="59" y="77"/>
                  </a:lnTo>
                  <a:lnTo>
                    <a:pt x="53" y="74"/>
                  </a:lnTo>
                  <a:lnTo>
                    <a:pt x="47" y="74"/>
                  </a:lnTo>
                  <a:lnTo>
                    <a:pt x="40" y="75"/>
                  </a:lnTo>
                  <a:lnTo>
                    <a:pt x="35" y="73"/>
                  </a:lnTo>
                  <a:lnTo>
                    <a:pt x="34" y="69"/>
                  </a:lnTo>
                  <a:lnTo>
                    <a:pt x="31" y="68"/>
                  </a:lnTo>
                  <a:lnTo>
                    <a:pt x="26" y="72"/>
                  </a:lnTo>
                  <a:lnTo>
                    <a:pt x="21" y="72"/>
                  </a:lnTo>
                  <a:lnTo>
                    <a:pt x="17" y="68"/>
                  </a:lnTo>
                  <a:lnTo>
                    <a:pt x="6" y="60"/>
                  </a:lnTo>
                  <a:lnTo>
                    <a:pt x="5" y="55"/>
                  </a:lnTo>
                  <a:lnTo>
                    <a:pt x="9" y="54"/>
                  </a:lnTo>
                  <a:lnTo>
                    <a:pt x="15" y="56"/>
                  </a:lnTo>
                  <a:lnTo>
                    <a:pt x="20" y="56"/>
                  </a:lnTo>
                  <a:lnTo>
                    <a:pt x="25" y="57"/>
                  </a:lnTo>
                  <a:lnTo>
                    <a:pt x="24" y="54"/>
                  </a:lnTo>
                  <a:lnTo>
                    <a:pt x="15" y="52"/>
                  </a:lnTo>
                  <a:lnTo>
                    <a:pt x="4" y="50"/>
                  </a:lnTo>
                  <a:lnTo>
                    <a:pt x="0" y="45"/>
                  </a:lnTo>
                  <a:lnTo>
                    <a:pt x="2" y="41"/>
                  </a:lnTo>
                  <a:lnTo>
                    <a:pt x="1" y="36"/>
                  </a:lnTo>
                  <a:lnTo>
                    <a:pt x="4" y="33"/>
                  </a:lnTo>
                  <a:lnTo>
                    <a:pt x="0" y="30"/>
                  </a:lnTo>
                  <a:lnTo>
                    <a:pt x="2" y="27"/>
                  </a:lnTo>
                  <a:lnTo>
                    <a:pt x="7" y="23"/>
                  </a:lnTo>
                  <a:lnTo>
                    <a:pt x="7" y="16"/>
                  </a:lnTo>
                  <a:lnTo>
                    <a:pt x="15" y="8"/>
                  </a:lnTo>
                  <a:lnTo>
                    <a:pt x="17" y="8"/>
                  </a:lnTo>
                  <a:lnTo>
                    <a:pt x="28" y="0"/>
                  </a:lnTo>
                  <a:lnTo>
                    <a:pt x="36" y="0"/>
                  </a:lnTo>
                  <a:lnTo>
                    <a:pt x="39" y="1"/>
                  </a:lnTo>
                  <a:lnTo>
                    <a:pt x="46"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8" name="Freeform 124"/>
            <p:cNvSpPr>
              <a:spLocks/>
            </p:cNvSpPr>
            <p:nvPr/>
          </p:nvSpPr>
          <p:spPr bwMode="gray">
            <a:xfrm>
              <a:off x="2033022" y="577029"/>
              <a:ext cx="101883" cy="50982"/>
            </a:xfrm>
            <a:custGeom>
              <a:avLst/>
              <a:gdLst/>
              <a:ahLst/>
              <a:cxnLst>
                <a:cxn ang="0">
                  <a:pos x="0" y="2"/>
                </a:cxn>
                <a:cxn ang="0">
                  <a:pos x="6" y="0"/>
                </a:cxn>
                <a:cxn ang="0">
                  <a:pos x="8" y="2"/>
                </a:cxn>
                <a:cxn ang="0">
                  <a:pos x="21" y="0"/>
                </a:cxn>
                <a:cxn ang="0">
                  <a:pos x="30" y="5"/>
                </a:cxn>
                <a:cxn ang="0">
                  <a:pos x="34" y="6"/>
                </a:cxn>
                <a:cxn ang="0">
                  <a:pos x="38" y="9"/>
                </a:cxn>
                <a:cxn ang="0">
                  <a:pos x="37" y="14"/>
                </a:cxn>
                <a:cxn ang="0">
                  <a:pos x="44" y="17"/>
                </a:cxn>
                <a:cxn ang="0">
                  <a:pos x="42" y="20"/>
                </a:cxn>
                <a:cxn ang="0">
                  <a:pos x="30" y="17"/>
                </a:cxn>
                <a:cxn ang="0">
                  <a:pos x="15" y="18"/>
                </a:cxn>
                <a:cxn ang="0">
                  <a:pos x="14" y="20"/>
                </a:cxn>
                <a:cxn ang="0">
                  <a:pos x="10" y="22"/>
                </a:cxn>
                <a:cxn ang="0">
                  <a:pos x="6" y="20"/>
                </a:cxn>
                <a:cxn ang="0">
                  <a:pos x="4" y="9"/>
                </a:cxn>
                <a:cxn ang="0">
                  <a:pos x="2" y="7"/>
                </a:cxn>
                <a:cxn ang="0">
                  <a:pos x="0" y="2"/>
                </a:cxn>
              </a:cxnLst>
              <a:rect l="0" t="0" r="r" b="b"/>
              <a:pathLst>
                <a:path w="44" h="22">
                  <a:moveTo>
                    <a:pt x="0" y="2"/>
                  </a:moveTo>
                  <a:lnTo>
                    <a:pt x="6" y="0"/>
                  </a:lnTo>
                  <a:lnTo>
                    <a:pt x="8" y="2"/>
                  </a:lnTo>
                  <a:lnTo>
                    <a:pt x="21" y="0"/>
                  </a:lnTo>
                  <a:lnTo>
                    <a:pt x="30" y="5"/>
                  </a:lnTo>
                  <a:lnTo>
                    <a:pt x="34" y="6"/>
                  </a:lnTo>
                  <a:lnTo>
                    <a:pt x="38" y="9"/>
                  </a:lnTo>
                  <a:lnTo>
                    <a:pt x="37" y="14"/>
                  </a:lnTo>
                  <a:lnTo>
                    <a:pt x="44" y="17"/>
                  </a:lnTo>
                  <a:lnTo>
                    <a:pt x="42" y="20"/>
                  </a:lnTo>
                  <a:lnTo>
                    <a:pt x="30" y="17"/>
                  </a:lnTo>
                  <a:lnTo>
                    <a:pt x="15" y="18"/>
                  </a:lnTo>
                  <a:lnTo>
                    <a:pt x="14" y="20"/>
                  </a:lnTo>
                  <a:lnTo>
                    <a:pt x="10" y="22"/>
                  </a:lnTo>
                  <a:lnTo>
                    <a:pt x="6" y="20"/>
                  </a:lnTo>
                  <a:lnTo>
                    <a:pt x="4" y="9"/>
                  </a:lnTo>
                  <a:lnTo>
                    <a:pt x="2" y="7"/>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09" name="Freeform 125"/>
            <p:cNvSpPr>
              <a:spLocks/>
            </p:cNvSpPr>
            <p:nvPr/>
          </p:nvSpPr>
          <p:spPr bwMode="gray">
            <a:xfrm>
              <a:off x="2102488" y="815720"/>
              <a:ext cx="46310" cy="39396"/>
            </a:xfrm>
            <a:custGeom>
              <a:avLst/>
              <a:gdLst/>
              <a:ahLst/>
              <a:cxnLst>
                <a:cxn ang="0">
                  <a:pos x="8" y="0"/>
                </a:cxn>
                <a:cxn ang="0">
                  <a:pos x="18" y="1"/>
                </a:cxn>
                <a:cxn ang="0">
                  <a:pos x="18" y="6"/>
                </a:cxn>
                <a:cxn ang="0">
                  <a:pos x="19" y="8"/>
                </a:cxn>
                <a:cxn ang="0">
                  <a:pos x="20" y="11"/>
                </a:cxn>
                <a:cxn ang="0">
                  <a:pos x="12" y="16"/>
                </a:cxn>
                <a:cxn ang="0">
                  <a:pos x="4" y="17"/>
                </a:cxn>
                <a:cxn ang="0">
                  <a:pos x="1" y="15"/>
                </a:cxn>
                <a:cxn ang="0">
                  <a:pos x="0" y="6"/>
                </a:cxn>
                <a:cxn ang="0">
                  <a:pos x="8" y="0"/>
                </a:cxn>
              </a:cxnLst>
              <a:rect l="0" t="0" r="r" b="b"/>
              <a:pathLst>
                <a:path w="20" h="17">
                  <a:moveTo>
                    <a:pt x="8" y="0"/>
                  </a:moveTo>
                  <a:lnTo>
                    <a:pt x="18" y="1"/>
                  </a:lnTo>
                  <a:lnTo>
                    <a:pt x="18" y="6"/>
                  </a:lnTo>
                  <a:lnTo>
                    <a:pt x="19" y="8"/>
                  </a:lnTo>
                  <a:lnTo>
                    <a:pt x="20" y="11"/>
                  </a:lnTo>
                  <a:lnTo>
                    <a:pt x="12" y="16"/>
                  </a:lnTo>
                  <a:lnTo>
                    <a:pt x="4" y="17"/>
                  </a:lnTo>
                  <a:lnTo>
                    <a:pt x="1" y="15"/>
                  </a:lnTo>
                  <a:lnTo>
                    <a:pt x="0" y="6"/>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0" name="Freeform 126"/>
            <p:cNvSpPr>
              <a:spLocks/>
            </p:cNvSpPr>
            <p:nvPr/>
          </p:nvSpPr>
          <p:spPr bwMode="gray">
            <a:xfrm>
              <a:off x="1792209" y="48665"/>
              <a:ext cx="662237" cy="410177"/>
            </a:xfrm>
            <a:custGeom>
              <a:avLst/>
              <a:gdLst/>
              <a:ahLst/>
              <a:cxnLst>
                <a:cxn ang="0">
                  <a:pos x="55" y="151"/>
                </a:cxn>
                <a:cxn ang="0">
                  <a:pos x="85" y="140"/>
                </a:cxn>
                <a:cxn ang="0">
                  <a:pos x="70" y="136"/>
                </a:cxn>
                <a:cxn ang="0">
                  <a:pos x="54" y="133"/>
                </a:cxn>
                <a:cxn ang="0">
                  <a:pos x="62" y="122"/>
                </a:cxn>
                <a:cxn ang="0">
                  <a:pos x="87" y="121"/>
                </a:cxn>
                <a:cxn ang="0">
                  <a:pos x="69" y="107"/>
                </a:cxn>
                <a:cxn ang="0">
                  <a:pos x="66" y="88"/>
                </a:cxn>
                <a:cxn ang="0">
                  <a:pos x="102" y="103"/>
                </a:cxn>
                <a:cxn ang="0">
                  <a:pos x="102" y="82"/>
                </a:cxn>
                <a:cxn ang="0">
                  <a:pos x="133" y="75"/>
                </a:cxn>
                <a:cxn ang="0">
                  <a:pos x="129" y="57"/>
                </a:cxn>
                <a:cxn ang="0">
                  <a:pos x="95" y="79"/>
                </a:cxn>
                <a:cxn ang="0">
                  <a:pos x="75" y="74"/>
                </a:cxn>
                <a:cxn ang="0">
                  <a:pos x="63" y="71"/>
                </a:cxn>
                <a:cxn ang="0">
                  <a:pos x="44" y="79"/>
                </a:cxn>
                <a:cxn ang="0">
                  <a:pos x="66" y="62"/>
                </a:cxn>
                <a:cxn ang="0">
                  <a:pos x="23" y="62"/>
                </a:cxn>
                <a:cxn ang="0">
                  <a:pos x="15" y="57"/>
                </a:cxn>
                <a:cxn ang="0">
                  <a:pos x="8" y="45"/>
                </a:cxn>
                <a:cxn ang="0">
                  <a:pos x="46" y="40"/>
                </a:cxn>
                <a:cxn ang="0">
                  <a:pos x="52" y="34"/>
                </a:cxn>
                <a:cxn ang="0">
                  <a:pos x="76" y="35"/>
                </a:cxn>
                <a:cxn ang="0">
                  <a:pos x="103" y="38"/>
                </a:cxn>
                <a:cxn ang="0">
                  <a:pos x="90" y="21"/>
                </a:cxn>
                <a:cxn ang="0">
                  <a:pos x="102" y="20"/>
                </a:cxn>
                <a:cxn ang="0">
                  <a:pos x="115" y="14"/>
                </a:cxn>
                <a:cxn ang="0">
                  <a:pos x="129" y="11"/>
                </a:cxn>
                <a:cxn ang="0">
                  <a:pos x="130" y="8"/>
                </a:cxn>
                <a:cxn ang="0">
                  <a:pos x="175" y="16"/>
                </a:cxn>
                <a:cxn ang="0">
                  <a:pos x="176" y="3"/>
                </a:cxn>
                <a:cxn ang="0">
                  <a:pos x="200" y="3"/>
                </a:cxn>
                <a:cxn ang="0">
                  <a:pos x="212" y="17"/>
                </a:cxn>
                <a:cxn ang="0">
                  <a:pos x="248" y="7"/>
                </a:cxn>
                <a:cxn ang="0">
                  <a:pos x="259" y="12"/>
                </a:cxn>
                <a:cxn ang="0">
                  <a:pos x="278" y="36"/>
                </a:cxn>
                <a:cxn ang="0">
                  <a:pos x="241" y="49"/>
                </a:cxn>
                <a:cxn ang="0">
                  <a:pos x="221" y="54"/>
                </a:cxn>
                <a:cxn ang="0">
                  <a:pos x="197" y="62"/>
                </a:cxn>
                <a:cxn ang="0">
                  <a:pos x="236" y="56"/>
                </a:cxn>
                <a:cxn ang="0">
                  <a:pos x="242" y="60"/>
                </a:cxn>
                <a:cxn ang="0">
                  <a:pos x="201" y="86"/>
                </a:cxn>
                <a:cxn ang="0">
                  <a:pos x="190" y="91"/>
                </a:cxn>
                <a:cxn ang="0">
                  <a:pos x="192" y="95"/>
                </a:cxn>
                <a:cxn ang="0">
                  <a:pos x="158" y="100"/>
                </a:cxn>
                <a:cxn ang="0">
                  <a:pos x="149" y="110"/>
                </a:cxn>
                <a:cxn ang="0">
                  <a:pos x="131" y="112"/>
                </a:cxn>
                <a:cxn ang="0">
                  <a:pos x="138" y="115"/>
                </a:cxn>
                <a:cxn ang="0">
                  <a:pos x="131" y="120"/>
                </a:cxn>
                <a:cxn ang="0">
                  <a:pos x="144" y="129"/>
                </a:cxn>
                <a:cxn ang="0">
                  <a:pos x="145" y="138"/>
                </a:cxn>
                <a:cxn ang="0">
                  <a:pos x="121" y="154"/>
                </a:cxn>
                <a:cxn ang="0">
                  <a:pos x="107" y="157"/>
                </a:cxn>
                <a:cxn ang="0">
                  <a:pos x="120" y="164"/>
                </a:cxn>
                <a:cxn ang="0">
                  <a:pos x="107" y="177"/>
                </a:cxn>
                <a:cxn ang="0">
                  <a:pos x="92" y="172"/>
                </a:cxn>
                <a:cxn ang="0">
                  <a:pos x="77" y="169"/>
                </a:cxn>
                <a:cxn ang="0">
                  <a:pos x="66" y="175"/>
                </a:cxn>
                <a:cxn ang="0">
                  <a:pos x="41" y="171"/>
                </a:cxn>
                <a:cxn ang="0">
                  <a:pos x="29" y="170"/>
                </a:cxn>
                <a:cxn ang="0">
                  <a:pos x="43" y="159"/>
                </a:cxn>
              </a:cxnLst>
              <a:rect l="0" t="0" r="r" b="b"/>
              <a:pathLst>
                <a:path w="286" h="177">
                  <a:moveTo>
                    <a:pt x="47" y="154"/>
                  </a:moveTo>
                  <a:lnTo>
                    <a:pt x="36" y="152"/>
                  </a:lnTo>
                  <a:lnTo>
                    <a:pt x="33" y="145"/>
                  </a:lnTo>
                  <a:lnTo>
                    <a:pt x="39" y="144"/>
                  </a:lnTo>
                  <a:lnTo>
                    <a:pt x="45" y="142"/>
                  </a:lnTo>
                  <a:lnTo>
                    <a:pt x="52" y="145"/>
                  </a:lnTo>
                  <a:lnTo>
                    <a:pt x="55" y="151"/>
                  </a:lnTo>
                  <a:lnTo>
                    <a:pt x="67" y="154"/>
                  </a:lnTo>
                  <a:lnTo>
                    <a:pt x="73" y="153"/>
                  </a:lnTo>
                  <a:lnTo>
                    <a:pt x="77" y="153"/>
                  </a:lnTo>
                  <a:lnTo>
                    <a:pt x="86" y="144"/>
                  </a:lnTo>
                  <a:lnTo>
                    <a:pt x="91" y="142"/>
                  </a:lnTo>
                  <a:lnTo>
                    <a:pt x="89" y="139"/>
                  </a:lnTo>
                  <a:lnTo>
                    <a:pt x="85" y="140"/>
                  </a:lnTo>
                  <a:lnTo>
                    <a:pt x="79" y="148"/>
                  </a:lnTo>
                  <a:lnTo>
                    <a:pt x="70" y="150"/>
                  </a:lnTo>
                  <a:lnTo>
                    <a:pt x="62" y="147"/>
                  </a:lnTo>
                  <a:lnTo>
                    <a:pt x="60" y="142"/>
                  </a:lnTo>
                  <a:lnTo>
                    <a:pt x="66" y="141"/>
                  </a:lnTo>
                  <a:lnTo>
                    <a:pt x="66" y="138"/>
                  </a:lnTo>
                  <a:lnTo>
                    <a:pt x="70" y="136"/>
                  </a:lnTo>
                  <a:lnTo>
                    <a:pt x="68" y="130"/>
                  </a:lnTo>
                  <a:lnTo>
                    <a:pt x="64" y="130"/>
                  </a:lnTo>
                  <a:lnTo>
                    <a:pt x="64" y="133"/>
                  </a:lnTo>
                  <a:lnTo>
                    <a:pt x="60" y="137"/>
                  </a:lnTo>
                  <a:lnTo>
                    <a:pt x="54" y="138"/>
                  </a:lnTo>
                  <a:lnTo>
                    <a:pt x="56" y="134"/>
                  </a:lnTo>
                  <a:lnTo>
                    <a:pt x="54" y="133"/>
                  </a:lnTo>
                  <a:lnTo>
                    <a:pt x="51" y="137"/>
                  </a:lnTo>
                  <a:lnTo>
                    <a:pt x="43" y="137"/>
                  </a:lnTo>
                  <a:lnTo>
                    <a:pt x="43" y="131"/>
                  </a:lnTo>
                  <a:lnTo>
                    <a:pt x="48" y="123"/>
                  </a:lnTo>
                  <a:lnTo>
                    <a:pt x="51" y="122"/>
                  </a:lnTo>
                  <a:lnTo>
                    <a:pt x="55" y="123"/>
                  </a:lnTo>
                  <a:lnTo>
                    <a:pt x="62" y="122"/>
                  </a:lnTo>
                  <a:lnTo>
                    <a:pt x="69" y="123"/>
                  </a:lnTo>
                  <a:lnTo>
                    <a:pt x="79" y="123"/>
                  </a:lnTo>
                  <a:lnTo>
                    <a:pt x="88" y="126"/>
                  </a:lnTo>
                  <a:lnTo>
                    <a:pt x="90" y="124"/>
                  </a:lnTo>
                  <a:lnTo>
                    <a:pt x="98" y="123"/>
                  </a:lnTo>
                  <a:lnTo>
                    <a:pt x="98" y="120"/>
                  </a:lnTo>
                  <a:lnTo>
                    <a:pt x="87" y="121"/>
                  </a:lnTo>
                  <a:lnTo>
                    <a:pt x="75" y="121"/>
                  </a:lnTo>
                  <a:lnTo>
                    <a:pt x="66" y="119"/>
                  </a:lnTo>
                  <a:lnTo>
                    <a:pt x="69" y="117"/>
                  </a:lnTo>
                  <a:lnTo>
                    <a:pt x="76" y="118"/>
                  </a:lnTo>
                  <a:lnTo>
                    <a:pt x="77" y="115"/>
                  </a:lnTo>
                  <a:lnTo>
                    <a:pt x="70" y="111"/>
                  </a:lnTo>
                  <a:lnTo>
                    <a:pt x="69" y="107"/>
                  </a:lnTo>
                  <a:lnTo>
                    <a:pt x="62" y="102"/>
                  </a:lnTo>
                  <a:lnTo>
                    <a:pt x="50" y="98"/>
                  </a:lnTo>
                  <a:lnTo>
                    <a:pt x="50" y="97"/>
                  </a:lnTo>
                  <a:lnTo>
                    <a:pt x="58" y="96"/>
                  </a:lnTo>
                  <a:lnTo>
                    <a:pt x="50" y="91"/>
                  </a:lnTo>
                  <a:lnTo>
                    <a:pt x="52" y="87"/>
                  </a:lnTo>
                  <a:lnTo>
                    <a:pt x="66" y="88"/>
                  </a:lnTo>
                  <a:lnTo>
                    <a:pt x="77" y="89"/>
                  </a:lnTo>
                  <a:lnTo>
                    <a:pt x="89" y="99"/>
                  </a:lnTo>
                  <a:lnTo>
                    <a:pt x="94" y="106"/>
                  </a:lnTo>
                  <a:lnTo>
                    <a:pt x="106" y="106"/>
                  </a:lnTo>
                  <a:lnTo>
                    <a:pt x="111" y="103"/>
                  </a:lnTo>
                  <a:lnTo>
                    <a:pt x="108" y="102"/>
                  </a:lnTo>
                  <a:lnTo>
                    <a:pt x="102" y="103"/>
                  </a:lnTo>
                  <a:lnTo>
                    <a:pt x="97" y="102"/>
                  </a:lnTo>
                  <a:lnTo>
                    <a:pt x="94" y="96"/>
                  </a:lnTo>
                  <a:lnTo>
                    <a:pt x="89" y="91"/>
                  </a:lnTo>
                  <a:lnTo>
                    <a:pt x="82" y="88"/>
                  </a:lnTo>
                  <a:lnTo>
                    <a:pt x="82" y="85"/>
                  </a:lnTo>
                  <a:lnTo>
                    <a:pt x="94" y="85"/>
                  </a:lnTo>
                  <a:lnTo>
                    <a:pt x="102" y="82"/>
                  </a:lnTo>
                  <a:lnTo>
                    <a:pt x="109" y="82"/>
                  </a:lnTo>
                  <a:lnTo>
                    <a:pt x="118" y="80"/>
                  </a:lnTo>
                  <a:lnTo>
                    <a:pt x="119" y="79"/>
                  </a:lnTo>
                  <a:lnTo>
                    <a:pt x="112" y="79"/>
                  </a:lnTo>
                  <a:lnTo>
                    <a:pt x="108" y="78"/>
                  </a:lnTo>
                  <a:lnTo>
                    <a:pt x="121" y="74"/>
                  </a:lnTo>
                  <a:lnTo>
                    <a:pt x="133" y="75"/>
                  </a:lnTo>
                  <a:lnTo>
                    <a:pt x="142" y="72"/>
                  </a:lnTo>
                  <a:lnTo>
                    <a:pt x="140" y="70"/>
                  </a:lnTo>
                  <a:lnTo>
                    <a:pt x="129" y="70"/>
                  </a:lnTo>
                  <a:lnTo>
                    <a:pt x="119" y="72"/>
                  </a:lnTo>
                  <a:lnTo>
                    <a:pt x="122" y="65"/>
                  </a:lnTo>
                  <a:lnTo>
                    <a:pt x="130" y="59"/>
                  </a:lnTo>
                  <a:lnTo>
                    <a:pt x="129" y="57"/>
                  </a:lnTo>
                  <a:lnTo>
                    <a:pt x="125" y="58"/>
                  </a:lnTo>
                  <a:lnTo>
                    <a:pt x="119" y="60"/>
                  </a:lnTo>
                  <a:lnTo>
                    <a:pt x="117" y="64"/>
                  </a:lnTo>
                  <a:lnTo>
                    <a:pt x="109" y="65"/>
                  </a:lnTo>
                  <a:lnTo>
                    <a:pt x="114" y="70"/>
                  </a:lnTo>
                  <a:lnTo>
                    <a:pt x="102" y="77"/>
                  </a:lnTo>
                  <a:lnTo>
                    <a:pt x="95" y="79"/>
                  </a:lnTo>
                  <a:lnTo>
                    <a:pt x="82" y="81"/>
                  </a:lnTo>
                  <a:lnTo>
                    <a:pt x="80" y="79"/>
                  </a:lnTo>
                  <a:lnTo>
                    <a:pt x="88" y="77"/>
                  </a:lnTo>
                  <a:lnTo>
                    <a:pt x="89" y="75"/>
                  </a:lnTo>
                  <a:lnTo>
                    <a:pt x="82" y="75"/>
                  </a:lnTo>
                  <a:lnTo>
                    <a:pt x="76" y="78"/>
                  </a:lnTo>
                  <a:lnTo>
                    <a:pt x="75" y="74"/>
                  </a:lnTo>
                  <a:lnTo>
                    <a:pt x="71" y="75"/>
                  </a:lnTo>
                  <a:lnTo>
                    <a:pt x="71" y="80"/>
                  </a:lnTo>
                  <a:lnTo>
                    <a:pt x="67" y="82"/>
                  </a:lnTo>
                  <a:lnTo>
                    <a:pt x="53" y="81"/>
                  </a:lnTo>
                  <a:lnTo>
                    <a:pt x="53" y="79"/>
                  </a:lnTo>
                  <a:lnTo>
                    <a:pt x="56" y="75"/>
                  </a:lnTo>
                  <a:lnTo>
                    <a:pt x="63" y="71"/>
                  </a:lnTo>
                  <a:lnTo>
                    <a:pt x="85" y="67"/>
                  </a:lnTo>
                  <a:lnTo>
                    <a:pt x="84" y="65"/>
                  </a:lnTo>
                  <a:lnTo>
                    <a:pt x="71" y="66"/>
                  </a:lnTo>
                  <a:lnTo>
                    <a:pt x="59" y="70"/>
                  </a:lnTo>
                  <a:lnTo>
                    <a:pt x="51" y="74"/>
                  </a:lnTo>
                  <a:lnTo>
                    <a:pt x="47" y="78"/>
                  </a:lnTo>
                  <a:lnTo>
                    <a:pt x="44" y="79"/>
                  </a:lnTo>
                  <a:lnTo>
                    <a:pt x="36" y="76"/>
                  </a:lnTo>
                  <a:lnTo>
                    <a:pt x="27" y="75"/>
                  </a:lnTo>
                  <a:lnTo>
                    <a:pt x="24" y="72"/>
                  </a:lnTo>
                  <a:lnTo>
                    <a:pt x="36" y="69"/>
                  </a:lnTo>
                  <a:lnTo>
                    <a:pt x="49" y="69"/>
                  </a:lnTo>
                  <a:lnTo>
                    <a:pt x="57" y="67"/>
                  </a:lnTo>
                  <a:lnTo>
                    <a:pt x="66" y="62"/>
                  </a:lnTo>
                  <a:lnTo>
                    <a:pt x="64" y="61"/>
                  </a:lnTo>
                  <a:lnTo>
                    <a:pt x="60" y="61"/>
                  </a:lnTo>
                  <a:lnTo>
                    <a:pt x="49" y="67"/>
                  </a:lnTo>
                  <a:lnTo>
                    <a:pt x="35" y="68"/>
                  </a:lnTo>
                  <a:lnTo>
                    <a:pt x="21" y="67"/>
                  </a:lnTo>
                  <a:lnTo>
                    <a:pt x="19" y="63"/>
                  </a:lnTo>
                  <a:lnTo>
                    <a:pt x="23" y="62"/>
                  </a:lnTo>
                  <a:lnTo>
                    <a:pt x="23" y="60"/>
                  </a:lnTo>
                  <a:lnTo>
                    <a:pt x="30" y="57"/>
                  </a:lnTo>
                  <a:lnTo>
                    <a:pt x="41" y="54"/>
                  </a:lnTo>
                  <a:lnTo>
                    <a:pt x="43" y="53"/>
                  </a:lnTo>
                  <a:lnTo>
                    <a:pt x="35" y="52"/>
                  </a:lnTo>
                  <a:lnTo>
                    <a:pt x="26" y="56"/>
                  </a:lnTo>
                  <a:lnTo>
                    <a:pt x="15" y="57"/>
                  </a:lnTo>
                  <a:lnTo>
                    <a:pt x="14" y="54"/>
                  </a:lnTo>
                  <a:lnTo>
                    <a:pt x="20" y="52"/>
                  </a:lnTo>
                  <a:lnTo>
                    <a:pt x="20" y="51"/>
                  </a:lnTo>
                  <a:lnTo>
                    <a:pt x="13" y="52"/>
                  </a:lnTo>
                  <a:lnTo>
                    <a:pt x="5" y="51"/>
                  </a:lnTo>
                  <a:lnTo>
                    <a:pt x="0" y="49"/>
                  </a:lnTo>
                  <a:lnTo>
                    <a:pt x="8" y="45"/>
                  </a:lnTo>
                  <a:lnTo>
                    <a:pt x="12" y="40"/>
                  </a:lnTo>
                  <a:lnTo>
                    <a:pt x="22" y="43"/>
                  </a:lnTo>
                  <a:lnTo>
                    <a:pt x="24" y="38"/>
                  </a:lnTo>
                  <a:lnTo>
                    <a:pt x="31" y="35"/>
                  </a:lnTo>
                  <a:lnTo>
                    <a:pt x="38" y="35"/>
                  </a:lnTo>
                  <a:lnTo>
                    <a:pt x="41" y="38"/>
                  </a:lnTo>
                  <a:lnTo>
                    <a:pt x="46" y="40"/>
                  </a:lnTo>
                  <a:lnTo>
                    <a:pt x="45" y="38"/>
                  </a:lnTo>
                  <a:lnTo>
                    <a:pt x="47" y="37"/>
                  </a:lnTo>
                  <a:lnTo>
                    <a:pt x="52" y="39"/>
                  </a:lnTo>
                  <a:lnTo>
                    <a:pt x="58" y="40"/>
                  </a:lnTo>
                  <a:lnTo>
                    <a:pt x="64" y="38"/>
                  </a:lnTo>
                  <a:lnTo>
                    <a:pt x="62" y="35"/>
                  </a:lnTo>
                  <a:lnTo>
                    <a:pt x="52" y="34"/>
                  </a:lnTo>
                  <a:lnTo>
                    <a:pt x="46" y="31"/>
                  </a:lnTo>
                  <a:lnTo>
                    <a:pt x="47" y="29"/>
                  </a:lnTo>
                  <a:lnTo>
                    <a:pt x="55" y="29"/>
                  </a:lnTo>
                  <a:lnTo>
                    <a:pt x="52" y="23"/>
                  </a:lnTo>
                  <a:lnTo>
                    <a:pt x="57" y="22"/>
                  </a:lnTo>
                  <a:lnTo>
                    <a:pt x="66" y="26"/>
                  </a:lnTo>
                  <a:lnTo>
                    <a:pt x="76" y="35"/>
                  </a:lnTo>
                  <a:lnTo>
                    <a:pt x="83" y="35"/>
                  </a:lnTo>
                  <a:lnTo>
                    <a:pt x="78" y="32"/>
                  </a:lnTo>
                  <a:lnTo>
                    <a:pt x="77" y="30"/>
                  </a:lnTo>
                  <a:lnTo>
                    <a:pt x="80" y="30"/>
                  </a:lnTo>
                  <a:lnTo>
                    <a:pt x="86" y="33"/>
                  </a:lnTo>
                  <a:lnTo>
                    <a:pt x="99" y="38"/>
                  </a:lnTo>
                  <a:lnTo>
                    <a:pt x="103" y="38"/>
                  </a:lnTo>
                  <a:lnTo>
                    <a:pt x="102" y="36"/>
                  </a:lnTo>
                  <a:lnTo>
                    <a:pt x="98" y="32"/>
                  </a:lnTo>
                  <a:lnTo>
                    <a:pt x="85" y="29"/>
                  </a:lnTo>
                  <a:lnTo>
                    <a:pt x="81" y="25"/>
                  </a:lnTo>
                  <a:lnTo>
                    <a:pt x="83" y="22"/>
                  </a:lnTo>
                  <a:lnTo>
                    <a:pt x="89" y="22"/>
                  </a:lnTo>
                  <a:lnTo>
                    <a:pt x="90" y="21"/>
                  </a:lnTo>
                  <a:lnTo>
                    <a:pt x="88" y="19"/>
                  </a:lnTo>
                  <a:lnTo>
                    <a:pt x="83" y="19"/>
                  </a:lnTo>
                  <a:lnTo>
                    <a:pt x="80" y="18"/>
                  </a:lnTo>
                  <a:lnTo>
                    <a:pt x="81" y="16"/>
                  </a:lnTo>
                  <a:lnTo>
                    <a:pt x="90" y="16"/>
                  </a:lnTo>
                  <a:lnTo>
                    <a:pt x="98" y="20"/>
                  </a:lnTo>
                  <a:lnTo>
                    <a:pt x="102" y="20"/>
                  </a:lnTo>
                  <a:lnTo>
                    <a:pt x="100" y="17"/>
                  </a:lnTo>
                  <a:lnTo>
                    <a:pt x="88" y="11"/>
                  </a:lnTo>
                  <a:lnTo>
                    <a:pt x="91" y="10"/>
                  </a:lnTo>
                  <a:lnTo>
                    <a:pt x="96" y="10"/>
                  </a:lnTo>
                  <a:lnTo>
                    <a:pt x="105" y="16"/>
                  </a:lnTo>
                  <a:lnTo>
                    <a:pt x="112" y="16"/>
                  </a:lnTo>
                  <a:lnTo>
                    <a:pt x="115" y="14"/>
                  </a:lnTo>
                  <a:lnTo>
                    <a:pt x="106" y="12"/>
                  </a:lnTo>
                  <a:lnTo>
                    <a:pt x="102" y="8"/>
                  </a:lnTo>
                  <a:lnTo>
                    <a:pt x="106" y="7"/>
                  </a:lnTo>
                  <a:lnTo>
                    <a:pt x="116" y="7"/>
                  </a:lnTo>
                  <a:lnTo>
                    <a:pt x="119" y="9"/>
                  </a:lnTo>
                  <a:lnTo>
                    <a:pt x="123" y="7"/>
                  </a:lnTo>
                  <a:lnTo>
                    <a:pt x="129" y="11"/>
                  </a:lnTo>
                  <a:lnTo>
                    <a:pt x="138" y="18"/>
                  </a:lnTo>
                  <a:lnTo>
                    <a:pt x="139" y="24"/>
                  </a:lnTo>
                  <a:lnTo>
                    <a:pt x="146" y="21"/>
                  </a:lnTo>
                  <a:lnTo>
                    <a:pt x="148" y="18"/>
                  </a:lnTo>
                  <a:lnTo>
                    <a:pt x="144" y="15"/>
                  </a:lnTo>
                  <a:lnTo>
                    <a:pt x="140" y="11"/>
                  </a:lnTo>
                  <a:lnTo>
                    <a:pt x="130" y="8"/>
                  </a:lnTo>
                  <a:lnTo>
                    <a:pt x="129" y="4"/>
                  </a:lnTo>
                  <a:lnTo>
                    <a:pt x="132" y="3"/>
                  </a:lnTo>
                  <a:lnTo>
                    <a:pt x="151" y="3"/>
                  </a:lnTo>
                  <a:lnTo>
                    <a:pt x="158" y="10"/>
                  </a:lnTo>
                  <a:lnTo>
                    <a:pt x="164" y="13"/>
                  </a:lnTo>
                  <a:lnTo>
                    <a:pt x="170" y="17"/>
                  </a:lnTo>
                  <a:lnTo>
                    <a:pt x="175" y="16"/>
                  </a:lnTo>
                  <a:lnTo>
                    <a:pt x="174" y="13"/>
                  </a:lnTo>
                  <a:lnTo>
                    <a:pt x="163" y="7"/>
                  </a:lnTo>
                  <a:lnTo>
                    <a:pt x="162" y="5"/>
                  </a:lnTo>
                  <a:lnTo>
                    <a:pt x="164" y="2"/>
                  </a:lnTo>
                  <a:lnTo>
                    <a:pt x="168" y="1"/>
                  </a:lnTo>
                  <a:lnTo>
                    <a:pt x="176" y="1"/>
                  </a:lnTo>
                  <a:lnTo>
                    <a:pt x="176" y="3"/>
                  </a:lnTo>
                  <a:lnTo>
                    <a:pt x="186" y="7"/>
                  </a:lnTo>
                  <a:lnTo>
                    <a:pt x="189" y="6"/>
                  </a:lnTo>
                  <a:lnTo>
                    <a:pt x="182" y="3"/>
                  </a:lnTo>
                  <a:lnTo>
                    <a:pt x="182" y="1"/>
                  </a:lnTo>
                  <a:lnTo>
                    <a:pt x="191" y="0"/>
                  </a:lnTo>
                  <a:lnTo>
                    <a:pt x="193" y="2"/>
                  </a:lnTo>
                  <a:lnTo>
                    <a:pt x="200" y="3"/>
                  </a:lnTo>
                  <a:lnTo>
                    <a:pt x="201" y="5"/>
                  </a:lnTo>
                  <a:lnTo>
                    <a:pt x="210" y="4"/>
                  </a:lnTo>
                  <a:lnTo>
                    <a:pt x="216" y="5"/>
                  </a:lnTo>
                  <a:lnTo>
                    <a:pt x="226" y="5"/>
                  </a:lnTo>
                  <a:lnTo>
                    <a:pt x="227" y="10"/>
                  </a:lnTo>
                  <a:lnTo>
                    <a:pt x="212" y="16"/>
                  </a:lnTo>
                  <a:lnTo>
                    <a:pt x="212" y="17"/>
                  </a:lnTo>
                  <a:lnTo>
                    <a:pt x="221" y="16"/>
                  </a:lnTo>
                  <a:lnTo>
                    <a:pt x="233" y="9"/>
                  </a:lnTo>
                  <a:lnTo>
                    <a:pt x="237" y="9"/>
                  </a:lnTo>
                  <a:lnTo>
                    <a:pt x="240" y="12"/>
                  </a:lnTo>
                  <a:lnTo>
                    <a:pt x="243" y="11"/>
                  </a:lnTo>
                  <a:lnTo>
                    <a:pt x="245" y="7"/>
                  </a:lnTo>
                  <a:lnTo>
                    <a:pt x="248" y="7"/>
                  </a:lnTo>
                  <a:lnTo>
                    <a:pt x="248" y="10"/>
                  </a:lnTo>
                  <a:lnTo>
                    <a:pt x="250" y="10"/>
                  </a:lnTo>
                  <a:lnTo>
                    <a:pt x="253" y="9"/>
                  </a:lnTo>
                  <a:lnTo>
                    <a:pt x="259" y="8"/>
                  </a:lnTo>
                  <a:lnTo>
                    <a:pt x="263" y="8"/>
                  </a:lnTo>
                  <a:lnTo>
                    <a:pt x="261" y="11"/>
                  </a:lnTo>
                  <a:lnTo>
                    <a:pt x="259" y="12"/>
                  </a:lnTo>
                  <a:lnTo>
                    <a:pt x="263" y="14"/>
                  </a:lnTo>
                  <a:lnTo>
                    <a:pt x="264" y="20"/>
                  </a:lnTo>
                  <a:lnTo>
                    <a:pt x="278" y="20"/>
                  </a:lnTo>
                  <a:lnTo>
                    <a:pt x="286" y="24"/>
                  </a:lnTo>
                  <a:lnTo>
                    <a:pt x="285" y="30"/>
                  </a:lnTo>
                  <a:lnTo>
                    <a:pt x="277" y="34"/>
                  </a:lnTo>
                  <a:lnTo>
                    <a:pt x="278" y="36"/>
                  </a:lnTo>
                  <a:lnTo>
                    <a:pt x="274" y="37"/>
                  </a:lnTo>
                  <a:lnTo>
                    <a:pt x="272" y="40"/>
                  </a:lnTo>
                  <a:lnTo>
                    <a:pt x="265" y="43"/>
                  </a:lnTo>
                  <a:lnTo>
                    <a:pt x="260" y="44"/>
                  </a:lnTo>
                  <a:lnTo>
                    <a:pt x="255" y="46"/>
                  </a:lnTo>
                  <a:lnTo>
                    <a:pt x="247" y="46"/>
                  </a:lnTo>
                  <a:lnTo>
                    <a:pt x="241" y="49"/>
                  </a:lnTo>
                  <a:lnTo>
                    <a:pt x="229" y="50"/>
                  </a:lnTo>
                  <a:lnTo>
                    <a:pt x="225" y="50"/>
                  </a:lnTo>
                  <a:lnTo>
                    <a:pt x="217" y="50"/>
                  </a:lnTo>
                  <a:lnTo>
                    <a:pt x="212" y="49"/>
                  </a:lnTo>
                  <a:lnTo>
                    <a:pt x="211" y="49"/>
                  </a:lnTo>
                  <a:lnTo>
                    <a:pt x="212" y="53"/>
                  </a:lnTo>
                  <a:lnTo>
                    <a:pt x="221" y="54"/>
                  </a:lnTo>
                  <a:lnTo>
                    <a:pt x="224" y="53"/>
                  </a:lnTo>
                  <a:lnTo>
                    <a:pt x="234" y="52"/>
                  </a:lnTo>
                  <a:lnTo>
                    <a:pt x="235" y="55"/>
                  </a:lnTo>
                  <a:lnTo>
                    <a:pt x="225" y="57"/>
                  </a:lnTo>
                  <a:lnTo>
                    <a:pt x="214" y="60"/>
                  </a:lnTo>
                  <a:lnTo>
                    <a:pt x="207" y="62"/>
                  </a:lnTo>
                  <a:lnTo>
                    <a:pt x="197" y="62"/>
                  </a:lnTo>
                  <a:lnTo>
                    <a:pt x="194" y="64"/>
                  </a:lnTo>
                  <a:lnTo>
                    <a:pt x="203" y="65"/>
                  </a:lnTo>
                  <a:lnTo>
                    <a:pt x="205" y="63"/>
                  </a:lnTo>
                  <a:lnTo>
                    <a:pt x="209" y="63"/>
                  </a:lnTo>
                  <a:lnTo>
                    <a:pt x="217" y="61"/>
                  </a:lnTo>
                  <a:lnTo>
                    <a:pt x="231" y="57"/>
                  </a:lnTo>
                  <a:lnTo>
                    <a:pt x="236" y="56"/>
                  </a:lnTo>
                  <a:lnTo>
                    <a:pt x="242" y="54"/>
                  </a:lnTo>
                  <a:lnTo>
                    <a:pt x="248" y="53"/>
                  </a:lnTo>
                  <a:lnTo>
                    <a:pt x="253" y="53"/>
                  </a:lnTo>
                  <a:lnTo>
                    <a:pt x="254" y="54"/>
                  </a:lnTo>
                  <a:lnTo>
                    <a:pt x="251" y="55"/>
                  </a:lnTo>
                  <a:lnTo>
                    <a:pt x="246" y="60"/>
                  </a:lnTo>
                  <a:lnTo>
                    <a:pt x="242" y="60"/>
                  </a:lnTo>
                  <a:lnTo>
                    <a:pt x="235" y="66"/>
                  </a:lnTo>
                  <a:lnTo>
                    <a:pt x="232" y="67"/>
                  </a:lnTo>
                  <a:lnTo>
                    <a:pt x="225" y="72"/>
                  </a:lnTo>
                  <a:lnTo>
                    <a:pt x="222" y="74"/>
                  </a:lnTo>
                  <a:lnTo>
                    <a:pt x="212" y="79"/>
                  </a:lnTo>
                  <a:lnTo>
                    <a:pt x="209" y="84"/>
                  </a:lnTo>
                  <a:lnTo>
                    <a:pt x="201" y="86"/>
                  </a:lnTo>
                  <a:lnTo>
                    <a:pt x="198" y="85"/>
                  </a:lnTo>
                  <a:lnTo>
                    <a:pt x="197" y="83"/>
                  </a:lnTo>
                  <a:lnTo>
                    <a:pt x="192" y="82"/>
                  </a:lnTo>
                  <a:lnTo>
                    <a:pt x="193" y="85"/>
                  </a:lnTo>
                  <a:lnTo>
                    <a:pt x="197" y="87"/>
                  </a:lnTo>
                  <a:lnTo>
                    <a:pt x="200" y="90"/>
                  </a:lnTo>
                  <a:lnTo>
                    <a:pt x="190" y="91"/>
                  </a:lnTo>
                  <a:lnTo>
                    <a:pt x="187" y="92"/>
                  </a:lnTo>
                  <a:lnTo>
                    <a:pt x="182" y="91"/>
                  </a:lnTo>
                  <a:lnTo>
                    <a:pt x="178" y="92"/>
                  </a:lnTo>
                  <a:lnTo>
                    <a:pt x="178" y="95"/>
                  </a:lnTo>
                  <a:lnTo>
                    <a:pt x="180" y="95"/>
                  </a:lnTo>
                  <a:lnTo>
                    <a:pt x="189" y="94"/>
                  </a:lnTo>
                  <a:lnTo>
                    <a:pt x="192" y="95"/>
                  </a:lnTo>
                  <a:lnTo>
                    <a:pt x="189" y="97"/>
                  </a:lnTo>
                  <a:lnTo>
                    <a:pt x="190" y="99"/>
                  </a:lnTo>
                  <a:lnTo>
                    <a:pt x="183" y="102"/>
                  </a:lnTo>
                  <a:lnTo>
                    <a:pt x="175" y="103"/>
                  </a:lnTo>
                  <a:lnTo>
                    <a:pt x="172" y="102"/>
                  </a:lnTo>
                  <a:lnTo>
                    <a:pt x="164" y="99"/>
                  </a:lnTo>
                  <a:lnTo>
                    <a:pt x="158" y="100"/>
                  </a:lnTo>
                  <a:lnTo>
                    <a:pt x="159" y="102"/>
                  </a:lnTo>
                  <a:lnTo>
                    <a:pt x="169" y="103"/>
                  </a:lnTo>
                  <a:lnTo>
                    <a:pt x="170" y="106"/>
                  </a:lnTo>
                  <a:lnTo>
                    <a:pt x="164" y="107"/>
                  </a:lnTo>
                  <a:lnTo>
                    <a:pt x="156" y="107"/>
                  </a:lnTo>
                  <a:lnTo>
                    <a:pt x="156" y="110"/>
                  </a:lnTo>
                  <a:lnTo>
                    <a:pt x="149" y="110"/>
                  </a:lnTo>
                  <a:lnTo>
                    <a:pt x="148" y="109"/>
                  </a:lnTo>
                  <a:lnTo>
                    <a:pt x="145" y="108"/>
                  </a:lnTo>
                  <a:lnTo>
                    <a:pt x="137" y="110"/>
                  </a:lnTo>
                  <a:lnTo>
                    <a:pt x="144" y="111"/>
                  </a:lnTo>
                  <a:lnTo>
                    <a:pt x="135" y="111"/>
                  </a:lnTo>
                  <a:lnTo>
                    <a:pt x="136" y="112"/>
                  </a:lnTo>
                  <a:lnTo>
                    <a:pt x="131" y="112"/>
                  </a:lnTo>
                  <a:lnTo>
                    <a:pt x="130" y="114"/>
                  </a:lnTo>
                  <a:lnTo>
                    <a:pt x="145" y="113"/>
                  </a:lnTo>
                  <a:lnTo>
                    <a:pt x="159" y="114"/>
                  </a:lnTo>
                  <a:lnTo>
                    <a:pt x="158" y="118"/>
                  </a:lnTo>
                  <a:lnTo>
                    <a:pt x="151" y="118"/>
                  </a:lnTo>
                  <a:lnTo>
                    <a:pt x="146" y="116"/>
                  </a:lnTo>
                  <a:lnTo>
                    <a:pt x="138" y="115"/>
                  </a:lnTo>
                  <a:lnTo>
                    <a:pt x="130" y="116"/>
                  </a:lnTo>
                  <a:lnTo>
                    <a:pt x="130" y="117"/>
                  </a:lnTo>
                  <a:lnTo>
                    <a:pt x="141" y="117"/>
                  </a:lnTo>
                  <a:lnTo>
                    <a:pt x="141" y="118"/>
                  </a:lnTo>
                  <a:lnTo>
                    <a:pt x="135" y="118"/>
                  </a:lnTo>
                  <a:lnTo>
                    <a:pt x="129" y="119"/>
                  </a:lnTo>
                  <a:lnTo>
                    <a:pt x="131" y="120"/>
                  </a:lnTo>
                  <a:lnTo>
                    <a:pt x="140" y="119"/>
                  </a:lnTo>
                  <a:lnTo>
                    <a:pt x="146" y="122"/>
                  </a:lnTo>
                  <a:lnTo>
                    <a:pt x="153" y="122"/>
                  </a:lnTo>
                  <a:lnTo>
                    <a:pt x="158" y="128"/>
                  </a:lnTo>
                  <a:lnTo>
                    <a:pt x="153" y="129"/>
                  </a:lnTo>
                  <a:lnTo>
                    <a:pt x="146" y="129"/>
                  </a:lnTo>
                  <a:lnTo>
                    <a:pt x="144" y="129"/>
                  </a:lnTo>
                  <a:lnTo>
                    <a:pt x="153" y="131"/>
                  </a:lnTo>
                  <a:lnTo>
                    <a:pt x="154" y="135"/>
                  </a:lnTo>
                  <a:lnTo>
                    <a:pt x="152" y="136"/>
                  </a:lnTo>
                  <a:lnTo>
                    <a:pt x="143" y="136"/>
                  </a:lnTo>
                  <a:lnTo>
                    <a:pt x="137" y="137"/>
                  </a:lnTo>
                  <a:lnTo>
                    <a:pt x="138" y="138"/>
                  </a:lnTo>
                  <a:lnTo>
                    <a:pt x="145" y="138"/>
                  </a:lnTo>
                  <a:lnTo>
                    <a:pt x="149" y="140"/>
                  </a:lnTo>
                  <a:lnTo>
                    <a:pt x="139" y="143"/>
                  </a:lnTo>
                  <a:lnTo>
                    <a:pt x="127" y="142"/>
                  </a:lnTo>
                  <a:lnTo>
                    <a:pt x="125" y="144"/>
                  </a:lnTo>
                  <a:lnTo>
                    <a:pt x="127" y="145"/>
                  </a:lnTo>
                  <a:lnTo>
                    <a:pt x="130" y="150"/>
                  </a:lnTo>
                  <a:lnTo>
                    <a:pt x="121" y="154"/>
                  </a:lnTo>
                  <a:lnTo>
                    <a:pt x="105" y="154"/>
                  </a:lnTo>
                  <a:lnTo>
                    <a:pt x="98" y="149"/>
                  </a:lnTo>
                  <a:lnTo>
                    <a:pt x="96" y="150"/>
                  </a:lnTo>
                  <a:lnTo>
                    <a:pt x="99" y="153"/>
                  </a:lnTo>
                  <a:lnTo>
                    <a:pt x="93" y="156"/>
                  </a:lnTo>
                  <a:lnTo>
                    <a:pt x="94" y="157"/>
                  </a:lnTo>
                  <a:lnTo>
                    <a:pt x="107" y="157"/>
                  </a:lnTo>
                  <a:lnTo>
                    <a:pt x="110" y="158"/>
                  </a:lnTo>
                  <a:lnTo>
                    <a:pt x="114" y="156"/>
                  </a:lnTo>
                  <a:lnTo>
                    <a:pt x="117" y="156"/>
                  </a:lnTo>
                  <a:lnTo>
                    <a:pt x="118" y="158"/>
                  </a:lnTo>
                  <a:lnTo>
                    <a:pt x="116" y="160"/>
                  </a:lnTo>
                  <a:lnTo>
                    <a:pt x="116" y="163"/>
                  </a:lnTo>
                  <a:lnTo>
                    <a:pt x="120" y="164"/>
                  </a:lnTo>
                  <a:lnTo>
                    <a:pt x="124" y="160"/>
                  </a:lnTo>
                  <a:lnTo>
                    <a:pt x="128" y="161"/>
                  </a:lnTo>
                  <a:lnTo>
                    <a:pt x="130" y="168"/>
                  </a:lnTo>
                  <a:lnTo>
                    <a:pt x="127" y="171"/>
                  </a:lnTo>
                  <a:lnTo>
                    <a:pt x="120" y="171"/>
                  </a:lnTo>
                  <a:lnTo>
                    <a:pt x="119" y="173"/>
                  </a:lnTo>
                  <a:lnTo>
                    <a:pt x="107" y="177"/>
                  </a:lnTo>
                  <a:lnTo>
                    <a:pt x="103" y="177"/>
                  </a:lnTo>
                  <a:lnTo>
                    <a:pt x="104" y="173"/>
                  </a:lnTo>
                  <a:lnTo>
                    <a:pt x="103" y="172"/>
                  </a:lnTo>
                  <a:lnTo>
                    <a:pt x="99" y="171"/>
                  </a:lnTo>
                  <a:lnTo>
                    <a:pt x="96" y="169"/>
                  </a:lnTo>
                  <a:lnTo>
                    <a:pt x="90" y="169"/>
                  </a:lnTo>
                  <a:lnTo>
                    <a:pt x="92" y="172"/>
                  </a:lnTo>
                  <a:lnTo>
                    <a:pt x="89" y="173"/>
                  </a:lnTo>
                  <a:lnTo>
                    <a:pt x="85" y="173"/>
                  </a:lnTo>
                  <a:lnTo>
                    <a:pt x="84" y="169"/>
                  </a:lnTo>
                  <a:lnTo>
                    <a:pt x="79" y="169"/>
                  </a:lnTo>
                  <a:lnTo>
                    <a:pt x="81" y="171"/>
                  </a:lnTo>
                  <a:lnTo>
                    <a:pt x="78" y="172"/>
                  </a:lnTo>
                  <a:lnTo>
                    <a:pt x="77" y="169"/>
                  </a:lnTo>
                  <a:lnTo>
                    <a:pt x="71" y="170"/>
                  </a:lnTo>
                  <a:lnTo>
                    <a:pt x="71" y="171"/>
                  </a:lnTo>
                  <a:lnTo>
                    <a:pt x="69" y="172"/>
                  </a:lnTo>
                  <a:lnTo>
                    <a:pt x="67" y="171"/>
                  </a:lnTo>
                  <a:lnTo>
                    <a:pt x="63" y="170"/>
                  </a:lnTo>
                  <a:lnTo>
                    <a:pt x="60" y="171"/>
                  </a:lnTo>
                  <a:lnTo>
                    <a:pt x="66" y="175"/>
                  </a:lnTo>
                  <a:lnTo>
                    <a:pt x="58" y="174"/>
                  </a:lnTo>
                  <a:lnTo>
                    <a:pt x="52" y="173"/>
                  </a:lnTo>
                  <a:lnTo>
                    <a:pt x="53" y="170"/>
                  </a:lnTo>
                  <a:lnTo>
                    <a:pt x="49" y="170"/>
                  </a:lnTo>
                  <a:lnTo>
                    <a:pt x="48" y="172"/>
                  </a:lnTo>
                  <a:lnTo>
                    <a:pt x="44" y="173"/>
                  </a:lnTo>
                  <a:lnTo>
                    <a:pt x="41" y="171"/>
                  </a:lnTo>
                  <a:lnTo>
                    <a:pt x="39" y="171"/>
                  </a:lnTo>
                  <a:lnTo>
                    <a:pt x="40" y="172"/>
                  </a:lnTo>
                  <a:lnTo>
                    <a:pt x="38" y="173"/>
                  </a:lnTo>
                  <a:lnTo>
                    <a:pt x="33" y="173"/>
                  </a:lnTo>
                  <a:lnTo>
                    <a:pt x="32" y="170"/>
                  </a:lnTo>
                  <a:lnTo>
                    <a:pt x="30" y="169"/>
                  </a:lnTo>
                  <a:lnTo>
                    <a:pt x="29" y="170"/>
                  </a:lnTo>
                  <a:lnTo>
                    <a:pt x="28" y="172"/>
                  </a:lnTo>
                  <a:lnTo>
                    <a:pt x="23" y="172"/>
                  </a:lnTo>
                  <a:lnTo>
                    <a:pt x="22" y="163"/>
                  </a:lnTo>
                  <a:lnTo>
                    <a:pt x="28" y="163"/>
                  </a:lnTo>
                  <a:lnTo>
                    <a:pt x="33" y="159"/>
                  </a:lnTo>
                  <a:lnTo>
                    <a:pt x="37" y="159"/>
                  </a:lnTo>
                  <a:lnTo>
                    <a:pt x="43" y="159"/>
                  </a:lnTo>
                  <a:lnTo>
                    <a:pt x="47" y="157"/>
                  </a:lnTo>
                  <a:lnTo>
                    <a:pt x="47" y="15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1" name="Freeform 127"/>
            <p:cNvSpPr>
              <a:spLocks/>
            </p:cNvSpPr>
            <p:nvPr/>
          </p:nvSpPr>
          <p:spPr bwMode="gray">
            <a:xfrm>
              <a:off x="2479916" y="1573505"/>
              <a:ext cx="143562" cy="178439"/>
            </a:xfrm>
            <a:custGeom>
              <a:avLst/>
              <a:gdLst/>
              <a:ahLst/>
              <a:cxnLst>
                <a:cxn ang="0">
                  <a:pos x="37" y="0"/>
                </a:cxn>
                <a:cxn ang="0">
                  <a:pos x="23" y="28"/>
                </a:cxn>
                <a:cxn ang="0">
                  <a:pos x="24" y="32"/>
                </a:cxn>
                <a:cxn ang="0">
                  <a:pos x="29" y="25"/>
                </a:cxn>
                <a:cxn ang="0">
                  <a:pos x="34" y="26"/>
                </a:cxn>
                <a:cxn ang="0">
                  <a:pos x="33" y="33"/>
                </a:cxn>
                <a:cxn ang="0">
                  <a:pos x="38" y="33"/>
                </a:cxn>
                <a:cxn ang="0">
                  <a:pos x="38" y="37"/>
                </a:cxn>
                <a:cxn ang="0">
                  <a:pos x="45" y="34"/>
                </a:cxn>
                <a:cxn ang="0">
                  <a:pos x="53" y="36"/>
                </a:cxn>
                <a:cxn ang="0">
                  <a:pos x="51" y="49"/>
                </a:cxn>
                <a:cxn ang="0">
                  <a:pos x="62" y="47"/>
                </a:cxn>
                <a:cxn ang="0">
                  <a:pos x="60" y="54"/>
                </a:cxn>
                <a:cxn ang="0">
                  <a:pos x="56" y="55"/>
                </a:cxn>
                <a:cxn ang="0">
                  <a:pos x="62" y="59"/>
                </a:cxn>
                <a:cxn ang="0">
                  <a:pos x="61" y="77"/>
                </a:cxn>
                <a:cxn ang="0">
                  <a:pos x="55" y="77"/>
                </a:cxn>
                <a:cxn ang="0">
                  <a:pos x="53" y="73"/>
                </a:cxn>
                <a:cxn ang="0">
                  <a:pos x="49" y="72"/>
                </a:cxn>
                <a:cxn ang="0">
                  <a:pos x="51" y="68"/>
                </a:cxn>
                <a:cxn ang="0">
                  <a:pos x="49" y="62"/>
                </a:cxn>
                <a:cxn ang="0">
                  <a:pos x="44" y="69"/>
                </a:cxn>
                <a:cxn ang="0">
                  <a:pos x="40" y="68"/>
                </a:cxn>
                <a:cxn ang="0">
                  <a:pos x="39" y="61"/>
                </a:cxn>
                <a:cxn ang="0">
                  <a:pos x="33" y="64"/>
                </a:cxn>
                <a:cxn ang="0">
                  <a:pos x="30" y="60"/>
                </a:cxn>
                <a:cxn ang="0">
                  <a:pos x="23" y="63"/>
                </a:cxn>
                <a:cxn ang="0">
                  <a:pos x="17" y="61"/>
                </a:cxn>
                <a:cxn ang="0">
                  <a:pos x="5" y="63"/>
                </a:cxn>
                <a:cxn ang="0">
                  <a:pos x="0" y="57"/>
                </a:cxn>
                <a:cxn ang="0">
                  <a:pos x="6" y="51"/>
                </a:cxn>
                <a:cxn ang="0">
                  <a:pos x="1" y="51"/>
                </a:cxn>
                <a:cxn ang="0">
                  <a:pos x="0" y="48"/>
                </a:cxn>
                <a:cxn ang="0">
                  <a:pos x="9" y="44"/>
                </a:cxn>
                <a:cxn ang="0">
                  <a:pos x="9" y="40"/>
                </a:cxn>
                <a:cxn ang="0">
                  <a:pos x="13" y="36"/>
                </a:cxn>
                <a:cxn ang="0">
                  <a:pos x="15" y="26"/>
                </a:cxn>
                <a:cxn ang="0">
                  <a:pos x="21" y="14"/>
                </a:cxn>
                <a:cxn ang="0">
                  <a:pos x="27" y="2"/>
                </a:cxn>
                <a:cxn ang="0">
                  <a:pos x="37" y="0"/>
                </a:cxn>
              </a:cxnLst>
              <a:rect l="0" t="0" r="r" b="b"/>
              <a:pathLst>
                <a:path w="62" h="77">
                  <a:moveTo>
                    <a:pt x="37" y="0"/>
                  </a:moveTo>
                  <a:lnTo>
                    <a:pt x="23" y="28"/>
                  </a:lnTo>
                  <a:lnTo>
                    <a:pt x="24" y="32"/>
                  </a:lnTo>
                  <a:lnTo>
                    <a:pt x="29" y="25"/>
                  </a:lnTo>
                  <a:lnTo>
                    <a:pt x="34" y="26"/>
                  </a:lnTo>
                  <a:lnTo>
                    <a:pt x="33" y="33"/>
                  </a:lnTo>
                  <a:lnTo>
                    <a:pt x="38" y="33"/>
                  </a:lnTo>
                  <a:lnTo>
                    <a:pt x="38" y="37"/>
                  </a:lnTo>
                  <a:lnTo>
                    <a:pt x="45" y="34"/>
                  </a:lnTo>
                  <a:lnTo>
                    <a:pt x="53" y="36"/>
                  </a:lnTo>
                  <a:lnTo>
                    <a:pt x="51" y="49"/>
                  </a:lnTo>
                  <a:lnTo>
                    <a:pt x="62" y="47"/>
                  </a:lnTo>
                  <a:lnTo>
                    <a:pt x="60" y="54"/>
                  </a:lnTo>
                  <a:lnTo>
                    <a:pt x="56" y="55"/>
                  </a:lnTo>
                  <a:lnTo>
                    <a:pt x="62" y="59"/>
                  </a:lnTo>
                  <a:lnTo>
                    <a:pt x="61" y="77"/>
                  </a:lnTo>
                  <a:lnTo>
                    <a:pt x="55" y="77"/>
                  </a:lnTo>
                  <a:lnTo>
                    <a:pt x="53" y="73"/>
                  </a:lnTo>
                  <a:lnTo>
                    <a:pt x="49" y="72"/>
                  </a:lnTo>
                  <a:lnTo>
                    <a:pt x="51" y="68"/>
                  </a:lnTo>
                  <a:lnTo>
                    <a:pt x="49" y="62"/>
                  </a:lnTo>
                  <a:lnTo>
                    <a:pt x="44" y="69"/>
                  </a:lnTo>
                  <a:lnTo>
                    <a:pt x="40" y="68"/>
                  </a:lnTo>
                  <a:lnTo>
                    <a:pt x="39" y="61"/>
                  </a:lnTo>
                  <a:lnTo>
                    <a:pt x="33" y="64"/>
                  </a:lnTo>
                  <a:lnTo>
                    <a:pt x="30" y="60"/>
                  </a:lnTo>
                  <a:lnTo>
                    <a:pt x="23" y="63"/>
                  </a:lnTo>
                  <a:lnTo>
                    <a:pt x="17" y="61"/>
                  </a:lnTo>
                  <a:lnTo>
                    <a:pt x="5" y="63"/>
                  </a:lnTo>
                  <a:lnTo>
                    <a:pt x="0" y="57"/>
                  </a:lnTo>
                  <a:lnTo>
                    <a:pt x="6" y="51"/>
                  </a:lnTo>
                  <a:lnTo>
                    <a:pt x="1" y="51"/>
                  </a:lnTo>
                  <a:lnTo>
                    <a:pt x="0" y="48"/>
                  </a:lnTo>
                  <a:lnTo>
                    <a:pt x="9" y="44"/>
                  </a:lnTo>
                  <a:lnTo>
                    <a:pt x="9" y="40"/>
                  </a:lnTo>
                  <a:lnTo>
                    <a:pt x="13" y="36"/>
                  </a:lnTo>
                  <a:lnTo>
                    <a:pt x="15" y="26"/>
                  </a:lnTo>
                  <a:lnTo>
                    <a:pt x="21" y="14"/>
                  </a:lnTo>
                  <a:lnTo>
                    <a:pt x="27" y="2"/>
                  </a:lnTo>
                  <a:lnTo>
                    <a:pt x="3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2" name="Freeform 128"/>
            <p:cNvSpPr>
              <a:spLocks/>
            </p:cNvSpPr>
            <p:nvPr/>
          </p:nvSpPr>
          <p:spPr bwMode="gray">
            <a:xfrm>
              <a:off x="3160678" y="699851"/>
              <a:ext cx="60203" cy="20856"/>
            </a:xfrm>
            <a:custGeom>
              <a:avLst/>
              <a:gdLst/>
              <a:ahLst/>
              <a:cxnLst>
                <a:cxn ang="0">
                  <a:pos x="0" y="9"/>
                </a:cxn>
                <a:cxn ang="0">
                  <a:pos x="0" y="7"/>
                </a:cxn>
                <a:cxn ang="0">
                  <a:pos x="7" y="3"/>
                </a:cxn>
                <a:cxn ang="0">
                  <a:pos x="23" y="0"/>
                </a:cxn>
                <a:cxn ang="0">
                  <a:pos x="26" y="3"/>
                </a:cxn>
                <a:cxn ang="0">
                  <a:pos x="25" y="7"/>
                </a:cxn>
                <a:cxn ang="0">
                  <a:pos x="21" y="7"/>
                </a:cxn>
                <a:cxn ang="0">
                  <a:pos x="16" y="7"/>
                </a:cxn>
                <a:cxn ang="0">
                  <a:pos x="0" y="9"/>
                </a:cxn>
              </a:cxnLst>
              <a:rect l="0" t="0" r="r" b="b"/>
              <a:pathLst>
                <a:path w="26" h="9">
                  <a:moveTo>
                    <a:pt x="0" y="9"/>
                  </a:moveTo>
                  <a:lnTo>
                    <a:pt x="0" y="7"/>
                  </a:lnTo>
                  <a:lnTo>
                    <a:pt x="7" y="3"/>
                  </a:lnTo>
                  <a:lnTo>
                    <a:pt x="23" y="0"/>
                  </a:lnTo>
                  <a:lnTo>
                    <a:pt x="26" y="3"/>
                  </a:lnTo>
                  <a:lnTo>
                    <a:pt x="25" y="7"/>
                  </a:lnTo>
                  <a:lnTo>
                    <a:pt x="21" y="7"/>
                  </a:lnTo>
                  <a:lnTo>
                    <a:pt x="16" y="7"/>
                  </a:lnTo>
                  <a:lnTo>
                    <a:pt x="0"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3" name="Freeform 129"/>
            <p:cNvSpPr>
              <a:spLocks/>
            </p:cNvSpPr>
            <p:nvPr/>
          </p:nvSpPr>
          <p:spPr bwMode="gray">
            <a:xfrm>
              <a:off x="3308871" y="125139"/>
              <a:ext cx="27786" cy="18539"/>
            </a:xfrm>
            <a:custGeom>
              <a:avLst/>
              <a:gdLst/>
              <a:ahLst/>
              <a:cxnLst>
                <a:cxn ang="0">
                  <a:pos x="3" y="0"/>
                </a:cxn>
                <a:cxn ang="0">
                  <a:pos x="7" y="1"/>
                </a:cxn>
                <a:cxn ang="0">
                  <a:pos x="12" y="6"/>
                </a:cxn>
                <a:cxn ang="0">
                  <a:pos x="10" y="8"/>
                </a:cxn>
                <a:cxn ang="0">
                  <a:pos x="3" y="4"/>
                </a:cxn>
                <a:cxn ang="0">
                  <a:pos x="0" y="1"/>
                </a:cxn>
                <a:cxn ang="0">
                  <a:pos x="3" y="0"/>
                </a:cxn>
              </a:cxnLst>
              <a:rect l="0" t="0" r="r" b="b"/>
              <a:pathLst>
                <a:path w="12" h="8">
                  <a:moveTo>
                    <a:pt x="3" y="0"/>
                  </a:moveTo>
                  <a:lnTo>
                    <a:pt x="7" y="1"/>
                  </a:lnTo>
                  <a:lnTo>
                    <a:pt x="12" y="6"/>
                  </a:lnTo>
                  <a:lnTo>
                    <a:pt x="10" y="8"/>
                  </a:lnTo>
                  <a:lnTo>
                    <a:pt x="3" y="4"/>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4" name="Freeform 130"/>
            <p:cNvSpPr>
              <a:spLocks/>
            </p:cNvSpPr>
            <p:nvPr/>
          </p:nvSpPr>
          <p:spPr bwMode="gray">
            <a:xfrm>
              <a:off x="3334341" y="120504"/>
              <a:ext cx="13893" cy="16222"/>
            </a:xfrm>
            <a:custGeom>
              <a:avLst/>
              <a:gdLst/>
              <a:ahLst/>
              <a:cxnLst>
                <a:cxn ang="0">
                  <a:pos x="0" y="0"/>
                </a:cxn>
                <a:cxn ang="0">
                  <a:pos x="4" y="0"/>
                </a:cxn>
                <a:cxn ang="0">
                  <a:pos x="6" y="7"/>
                </a:cxn>
                <a:cxn ang="0">
                  <a:pos x="1" y="3"/>
                </a:cxn>
                <a:cxn ang="0">
                  <a:pos x="0" y="0"/>
                </a:cxn>
              </a:cxnLst>
              <a:rect l="0" t="0" r="r" b="b"/>
              <a:pathLst>
                <a:path w="6" h="7">
                  <a:moveTo>
                    <a:pt x="0" y="0"/>
                  </a:moveTo>
                  <a:lnTo>
                    <a:pt x="4" y="0"/>
                  </a:lnTo>
                  <a:lnTo>
                    <a:pt x="6" y="7"/>
                  </a:lnTo>
                  <a:lnTo>
                    <a:pt x="1"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5" name="Freeform 131"/>
            <p:cNvSpPr>
              <a:spLocks/>
            </p:cNvSpPr>
            <p:nvPr/>
          </p:nvSpPr>
          <p:spPr bwMode="gray">
            <a:xfrm>
              <a:off x="3341288" y="152947"/>
              <a:ext cx="23155" cy="6952"/>
            </a:xfrm>
            <a:custGeom>
              <a:avLst/>
              <a:gdLst/>
              <a:ahLst/>
              <a:cxnLst>
                <a:cxn ang="0">
                  <a:pos x="0" y="0"/>
                </a:cxn>
                <a:cxn ang="0">
                  <a:pos x="7" y="1"/>
                </a:cxn>
                <a:cxn ang="0">
                  <a:pos x="10" y="3"/>
                </a:cxn>
                <a:cxn ang="0">
                  <a:pos x="6" y="3"/>
                </a:cxn>
                <a:cxn ang="0">
                  <a:pos x="0" y="0"/>
                </a:cxn>
              </a:cxnLst>
              <a:rect l="0" t="0" r="r" b="b"/>
              <a:pathLst>
                <a:path w="10" h="3">
                  <a:moveTo>
                    <a:pt x="0" y="0"/>
                  </a:moveTo>
                  <a:lnTo>
                    <a:pt x="7" y="1"/>
                  </a:lnTo>
                  <a:lnTo>
                    <a:pt x="10" y="3"/>
                  </a:lnTo>
                  <a:lnTo>
                    <a:pt x="6"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6" name="Freeform 132"/>
            <p:cNvSpPr>
              <a:spLocks/>
            </p:cNvSpPr>
            <p:nvPr/>
          </p:nvSpPr>
          <p:spPr bwMode="gray">
            <a:xfrm>
              <a:off x="3373705" y="315165"/>
              <a:ext cx="11578" cy="6952"/>
            </a:xfrm>
            <a:custGeom>
              <a:avLst/>
              <a:gdLst/>
              <a:ahLst/>
              <a:cxnLst>
                <a:cxn ang="0">
                  <a:pos x="1" y="0"/>
                </a:cxn>
                <a:cxn ang="0">
                  <a:pos x="5" y="0"/>
                </a:cxn>
                <a:cxn ang="0">
                  <a:pos x="3" y="3"/>
                </a:cxn>
                <a:cxn ang="0">
                  <a:pos x="0" y="3"/>
                </a:cxn>
                <a:cxn ang="0">
                  <a:pos x="1" y="0"/>
                </a:cxn>
              </a:cxnLst>
              <a:rect l="0" t="0" r="r" b="b"/>
              <a:pathLst>
                <a:path w="5" h="3">
                  <a:moveTo>
                    <a:pt x="1" y="0"/>
                  </a:moveTo>
                  <a:lnTo>
                    <a:pt x="5" y="0"/>
                  </a:lnTo>
                  <a:lnTo>
                    <a:pt x="3" y="3"/>
                  </a:lnTo>
                  <a:lnTo>
                    <a:pt x="0" y="3"/>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7" name="Freeform 133"/>
            <p:cNvSpPr>
              <a:spLocks/>
            </p:cNvSpPr>
            <p:nvPr/>
          </p:nvSpPr>
          <p:spPr bwMode="gray">
            <a:xfrm>
              <a:off x="3355181" y="331386"/>
              <a:ext cx="23155" cy="13904"/>
            </a:xfrm>
            <a:custGeom>
              <a:avLst/>
              <a:gdLst/>
              <a:ahLst/>
              <a:cxnLst>
                <a:cxn ang="0">
                  <a:pos x="6" y="0"/>
                </a:cxn>
                <a:cxn ang="0">
                  <a:pos x="10" y="0"/>
                </a:cxn>
                <a:cxn ang="0">
                  <a:pos x="9" y="3"/>
                </a:cxn>
                <a:cxn ang="0">
                  <a:pos x="4" y="6"/>
                </a:cxn>
                <a:cxn ang="0">
                  <a:pos x="0" y="5"/>
                </a:cxn>
                <a:cxn ang="0">
                  <a:pos x="5" y="3"/>
                </a:cxn>
                <a:cxn ang="0">
                  <a:pos x="6" y="0"/>
                </a:cxn>
              </a:cxnLst>
              <a:rect l="0" t="0" r="r" b="b"/>
              <a:pathLst>
                <a:path w="10" h="6">
                  <a:moveTo>
                    <a:pt x="6" y="0"/>
                  </a:moveTo>
                  <a:lnTo>
                    <a:pt x="10" y="0"/>
                  </a:lnTo>
                  <a:lnTo>
                    <a:pt x="9" y="3"/>
                  </a:lnTo>
                  <a:lnTo>
                    <a:pt x="4" y="6"/>
                  </a:lnTo>
                  <a:lnTo>
                    <a:pt x="0" y="5"/>
                  </a:lnTo>
                  <a:lnTo>
                    <a:pt x="5" y="3"/>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8" name="Freeform 134"/>
            <p:cNvSpPr>
              <a:spLocks/>
            </p:cNvSpPr>
            <p:nvPr/>
          </p:nvSpPr>
          <p:spPr bwMode="gray">
            <a:xfrm>
              <a:off x="3369074" y="380051"/>
              <a:ext cx="13893" cy="11587"/>
            </a:xfrm>
            <a:custGeom>
              <a:avLst/>
              <a:gdLst/>
              <a:ahLst/>
              <a:cxnLst>
                <a:cxn ang="0">
                  <a:pos x="4" y="0"/>
                </a:cxn>
                <a:cxn ang="0">
                  <a:pos x="6" y="0"/>
                </a:cxn>
                <a:cxn ang="0">
                  <a:pos x="3" y="5"/>
                </a:cxn>
                <a:cxn ang="0">
                  <a:pos x="0" y="4"/>
                </a:cxn>
                <a:cxn ang="0">
                  <a:pos x="4" y="0"/>
                </a:cxn>
              </a:cxnLst>
              <a:rect l="0" t="0" r="r" b="b"/>
              <a:pathLst>
                <a:path w="6" h="5">
                  <a:moveTo>
                    <a:pt x="4" y="0"/>
                  </a:moveTo>
                  <a:lnTo>
                    <a:pt x="6" y="0"/>
                  </a:lnTo>
                  <a:lnTo>
                    <a:pt x="3" y="5"/>
                  </a:lnTo>
                  <a:lnTo>
                    <a:pt x="0" y="4"/>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19" name="Freeform 135"/>
            <p:cNvSpPr>
              <a:spLocks/>
            </p:cNvSpPr>
            <p:nvPr/>
          </p:nvSpPr>
          <p:spPr bwMode="gray">
            <a:xfrm>
              <a:off x="3350550" y="433351"/>
              <a:ext cx="13893" cy="37078"/>
            </a:xfrm>
            <a:custGeom>
              <a:avLst/>
              <a:gdLst/>
              <a:ahLst/>
              <a:cxnLst>
                <a:cxn ang="0">
                  <a:pos x="1" y="0"/>
                </a:cxn>
                <a:cxn ang="0">
                  <a:pos x="6" y="2"/>
                </a:cxn>
                <a:cxn ang="0">
                  <a:pos x="4" y="7"/>
                </a:cxn>
                <a:cxn ang="0">
                  <a:pos x="4" y="16"/>
                </a:cxn>
                <a:cxn ang="0">
                  <a:pos x="0" y="15"/>
                </a:cxn>
                <a:cxn ang="0">
                  <a:pos x="0" y="4"/>
                </a:cxn>
                <a:cxn ang="0">
                  <a:pos x="1" y="0"/>
                </a:cxn>
              </a:cxnLst>
              <a:rect l="0" t="0" r="r" b="b"/>
              <a:pathLst>
                <a:path w="6" h="16">
                  <a:moveTo>
                    <a:pt x="1" y="0"/>
                  </a:moveTo>
                  <a:lnTo>
                    <a:pt x="6" y="2"/>
                  </a:lnTo>
                  <a:lnTo>
                    <a:pt x="4" y="7"/>
                  </a:lnTo>
                  <a:lnTo>
                    <a:pt x="4" y="16"/>
                  </a:lnTo>
                  <a:lnTo>
                    <a:pt x="0" y="15"/>
                  </a:lnTo>
                  <a:lnTo>
                    <a:pt x="0" y="4"/>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0" name="Freeform 136"/>
            <p:cNvSpPr>
              <a:spLocks/>
            </p:cNvSpPr>
            <p:nvPr/>
          </p:nvSpPr>
          <p:spPr bwMode="gray">
            <a:xfrm>
              <a:off x="3352866" y="493603"/>
              <a:ext cx="37048" cy="16222"/>
            </a:xfrm>
            <a:custGeom>
              <a:avLst/>
              <a:gdLst/>
              <a:ahLst/>
              <a:cxnLst>
                <a:cxn ang="0">
                  <a:pos x="8" y="0"/>
                </a:cxn>
                <a:cxn ang="0">
                  <a:pos x="10" y="4"/>
                </a:cxn>
                <a:cxn ang="0">
                  <a:pos x="16" y="5"/>
                </a:cxn>
                <a:cxn ang="0">
                  <a:pos x="16" y="7"/>
                </a:cxn>
                <a:cxn ang="0">
                  <a:pos x="11" y="7"/>
                </a:cxn>
                <a:cxn ang="0">
                  <a:pos x="5" y="7"/>
                </a:cxn>
                <a:cxn ang="0">
                  <a:pos x="0" y="3"/>
                </a:cxn>
                <a:cxn ang="0">
                  <a:pos x="1" y="0"/>
                </a:cxn>
                <a:cxn ang="0">
                  <a:pos x="8" y="0"/>
                </a:cxn>
              </a:cxnLst>
              <a:rect l="0" t="0" r="r" b="b"/>
              <a:pathLst>
                <a:path w="16" h="7">
                  <a:moveTo>
                    <a:pt x="8" y="0"/>
                  </a:moveTo>
                  <a:lnTo>
                    <a:pt x="10" y="4"/>
                  </a:lnTo>
                  <a:lnTo>
                    <a:pt x="16" y="5"/>
                  </a:lnTo>
                  <a:lnTo>
                    <a:pt x="16" y="7"/>
                  </a:lnTo>
                  <a:lnTo>
                    <a:pt x="11" y="7"/>
                  </a:lnTo>
                  <a:lnTo>
                    <a:pt x="5" y="7"/>
                  </a:lnTo>
                  <a:lnTo>
                    <a:pt x="0" y="3"/>
                  </a:lnTo>
                  <a:lnTo>
                    <a:pt x="1" y="0"/>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1" name="Freeform 137"/>
            <p:cNvSpPr>
              <a:spLocks/>
            </p:cNvSpPr>
            <p:nvPr/>
          </p:nvSpPr>
          <p:spPr bwMode="gray">
            <a:xfrm>
              <a:off x="3325079" y="509825"/>
              <a:ext cx="13893" cy="13904"/>
            </a:xfrm>
            <a:custGeom>
              <a:avLst/>
              <a:gdLst/>
              <a:ahLst/>
              <a:cxnLst>
                <a:cxn ang="0">
                  <a:pos x="2" y="0"/>
                </a:cxn>
                <a:cxn ang="0">
                  <a:pos x="6" y="3"/>
                </a:cxn>
                <a:cxn ang="0">
                  <a:pos x="6" y="6"/>
                </a:cxn>
                <a:cxn ang="0">
                  <a:pos x="3" y="6"/>
                </a:cxn>
                <a:cxn ang="0">
                  <a:pos x="1" y="5"/>
                </a:cxn>
                <a:cxn ang="0">
                  <a:pos x="0" y="3"/>
                </a:cxn>
                <a:cxn ang="0">
                  <a:pos x="2" y="0"/>
                </a:cxn>
              </a:cxnLst>
              <a:rect l="0" t="0" r="r" b="b"/>
              <a:pathLst>
                <a:path w="6" h="6">
                  <a:moveTo>
                    <a:pt x="2" y="0"/>
                  </a:moveTo>
                  <a:lnTo>
                    <a:pt x="6" y="3"/>
                  </a:lnTo>
                  <a:lnTo>
                    <a:pt x="6" y="6"/>
                  </a:lnTo>
                  <a:lnTo>
                    <a:pt x="3" y="6"/>
                  </a:lnTo>
                  <a:lnTo>
                    <a:pt x="1" y="5"/>
                  </a:lnTo>
                  <a:lnTo>
                    <a:pt x="0" y="3"/>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2" name="Freeform 138"/>
            <p:cNvSpPr>
              <a:spLocks/>
            </p:cNvSpPr>
            <p:nvPr/>
          </p:nvSpPr>
          <p:spPr bwMode="gray">
            <a:xfrm>
              <a:off x="3299609" y="539951"/>
              <a:ext cx="25471" cy="16222"/>
            </a:xfrm>
            <a:custGeom>
              <a:avLst/>
              <a:gdLst/>
              <a:ahLst/>
              <a:cxnLst>
                <a:cxn ang="0">
                  <a:pos x="0" y="4"/>
                </a:cxn>
                <a:cxn ang="0">
                  <a:pos x="0" y="2"/>
                </a:cxn>
                <a:cxn ang="0">
                  <a:pos x="5" y="0"/>
                </a:cxn>
                <a:cxn ang="0">
                  <a:pos x="9" y="2"/>
                </a:cxn>
                <a:cxn ang="0">
                  <a:pos x="11" y="5"/>
                </a:cxn>
                <a:cxn ang="0">
                  <a:pos x="5" y="7"/>
                </a:cxn>
                <a:cxn ang="0">
                  <a:pos x="0" y="4"/>
                </a:cxn>
              </a:cxnLst>
              <a:rect l="0" t="0" r="r" b="b"/>
              <a:pathLst>
                <a:path w="11" h="7">
                  <a:moveTo>
                    <a:pt x="0" y="4"/>
                  </a:moveTo>
                  <a:lnTo>
                    <a:pt x="0" y="2"/>
                  </a:lnTo>
                  <a:lnTo>
                    <a:pt x="5" y="0"/>
                  </a:lnTo>
                  <a:lnTo>
                    <a:pt x="9" y="2"/>
                  </a:lnTo>
                  <a:lnTo>
                    <a:pt x="11" y="5"/>
                  </a:lnTo>
                  <a:lnTo>
                    <a:pt x="5" y="7"/>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3" name="Freeform 139"/>
            <p:cNvSpPr>
              <a:spLocks/>
            </p:cNvSpPr>
            <p:nvPr/>
          </p:nvSpPr>
          <p:spPr bwMode="gray">
            <a:xfrm>
              <a:off x="3239405" y="621060"/>
              <a:ext cx="55572" cy="30126"/>
            </a:xfrm>
            <a:custGeom>
              <a:avLst/>
              <a:gdLst/>
              <a:ahLst/>
              <a:cxnLst>
                <a:cxn ang="0">
                  <a:pos x="0" y="2"/>
                </a:cxn>
                <a:cxn ang="0">
                  <a:pos x="2" y="0"/>
                </a:cxn>
                <a:cxn ang="0">
                  <a:pos x="12" y="0"/>
                </a:cxn>
                <a:cxn ang="0">
                  <a:pos x="18" y="4"/>
                </a:cxn>
                <a:cxn ang="0">
                  <a:pos x="24" y="5"/>
                </a:cxn>
                <a:cxn ang="0">
                  <a:pos x="24" y="7"/>
                </a:cxn>
                <a:cxn ang="0">
                  <a:pos x="21" y="9"/>
                </a:cxn>
                <a:cxn ang="0">
                  <a:pos x="21" y="11"/>
                </a:cxn>
                <a:cxn ang="0">
                  <a:pos x="20" y="13"/>
                </a:cxn>
                <a:cxn ang="0">
                  <a:pos x="8" y="9"/>
                </a:cxn>
                <a:cxn ang="0">
                  <a:pos x="0" y="2"/>
                </a:cxn>
              </a:cxnLst>
              <a:rect l="0" t="0" r="r" b="b"/>
              <a:pathLst>
                <a:path w="24" h="13">
                  <a:moveTo>
                    <a:pt x="0" y="2"/>
                  </a:moveTo>
                  <a:lnTo>
                    <a:pt x="2" y="0"/>
                  </a:lnTo>
                  <a:lnTo>
                    <a:pt x="12" y="0"/>
                  </a:lnTo>
                  <a:lnTo>
                    <a:pt x="18" y="4"/>
                  </a:lnTo>
                  <a:lnTo>
                    <a:pt x="24" y="5"/>
                  </a:lnTo>
                  <a:lnTo>
                    <a:pt x="24" y="7"/>
                  </a:lnTo>
                  <a:lnTo>
                    <a:pt x="21" y="9"/>
                  </a:lnTo>
                  <a:lnTo>
                    <a:pt x="21" y="11"/>
                  </a:lnTo>
                  <a:lnTo>
                    <a:pt x="20" y="13"/>
                  </a:lnTo>
                  <a:lnTo>
                    <a:pt x="8" y="9"/>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4" name="Freeform 140"/>
            <p:cNvSpPr>
              <a:spLocks/>
            </p:cNvSpPr>
            <p:nvPr/>
          </p:nvSpPr>
          <p:spPr bwMode="gray">
            <a:xfrm>
              <a:off x="3220881" y="590934"/>
              <a:ext cx="37048" cy="16222"/>
            </a:xfrm>
            <a:custGeom>
              <a:avLst/>
              <a:gdLst/>
              <a:ahLst/>
              <a:cxnLst>
                <a:cxn ang="0">
                  <a:pos x="1" y="5"/>
                </a:cxn>
                <a:cxn ang="0">
                  <a:pos x="0" y="3"/>
                </a:cxn>
                <a:cxn ang="0">
                  <a:pos x="5" y="1"/>
                </a:cxn>
                <a:cxn ang="0">
                  <a:pos x="12" y="0"/>
                </a:cxn>
                <a:cxn ang="0">
                  <a:pos x="15" y="1"/>
                </a:cxn>
                <a:cxn ang="0">
                  <a:pos x="13" y="3"/>
                </a:cxn>
                <a:cxn ang="0">
                  <a:pos x="16" y="4"/>
                </a:cxn>
                <a:cxn ang="0">
                  <a:pos x="13" y="7"/>
                </a:cxn>
                <a:cxn ang="0">
                  <a:pos x="5" y="7"/>
                </a:cxn>
                <a:cxn ang="0">
                  <a:pos x="1" y="5"/>
                </a:cxn>
              </a:cxnLst>
              <a:rect l="0" t="0" r="r" b="b"/>
              <a:pathLst>
                <a:path w="16" h="7">
                  <a:moveTo>
                    <a:pt x="1" y="5"/>
                  </a:moveTo>
                  <a:lnTo>
                    <a:pt x="0" y="3"/>
                  </a:lnTo>
                  <a:lnTo>
                    <a:pt x="5" y="1"/>
                  </a:lnTo>
                  <a:lnTo>
                    <a:pt x="12" y="0"/>
                  </a:lnTo>
                  <a:lnTo>
                    <a:pt x="15" y="1"/>
                  </a:lnTo>
                  <a:lnTo>
                    <a:pt x="13" y="3"/>
                  </a:lnTo>
                  <a:lnTo>
                    <a:pt x="16" y="4"/>
                  </a:lnTo>
                  <a:lnTo>
                    <a:pt x="13" y="7"/>
                  </a:lnTo>
                  <a:lnTo>
                    <a:pt x="5" y="7"/>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5" name="Freeform 141"/>
            <p:cNvSpPr>
              <a:spLocks/>
            </p:cNvSpPr>
            <p:nvPr/>
          </p:nvSpPr>
          <p:spPr bwMode="gray">
            <a:xfrm>
              <a:off x="3250983" y="607155"/>
              <a:ext cx="43995" cy="18539"/>
            </a:xfrm>
            <a:custGeom>
              <a:avLst/>
              <a:gdLst/>
              <a:ahLst/>
              <a:cxnLst>
                <a:cxn ang="0">
                  <a:pos x="0" y="2"/>
                </a:cxn>
                <a:cxn ang="0">
                  <a:pos x="8" y="0"/>
                </a:cxn>
                <a:cxn ang="0">
                  <a:pos x="16" y="2"/>
                </a:cxn>
                <a:cxn ang="0">
                  <a:pos x="19" y="4"/>
                </a:cxn>
                <a:cxn ang="0">
                  <a:pos x="17" y="8"/>
                </a:cxn>
                <a:cxn ang="0">
                  <a:pos x="7" y="4"/>
                </a:cxn>
                <a:cxn ang="0">
                  <a:pos x="0" y="2"/>
                </a:cxn>
              </a:cxnLst>
              <a:rect l="0" t="0" r="r" b="b"/>
              <a:pathLst>
                <a:path w="19" h="8">
                  <a:moveTo>
                    <a:pt x="0" y="2"/>
                  </a:moveTo>
                  <a:lnTo>
                    <a:pt x="8" y="0"/>
                  </a:lnTo>
                  <a:lnTo>
                    <a:pt x="16" y="2"/>
                  </a:lnTo>
                  <a:lnTo>
                    <a:pt x="19" y="4"/>
                  </a:lnTo>
                  <a:lnTo>
                    <a:pt x="17" y="8"/>
                  </a:lnTo>
                  <a:lnTo>
                    <a:pt x="7"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6" name="Freeform 142"/>
            <p:cNvSpPr>
              <a:spLocks/>
            </p:cNvSpPr>
            <p:nvPr/>
          </p:nvSpPr>
          <p:spPr bwMode="gray">
            <a:xfrm>
              <a:off x="1085976" y="1675470"/>
              <a:ext cx="1229538" cy="706803"/>
            </a:xfrm>
            <a:custGeom>
              <a:avLst/>
              <a:gdLst/>
              <a:ahLst/>
              <a:cxnLst>
                <a:cxn ang="0">
                  <a:pos x="66" y="207"/>
                </a:cxn>
                <a:cxn ang="0">
                  <a:pos x="53" y="202"/>
                </a:cxn>
                <a:cxn ang="0">
                  <a:pos x="39" y="195"/>
                </a:cxn>
                <a:cxn ang="0">
                  <a:pos x="28" y="173"/>
                </a:cxn>
                <a:cxn ang="0">
                  <a:pos x="23" y="157"/>
                </a:cxn>
                <a:cxn ang="0">
                  <a:pos x="17" y="150"/>
                </a:cxn>
                <a:cxn ang="0">
                  <a:pos x="8" y="128"/>
                </a:cxn>
                <a:cxn ang="0">
                  <a:pos x="6" y="105"/>
                </a:cxn>
                <a:cxn ang="0">
                  <a:pos x="6" y="68"/>
                </a:cxn>
                <a:cxn ang="0">
                  <a:pos x="6" y="26"/>
                </a:cxn>
                <a:cxn ang="0">
                  <a:pos x="6" y="9"/>
                </a:cxn>
                <a:cxn ang="0">
                  <a:pos x="20" y="22"/>
                </a:cxn>
                <a:cxn ang="0">
                  <a:pos x="22" y="9"/>
                </a:cxn>
                <a:cxn ang="0">
                  <a:pos x="286" y="6"/>
                </a:cxn>
                <a:cxn ang="0">
                  <a:pos x="317" y="11"/>
                </a:cxn>
                <a:cxn ang="0">
                  <a:pos x="371" y="29"/>
                </a:cxn>
                <a:cxn ang="0">
                  <a:pos x="395" y="75"/>
                </a:cxn>
                <a:cxn ang="0">
                  <a:pos x="420" y="87"/>
                </a:cxn>
                <a:cxn ang="0">
                  <a:pos x="459" y="59"/>
                </a:cxn>
                <a:cxn ang="0">
                  <a:pos x="478" y="55"/>
                </a:cxn>
                <a:cxn ang="0">
                  <a:pos x="513" y="23"/>
                </a:cxn>
                <a:cxn ang="0">
                  <a:pos x="530" y="51"/>
                </a:cxn>
                <a:cxn ang="0">
                  <a:pos x="519" y="67"/>
                </a:cxn>
                <a:cxn ang="0">
                  <a:pos x="514" y="70"/>
                </a:cxn>
                <a:cxn ang="0">
                  <a:pos x="503" y="76"/>
                </a:cxn>
                <a:cxn ang="0">
                  <a:pos x="494" y="94"/>
                </a:cxn>
                <a:cxn ang="0">
                  <a:pos x="502" y="103"/>
                </a:cxn>
                <a:cxn ang="0">
                  <a:pos x="491" y="105"/>
                </a:cxn>
                <a:cxn ang="0">
                  <a:pos x="477" y="107"/>
                </a:cxn>
                <a:cxn ang="0">
                  <a:pos x="468" y="115"/>
                </a:cxn>
                <a:cxn ang="0">
                  <a:pos x="467" y="127"/>
                </a:cxn>
                <a:cxn ang="0">
                  <a:pos x="457" y="135"/>
                </a:cxn>
                <a:cxn ang="0">
                  <a:pos x="457" y="151"/>
                </a:cxn>
                <a:cxn ang="0">
                  <a:pos x="449" y="151"/>
                </a:cxn>
                <a:cxn ang="0">
                  <a:pos x="444" y="134"/>
                </a:cxn>
                <a:cxn ang="0">
                  <a:pos x="445" y="162"/>
                </a:cxn>
                <a:cxn ang="0">
                  <a:pos x="446" y="176"/>
                </a:cxn>
                <a:cxn ang="0">
                  <a:pos x="443" y="187"/>
                </a:cxn>
                <a:cxn ang="0">
                  <a:pos x="433" y="203"/>
                </a:cxn>
                <a:cxn ang="0">
                  <a:pos x="409" y="220"/>
                </a:cxn>
                <a:cxn ang="0">
                  <a:pos x="402" y="247"/>
                </a:cxn>
                <a:cxn ang="0">
                  <a:pos x="414" y="287"/>
                </a:cxn>
                <a:cxn ang="0">
                  <a:pos x="404" y="304"/>
                </a:cxn>
                <a:cxn ang="0">
                  <a:pos x="394" y="282"/>
                </a:cxn>
                <a:cxn ang="0">
                  <a:pos x="392" y="266"/>
                </a:cxn>
                <a:cxn ang="0">
                  <a:pos x="384" y="251"/>
                </a:cxn>
                <a:cxn ang="0">
                  <a:pos x="373" y="252"/>
                </a:cxn>
                <a:cxn ang="0">
                  <a:pos x="362" y="244"/>
                </a:cxn>
                <a:cxn ang="0">
                  <a:pos x="345" y="244"/>
                </a:cxn>
                <a:cxn ang="0">
                  <a:pos x="329" y="253"/>
                </a:cxn>
                <a:cxn ang="0">
                  <a:pos x="329" y="261"/>
                </a:cxn>
                <a:cxn ang="0">
                  <a:pos x="309" y="252"/>
                </a:cxn>
                <a:cxn ang="0">
                  <a:pos x="289" y="251"/>
                </a:cxn>
                <a:cxn ang="0">
                  <a:pos x="268" y="262"/>
                </a:cxn>
                <a:cxn ang="0">
                  <a:pos x="255" y="283"/>
                </a:cxn>
                <a:cxn ang="0">
                  <a:pos x="247" y="292"/>
                </a:cxn>
                <a:cxn ang="0">
                  <a:pos x="223" y="256"/>
                </a:cxn>
                <a:cxn ang="0">
                  <a:pos x="205" y="258"/>
                </a:cxn>
                <a:cxn ang="0">
                  <a:pos x="189" y="250"/>
                </a:cxn>
                <a:cxn ang="0">
                  <a:pos x="182" y="237"/>
                </a:cxn>
                <a:cxn ang="0">
                  <a:pos x="156" y="226"/>
                </a:cxn>
                <a:cxn ang="0">
                  <a:pos x="125" y="234"/>
                </a:cxn>
                <a:cxn ang="0">
                  <a:pos x="93" y="217"/>
                </a:cxn>
              </a:cxnLst>
              <a:rect l="0" t="0" r="r" b="b"/>
              <a:pathLst>
                <a:path w="531" h="305">
                  <a:moveTo>
                    <a:pt x="71" y="220"/>
                  </a:moveTo>
                  <a:lnTo>
                    <a:pt x="69" y="216"/>
                  </a:lnTo>
                  <a:lnTo>
                    <a:pt x="66" y="207"/>
                  </a:lnTo>
                  <a:lnTo>
                    <a:pt x="59" y="202"/>
                  </a:lnTo>
                  <a:lnTo>
                    <a:pt x="56" y="202"/>
                  </a:lnTo>
                  <a:lnTo>
                    <a:pt x="53" y="202"/>
                  </a:lnTo>
                  <a:lnTo>
                    <a:pt x="49" y="197"/>
                  </a:lnTo>
                  <a:lnTo>
                    <a:pt x="44" y="195"/>
                  </a:lnTo>
                  <a:lnTo>
                    <a:pt x="39" y="195"/>
                  </a:lnTo>
                  <a:lnTo>
                    <a:pt x="37" y="185"/>
                  </a:lnTo>
                  <a:lnTo>
                    <a:pt x="31" y="178"/>
                  </a:lnTo>
                  <a:lnTo>
                    <a:pt x="28" y="173"/>
                  </a:lnTo>
                  <a:lnTo>
                    <a:pt x="27" y="167"/>
                  </a:lnTo>
                  <a:lnTo>
                    <a:pt x="24" y="164"/>
                  </a:lnTo>
                  <a:lnTo>
                    <a:pt x="23" y="157"/>
                  </a:lnTo>
                  <a:lnTo>
                    <a:pt x="25" y="153"/>
                  </a:lnTo>
                  <a:lnTo>
                    <a:pt x="23" y="151"/>
                  </a:lnTo>
                  <a:lnTo>
                    <a:pt x="17" y="150"/>
                  </a:lnTo>
                  <a:lnTo>
                    <a:pt x="15" y="141"/>
                  </a:lnTo>
                  <a:lnTo>
                    <a:pt x="8" y="136"/>
                  </a:lnTo>
                  <a:lnTo>
                    <a:pt x="8" y="128"/>
                  </a:lnTo>
                  <a:lnTo>
                    <a:pt x="4" y="122"/>
                  </a:lnTo>
                  <a:lnTo>
                    <a:pt x="6" y="115"/>
                  </a:lnTo>
                  <a:lnTo>
                    <a:pt x="6" y="105"/>
                  </a:lnTo>
                  <a:lnTo>
                    <a:pt x="3" y="92"/>
                  </a:lnTo>
                  <a:lnTo>
                    <a:pt x="2" y="82"/>
                  </a:lnTo>
                  <a:lnTo>
                    <a:pt x="6" y="68"/>
                  </a:lnTo>
                  <a:lnTo>
                    <a:pt x="6" y="49"/>
                  </a:lnTo>
                  <a:lnTo>
                    <a:pt x="8" y="37"/>
                  </a:lnTo>
                  <a:lnTo>
                    <a:pt x="6" y="26"/>
                  </a:lnTo>
                  <a:lnTo>
                    <a:pt x="0" y="13"/>
                  </a:lnTo>
                  <a:lnTo>
                    <a:pt x="1" y="9"/>
                  </a:lnTo>
                  <a:lnTo>
                    <a:pt x="6" y="9"/>
                  </a:lnTo>
                  <a:lnTo>
                    <a:pt x="12" y="11"/>
                  </a:lnTo>
                  <a:lnTo>
                    <a:pt x="21" y="11"/>
                  </a:lnTo>
                  <a:lnTo>
                    <a:pt x="20" y="22"/>
                  </a:lnTo>
                  <a:lnTo>
                    <a:pt x="23" y="22"/>
                  </a:lnTo>
                  <a:lnTo>
                    <a:pt x="25" y="16"/>
                  </a:lnTo>
                  <a:lnTo>
                    <a:pt x="22" y="9"/>
                  </a:lnTo>
                  <a:lnTo>
                    <a:pt x="21" y="0"/>
                  </a:lnTo>
                  <a:lnTo>
                    <a:pt x="278" y="0"/>
                  </a:lnTo>
                  <a:lnTo>
                    <a:pt x="286" y="6"/>
                  </a:lnTo>
                  <a:lnTo>
                    <a:pt x="298" y="8"/>
                  </a:lnTo>
                  <a:lnTo>
                    <a:pt x="306" y="12"/>
                  </a:lnTo>
                  <a:lnTo>
                    <a:pt x="317" y="11"/>
                  </a:lnTo>
                  <a:lnTo>
                    <a:pt x="325" y="14"/>
                  </a:lnTo>
                  <a:lnTo>
                    <a:pt x="342" y="12"/>
                  </a:lnTo>
                  <a:lnTo>
                    <a:pt x="371" y="29"/>
                  </a:lnTo>
                  <a:lnTo>
                    <a:pt x="378" y="43"/>
                  </a:lnTo>
                  <a:lnTo>
                    <a:pt x="395" y="62"/>
                  </a:lnTo>
                  <a:lnTo>
                    <a:pt x="395" y="75"/>
                  </a:lnTo>
                  <a:lnTo>
                    <a:pt x="390" y="93"/>
                  </a:lnTo>
                  <a:lnTo>
                    <a:pt x="393" y="102"/>
                  </a:lnTo>
                  <a:lnTo>
                    <a:pt x="420" y="87"/>
                  </a:lnTo>
                  <a:lnTo>
                    <a:pt x="423" y="79"/>
                  </a:lnTo>
                  <a:lnTo>
                    <a:pt x="447" y="69"/>
                  </a:lnTo>
                  <a:lnTo>
                    <a:pt x="459" y="59"/>
                  </a:lnTo>
                  <a:lnTo>
                    <a:pt x="464" y="54"/>
                  </a:lnTo>
                  <a:lnTo>
                    <a:pt x="473" y="54"/>
                  </a:lnTo>
                  <a:lnTo>
                    <a:pt x="478" y="55"/>
                  </a:lnTo>
                  <a:lnTo>
                    <a:pt x="494" y="52"/>
                  </a:lnTo>
                  <a:lnTo>
                    <a:pt x="508" y="26"/>
                  </a:lnTo>
                  <a:lnTo>
                    <a:pt x="513" y="23"/>
                  </a:lnTo>
                  <a:lnTo>
                    <a:pt x="524" y="28"/>
                  </a:lnTo>
                  <a:lnTo>
                    <a:pt x="524" y="41"/>
                  </a:lnTo>
                  <a:lnTo>
                    <a:pt x="530" y="51"/>
                  </a:lnTo>
                  <a:lnTo>
                    <a:pt x="531" y="61"/>
                  </a:lnTo>
                  <a:lnTo>
                    <a:pt x="523" y="66"/>
                  </a:lnTo>
                  <a:lnTo>
                    <a:pt x="519" y="67"/>
                  </a:lnTo>
                  <a:lnTo>
                    <a:pt x="517" y="65"/>
                  </a:lnTo>
                  <a:lnTo>
                    <a:pt x="516" y="66"/>
                  </a:lnTo>
                  <a:lnTo>
                    <a:pt x="514" y="70"/>
                  </a:lnTo>
                  <a:lnTo>
                    <a:pt x="513" y="73"/>
                  </a:lnTo>
                  <a:lnTo>
                    <a:pt x="504" y="73"/>
                  </a:lnTo>
                  <a:lnTo>
                    <a:pt x="503" y="76"/>
                  </a:lnTo>
                  <a:lnTo>
                    <a:pt x="500" y="82"/>
                  </a:lnTo>
                  <a:lnTo>
                    <a:pt x="499" y="85"/>
                  </a:lnTo>
                  <a:lnTo>
                    <a:pt x="494" y="94"/>
                  </a:lnTo>
                  <a:lnTo>
                    <a:pt x="498" y="97"/>
                  </a:lnTo>
                  <a:lnTo>
                    <a:pt x="498" y="101"/>
                  </a:lnTo>
                  <a:lnTo>
                    <a:pt x="502" y="103"/>
                  </a:lnTo>
                  <a:lnTo>
                    <a:pt x="499" y="107"/>
                  </a:lnTo>
                  <a:lnTo>
                    <a:pt x="494" y="108"/>
                  </a:lnTo>
                  <a:lnTo>
                    <a:pt x="491" y="105"/>
                  </a:lnTo>
                  <a:lnTo>
                    <a:pt x="486" y="108"/>
                  </a:lnTo>
                  <a:lnTo>
                    <a:pt x="481" y="110"/>
                  </a:lnTo>
                  <a:lnTo>
                    <a:pt x="477" y="107"/>
                  </a:lnTo>
                  <a:lnTo>
                    <a:pt x="474" y="108"/>
                  </a:lnTo>
                  <a:lnTo>
                    <a:pt x="472" y="113"/>
                  </a:lnTo>
                  <a:lnTo>
                    <a:pt x="468" y="115"/>
                  </a:lnTo>
                  <a:lnTo>
                    <a:pt x="470" y="116"/>
                  </a:lnTo>
                  <a:lnTo>
                    <a:pt x="471" y="121"/>
                  </a:lnTo>
                  <a:lnTo>
                    <a:pt x="467" y="127"/>
                  </a:lnTo>
                  <a:lnTo>
                    <a:pt x="465" y="133"/>
                  </a:lnTo>
                  <a:lnTo>
                    <a:pt x="460" y="138"/>
                  </a:lnTo>
                  <a:lnTo>
                    <a:pt x="457" y="135"/>
                  </a:lnTo>
                  <a:lnTo>
                    <a:pt x="455" y="136"/>
                  </a:lnTo>
                  <a:lnTo>
                    <a:pt x="458" y="142"/>
                  </a:lnTo>
                  <a:lnTo>
                    <a:pt x="457" y="151"/>
                  </a:lnTo>
                  <a:lnTo>
                    <a:pt x="453" y="159"/>
                  </a:lnTo>
                  <a:lnTo>
                    <a:pt x="451" y="158"/>
                  </a:lnTo>
                  <a:lnTo>
                    <a:pt x="449" y="151"/>
                  </a:lnTo>
                  <a:lnTo>
                    <a:pt x="448" y="141"/>
                  </a:lnTo>
                  <a:lnTo>
                    <a:pt x="449" y="133"/>
                  </a:lnTo>
                  <a:lnTo>
                    <a:pt x="444" y="134"/>
                  </a:lnTo>
                  <a:lnTo>
                    <a:pt x="442" y="140"/>
                  </a:lnTo>
                  <a:lnTo>
                    <a:pt x="445" y="148"/>
                  </a:lnTo>
                  <a:lnTo>
                    <a:pt x="445" y="162"/>
                  </a:lnTo>
                  <a:lnTo>
                    <a:pt x="448" y="168"/>
                  </a:lnTo>
                  <a:lnTo>
                    <a:pt x="449" y="172"/>
                  </a:lnTo>
                  <a:lnTo>
                    <a:pt x="446" y="176"/>
                  </a:lnTo>
                  <a:lnTo>
                    <a:pt x="450" y="180"/>
                  </a:lnTo>
                  <a:lnTo>
                    <a:pt x="449" y="183"/>
                  </a:lnTo>
                  <a:lnTo>
                    <a:pt x="443" y="187"/>
                  </a:lnTo>
                  <a:lnTo>
                    <a:pt x="442" y="193"/>
                  </a:lnTo>
                  <a:lnTo>
                    <a:pt x="438" y="197"/>
                  </a:lnTo>
                  <a:lnTo>
                    <a:pt x="433" y="203"/>
                  </a:lnTo>
                  <a:lnTo>
                    <a:pt x="426" y="205"/>
                  </a:lnTo>
                  <a:lnTo>
                    <a:pt x="413" y="220"/>
                  </a:lnTo>
                  <a:lnTo>
                    <a:pt x="409" y="220"/>
                  </a:lnTo>
                  <a:lnTo>
                    <a:pt x="408" y="225"/>
                  </a:lnTo>
                  <a:lnTo>
                    <a:pt x="402" y="236"/>
                  </a:lnTo>
                  <a:lnTo>
                    <a:pt x="402" y="247"/>
                  </a:lnTo>
                  <a:lnTo>
                    <a:pt x="406" y="255"/>
                  </a:lnTo>
                  <a:lnTo>
                    <a:pt x="410" y="270"/>
                  </a:lnTo>
                  <a:lnTo>
                    <a:pt x="414" y="287"/>
                  </a:lnTo>
                  <a:lnTo>
                    <a:pt x="412" y="303"/>
                  </a:lnTo>
                  <a:lnTo>
                    <a:pt x="407" y="305"/>
                  </a:lnTo>
                  <a:lnTo>
                    <a:pt x="404" y="304"/>
                  </a:lnTo>
                  <a:lnTo>
                    <a:pt x="401" y="296"/>
                  </a:lnTo>
                  <a:lnTo>
                    <a:pt x="395" y="289"/>
                  </a:lnTo>
                  <a:lnTo>
                    <a:pt x="394" y="282"/>
                  </a:lnTo>
                  <a:lnTo>
                    <a:pt x="391" y="277"/>
                  </a:lnTo>
                  <a:lnTo>
                    <a:pt x="391" y="268"/>
                  </a:lnTo>
                  <a:lnTo>
                    <a:pt x="392" y="266"/>
                  </a:lnTo>
                  <a:lnTo>
                    <a:pt x="392" y="262"/>
                  </a:lnTo>
                  <a:lnTo>
                    <a:pt x="389" y="258"/>
                  </a:lnTo>
                  <a:lnTo>
                    <a:pt x="384" y="251"/>
                  </a:lnTo>
                  <a:lnTo>
                    <a:pt x="379" y="248"/>
                  </a:lnTo>
                  <a:lnTo>
                    <a:pt x="375" y="249"/>
                  </a:lnTo>
                  <a:lnTo>
                    <a:pt x="373" y="252"/>
                  </a:lnTo>
                  <a:lnTo>
                    <a:pt x="369" y="251"/>
                  </a:lnTo>
                  <a:lnTo>
                    <a:pt x="367" y="247"/>
                  </a:lnTo>
                  <a:lnTo>
                    <a:pt x="362" y="244"/>
                  </a:lnTo>
                  <a:lnTo>
                    <a:pt x="356" y="244"/>
                  </a:lnTo>
                  <a:lnTo>
                    <a:pt x="347" y="246"/>
                  </a:lnTo>
                  <a:lnTo>
                    <a:pt x="345" y="244"/>
                  </a:lnTo>
                  <a:lnTo>
                    <a:pt x="336" y="247"/>
                  </a:lnTo>
                  <a:lnTo>
                    <a:pt x="330" y="248"/>
                  </a:lnTo>
                  <a:lnTo>
                    <a:pt x="329" y="253"/>
                  </a:lnTo>
                  <a:lnTo>
                    <a:pt x="333" y="258"/>
                  </a:lnTo>
                  <a:lnTo>
                    <a:pt x="333" y="261"/>
                  </a:lnTo>
                  <a:lnTo>
                    <a:pt x="329" y="261"/>
                  </a:lnTo>
                  <a:lnTo>
                    <a:pt x="322" y="257"/>
                  </a:lnTo>
                  <a:lnTo>
                    <a:pt x="317" y="259"/>
                  </a:lnTo>
                  <a:lnTo>
                    <a:pt x="309" y="252"/>
                  </a:lnTo>
                  <a:lnTo>
                    <a:pt x="304" y="253"/>
                  </a:lnTo>
                  <a:lnTo>
                    <a:pt x="295" y="251"/>
                  </a:lnTo>
                  <a:lnTo>
                    <a:pt x="289" y="251"/>
                  </a:lnTo>
                  <a:lnTo>
                    <a:pt x="282" y="255"/>
                  </a:lnTo>
                  <a:lnTo>
                    <a:pt x="278" y="259"/>
                  </a:lnTo>
                  <a:lnTo>
                    <a:pt x="268" y="262"/>
                  </a:lnTo>
                  <a:lnTo>
                    <a:pt x="259" y="274"/>
                  </a:lnTo>
                  <a:lnTo>
                    <a:pt x="258" y="278"/>
                  </a:lnTo>
                  <a:lnTo>
                    <a:pt x="255" y="283"/>
                  </a:lnTo>
                  <a:lnTo>
                    <a:pt x="256" y="290"/>
                  </a:lnTo>
                  <a:lnTo>
                    <a:pt x="256" y="294"/>
                  </a:lnTo>
                  <a:lnTo>
                    <a:pt x="247" y="292"/>
                  </a:lnTo>
                  <a:lnTo>
                    <a:pt x="237" y="283"/>
                  </a:lnTo>
                  <a:lnTo>
                    <a:pt x="235" y="277"/>
                  </a:lnTo>
                  <a:lnTo>
                    <a:pt x="223" y="256"/>
                  </a:lnTo>
                  <a:lnTo>
                    <a:pt x="209" y="248"/>
                  </a:lnTo>
                  <a:lnTo>
                    <a:pt x="204" y="253"/>
                  </a:lnTo>
                  <a:lnTo>
                    <a:pt x="205" y="258"/>
                  </a:lnTo>
                  <a:lnTo>
                    <a:pt x="203" y="260"/>
                  </a:lnTo>
                  <a:lnTo>
                    <a:pt x="196" y="257"/>
                  </a:lnTo>
                  <a:lnTo>
                    <a:pt x="189" y="250"/>
                  </a:lnTo>
                  <a:lnTo>
                    <a:pt x="188" y="241"/>
                  </a:lnTo>
                  <a:lnTo>
                    <a:pt x="185" y="237"/>
                  </a:lnTo>
                  <a:lnTo>
                    <a:pt x="182" y="237"/>
                  </a:lnTo>
                  <a:lnTo>
                    <a:pt x="173" y="228"/>
                  </a:lnTo>
                  <a:lnTo>
                    <a:pt x="164" y="226"/>
                  </a:lnTo>
                  <a:lnTo>
                    <a:pt x="156" y="226"/>
                  </a:lnTo>
                  <a:lnTo>
                    <a:pt x="154" y="232"/>
                  </a:lnTo>
                  <a:lnTo>
                    <a:pt x="145" y="234"/>
                  </a:lnTo>
                  <a:lnTo>
                    <a:pt x="125" y="234"/>
                  </a:lnTo>
                  <a:lnTo>
                    <a:pt x="120" y="233"/>
                  </a:lnTo>
                  <a:lnTo>
                    <a:pt x="107" y="224"/>
                  </a:lnTo>
                  <a:lnTo>
                    <a:pt x="93" y="217"/>
                  </a:lnTo>
                  <a:lnTo>
                    <a:pt x="77" y="218"/>
                  </a:lnTo>
                  <a:lnTo>
                    <a:pt x="71" y="22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7" name="Freeform 143"/>
            <p:cNvSpPr>
              <a:spLocks/>
            </p:cNvSpPr>
            <p:nvPr/>
          </p:nvSpPr>
          <p:spPr bwMode="gray">
            <a:xfrm>
              <a:off x="2174268" y="2477286"/>
              <a:ext cx="13893" cy="9270"/>
            </a:xfrm>
            <a:custGeom>
              <a:avLst/>
              <a:gdLst/>
              <a:ahLst/>
              <a:cxnLst>
                <a:cxn ang="0">
                  <a:pos x="0" y="3"/>
                </a:cxn>
                <a:cxn ang="0">
                  <a:pos x="4" y="0"/>
                </a:cxn>
                <a:cxn ang="0">
                  <a:pos x="6" y="2"/>
                </a:cxn>
                <a:cxn ang="0">
                  <a:pos x="4" y="4"/>
                </a:cxn>
                <a:cxn ang="0">
                  <a:pos x="0" y="3"/>
                </a:cxn>
              </a:cxnLst>
              <a:rect l="0" t="0" r="r" b="b"/>
              <a:pathLst>
                <a:path w="6" h="4">
                  <a:moveTo>
                    <a:pt x="0" y="3"/>
                  </a:moveTo>
                  <a:lnTo>
                    <a:pt x="4" y="0"/>
                  </a:lnTo>
                  <a:lnTo>
                    <a:pt x="6" y="2"/>
                  </a:lnTo>
                  <a:lnTo>
                    <a:pt x="4"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8" name="Freeform 144"/>
            <p:cNvSpPr>
              <a:spLocks/>
            </p:cNvSpPr>
            <p:nvPr/>
          </p:nvSpPr>
          <p:spPr bwMode="gray">
            <a:xfrm>
              <a:off x="2188162" y="2447160"/>
              <a:ext cx="4631" cy="4635"/>
            </a:xfrm>
            <a:custGeom>
              <a:avLst/>
              <a:gdLst/>
              <a:ahLst/>
              <a:cxnLst>
                <a:cxn ang="0">
                  <a:pos x="0" y="0"/>
                </a:cxn>
                <a:cxn ang="0">
                  <a:pos x="2" y="0"/>
                </a:cxn>
                <a:cxn ang="0">
                  <a:pos x="1" y="2"/>
                </a:cxn>
                <a:cxn ang="0">
                  <a:pos x="0" y="2"/>
                </a:cxn>
                <a:cxn ang="0">
                  <a:pos x="0" y="0"/>
                </a:cxn>
              </a:cxnLst>
              <a:rect l="0" t="0" r="r" b="b"/>
              <a:pathLst>
                <a:path w="2" h="2">
                  <a:moveTo>
                    <a:pt x="0" y="0"/>
                  </a:moveTo>
                  <a:lnTo>
                    <a:pt x="2" y="0"/>
                  </a:lnTo>
                  <a:lnTo>
                    <a:pt x="1" y="2"/>
                  </a:lnTo>
                  <a:lnTo>
                    <a:pt x="0"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29" name="Freeform 145"/>
            <p:cNvSpPr>
              <a:spLocks/>
            </p:cNvSpPr>
            <p:nvPr/>
          </p:nvSpPr>
          <p:spPr bwMode="gray">
            <a:xfrm>
              <a:off x="2213632" y="2461064"/>
              <a:ext cx="9262" cy="9270"/>
            </a:xfrm>
            <a:custGeom>
              <a:avLst/>
              <a:gdLst/>
              <a:ahLst/>
              <a:cxnLst>
                <a:cxn ang="0">
                  <a:pos x="0" y="0"/>
                </a:cxn>
                <a:cxn ang="0">
                  <a:pos x="4" y="2"/>
                </a:cxn>
                <a:cxn ang="0">
                  <a:pos x="2" y="4"/>
                </a:cxn>
                <a:cxn ang="0">
                  <a:pos x="0" y="3"/>
                </a:cxn>
                <a:cxn ang="0">
                  <a:pos x="0" y="0"/>
                </a:cxn>
              </a:cxnLst>
              <a:rect l="0" t="0" r="r" b="b"/>
              <a:pathLst>
                <a:path w="4" h="4">
                  <a:moveTo>
                    <a:pt x="0" y="0"/>
                  </a:moveTo>
                  <a:lnTo>
                    <a:pt x="4" y="2"/>
                  </a:lnTo>
                  <a:lnTo>
                    <a:pt x="2" y="4"/>
                  </a:lnTo>
                  <a:lnTo>
                    <a:pt x="0"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0" name="Freeform 146"/>
            <p:cNvSpPr>
              <a:spLocks/>
            </p:cNvSpPr>
            <p:nvPr/>
          </p:nvSpPr>
          <p:spPr bwMode="gray">
            <a:xfrm>
              <a:off x="2315515" y="2542173"/>
              <a:ext cx="27786" cy="11587"/>
            </a:xfrm>
            <a:custGeom>
              <a:avLst/>
              <a:gdLst/>
              <a:ahLst/>
              <a:cxnLst>
                <a:cxn ang="0">
                  <a:pos x="0" y="2"/>
                </a:cxn>
                <a:cxn ang="0">
                  <a:pos x="1" y="0"/>
                </a:cxn>
                <a:cxn ang="0">
                  <a:pos x="11" y="1"/>
                </a:cxn>
                <a:cxn ang="0">
                  <a:pos x="12" y="3"/>
                </a:cxn>
                <a:cxn ang="0">
                  <a:pos x="11" y="5"/>
                </a:cxn>
                <a:cxn ang="0">
                  <a:pos x="0" y="5"/>
                </a:cxn>
                <a:cxn ang="0">
                  <a:pos x="0" y="2"/>
                </a:cxn>
              </a:cxnLst>
              <a:rect l="0" t="0" r="r" b="b"/>
              <a:pathLst>
                <a:path w="12" h="5">
                  <a:moveTo>
                    <a:pt x="0" y="2"/>
                  </a:moveTo>
                  <a:lnTo>
                    <a:pt x="1" y="0"/>
                  </a:lnTo>
                  <a:lnTo>
                    <a:pt x="11" y="1"/>
                  </a:lnTo>
                  <a:lnTo>
                    <a:pt x="12" y="3"/>
                  </a:lnTo>
                  <a:lnTo>
                    <a:pt x="11" y="5"/>
                  </a:lnTo>
                  <a:lnTo>
                    <a:pt x="0"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1" name="Freeform 147"/>
            <p:cNvSpPr>
              <a:spLocks/>
            </p:cNvSpPr>
            <p:nvPr/>
          </p:nvSpPr>
          <p:spPr bwMode="gray">
            <a:xfrm>
              <a:off x="2438237" y="2579251"/>
              <a:ext cx="9262" cy="13904"/>
            </a:xfrm>
            <a:custGeom>
              <a:avLst/>
              <a:gdLst/>
              <a:ahLst/>
              <a:cxnLst>
                <a:cxn ang="0">
                  <a:pos x="0" y="3"/>
                </a:cxn>
                <a:cxn ang="0">
                  <a:pos x="0" y="2"/>
                </a:cxn>
                <a:cxn ang="0">
                  <a:pos x="1" y="1"/>
                </a:cxn>
                <a:cxn ang="0">
                  <a:pos x="0" y="1"/>
                </a:cxn>
                <a:cxn ang="0">
                  <a:pos x="1" y="1"/>
                </a:cxn>
                <a:cxn ang="0">
                  <a:pos x="1" y="0"/>
                </a:cxn>
                <a:cxn ang="0">
                  <a:pos x="1" y="1"/>
                </a:cxn>
                <a:cxn ang="0">
                  <a:pos x="3" y="1"/>
                </a:cxn>
                <a:cxn ang="0">
                  <a:pos x="3" y="2"/>
                </a:cxn>
                <a:cxn ang="0">
                  <a:pos x="3" y="4"/>
                </a:cxn>
                <a:cxn ang="0">
                  <a:pos x="4" y="5"/>
                </a:cxn>
                <a:cxn ang="0">
                  <a:pos x="3" y="6"/>
                </a:cxn>
                <a:cxn ang="0">
                  <a:pos x="2" y="6"/>
                </a:cxn>
                <a:cxn ang="0">
                  <a:pos x="2" y="5"/>
                </a:cxn>
                <a:cxn ang="0">
                  <a:pos x="1" y="4"/>
                </a:cxn>
                <a:cxn ang="0">
                  <a:pos x="0" y="3"/>
                </a:cxn>
              </a:cxnLst>
              <a:rect l="0" t="0" r="r" b="b"/>
              <a:pathLst>
                <a:path w="4" h="6">
                  <a:moveTo>
                    <a:pt x="0" y="3"/>
                  </a:moveTo>
                  <a:lnTo>
                    <a:pt x="0" y="2"/>
                  </a:lnTo>
                  <a:lnTo>
                    <a:pt x="1" y="1"/>
                  </a:lnTo>
                  <a:lnTo>
                    <a:pt x="0" y="1"/>
                  </a:lnTo>
                  <a:lnTo>
                    <a:pt x="1" y="1"/>
                  </a:lnTo>
                  <a:lnTo>
                    <a:pt x="1" y="0"/>
                  </a:lnTo>
                  <a:lnTo>
                    <a:pt x="1" y="1"/>
                  </a:lnTo>
                  <a:lnTo>
                    <a:pt x="3" y="1"/>
                  </a:lnTo>
                  <a:lnTo>
                    <a:pt x="3" y="2"/>
                  </a:lnTo>
                  <a:lnTo>
                    <a:pt x="3" y="4"/>
                  </a:lnTo>
                  <a:lnTo>
                    <a:pt x="4" y="5"/>
                  </a:lnTo>
                  <a:lnTo>
                    <a:pt x="3" y="6"/>
                  </a:lnTo>
                  <a:lnTo>
                    <a:pt x="2" y="6"/>
                  </a:lnTo>
                  <a:lnTo>
                    <a:pt x="2" y="5"/>
                  </a:lnTo>
                  <a:lnTo>
                    <a:pt x="1"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2" name="Freeform 148"/>
            <p:cNvSpPr>
              <a:spLocks/>
            </p:cNvSpPr>
            <p:nvPr/>
          </p:nvSpPr>
          <p:spPr bwMode="gray">
            <a:xfrm>
              <a:off x="2442868" y="2602425"/>
              <a:ext cx="13893" cy="16222"/>
            </a:xfrm>
            <a:custGeom>
              <a:avLst/>
              <a:gdLst/>
              <a:ahLst/>
              <a:cxnLst>
                <a:cxn ang="0">
                  <a:pos x="0" y="0"/>
                </a:cxn>
                <a:cxn ang="0">
                  <a:pos x="1" y="0"/>
                </a:cxn>
                <a:cxn ang="0">
                  <a:pos x="2" y="0"/>
                </a:cxn>
                <a:cxn ang="0">
                  <a:pos x="3" y="1"/>
                </a:cxn>
                <a:cxn ang="0">
                  <a:pos x="4" y="1"/>
                </a:cxn>
                <a:cxn ang="0">
                  <a:pos x="4" y="2"/>
                </a:cxn>
                <a:cxn ang="0">
                  <a:pos x="5" y="2"/>
                </a:cxn>
                <a:cxn ang="0">
                  <a:pos x="6" y="1"/>
                </a:cxn>
                <a:cxn ang="0">
                  <a:pos x="6" y="2"/>
                </a:cxn>
                <a:cxn ang="0">
                  <a:pos x="5" y="2"/>
                </a:cxn>
                <a:cxn ang="0">
                  <a:pos x="5" y="3"/>
                </a:cxn>
                <a:cxn ang="0">
                  <a:pos x="5" y="4"/>
                </a:cxn>
                <a:cxn ang="0">
                  <a:pos x="5" y="3"/>
                </a:cxn>
                <a:cxn ang="0">
                  <a:pos x="6" y="4"/>
                </a:cxn>
                <a:cxn ang="0">
                  <a:pos x="6" y="5"/>
                </a:cxn>
                <a:cxn ang="0">
                  <a:pos x="6" y="6"/>
                </a:cxn>
                <a:cxn ang="0">
                  <a:pos x="5" y="7"/>
                </a:cxn>
                <a:cxn ang="0">
                  <a:pos x="5" y="6"/>
                </a:cxn>
                <a:cxn ang="0">
                  <a:pos x="4" y="6"/>
                </a:cxn>
                <a:cxn ang="0">
                  <a:pos x="3" y="6"/>
                </a:cxn>
                <a:cxn ang="0">
                  <a:pos x="2" y="6"/>
                </a:cxn>
                <a:cxn ang="0">
                  <a:pos x="2" y="5"/>
                </a:cxn>
                <a:cxn ang="0">
                  <a:pos x="3" y="5"/>
                </a:cxn>
                <a:cxn ang="0">
                  <a:pos x="3" y="4"/>
                </a:cxn>
                <a:cxn ang="0">
                  <a:pos x="2" y="4"/>
                </a:cxn>
                <a:cxn ang="0">
                  <a:pos x="1" y="3"/>
                </a:cxn>
                <a:cxn ang="0">
                  <a:pos x="1" y="2"/>
                </a:cxn>
                <a:cxn ang="0">
                  <a:pos x="0" y="2"/>
                </a:cxn>
                <a:cxn ang="0">
                  <a:pos x="0" y="1"/>
                </a:cxn>
                <a:cxn ang="0">
                  <a:pos x="0" y="0"/>
                </a:cxn>
              </a:cxnLst>
              <a:rect l="0" t="0" r="r" b="b"/>
              <a:pathLst>
                <a:path w="6" h="7">
                  <a:moveTo>
                    <a:pt x="0" y="0"/>
                  </a:moveTo>
                  <a:lnTo>
                    <a:pt x="1" y="0"/>
                  </a:lnTo>
                  <a:lnTo>
                    <a:pt x="2" y="0"/>
                  </a:lnTo>
                  <a:lnTo>
                    <a:pt x="3" y="1"/>
                  </a:lnTo>
                  <a:lnTo>
                    <a:pt x="4" y="1"/>
                  </a:lnTo>
                  <a:lnTo>
                    <a:pt x="4" y="2"/>
                  </a:lnTo>
                  <a:lnTo>
                    <a:pt x="5" y="2"/>
                  </a:lnTo>
                  <a:lnTo>
                    <a:pt x="6" y="1"/>
                  </a:lnTo>
                  <a:lnTo>
                    <a:pt x="6" y="2"/>
                  </a:lnTo>
                  <a:lnTo>
                    <a:pt x="5" y="2"/>
                  </a:lnTo>
                  <a:lnTo>
                    <a:pt x="5" y="3"/>
                  </a:lnTo>
                  <a:lnTo>
                    <a:pt x="5" y="4"/>
                  </a:lnTo>
                  <a:lnTo>
                    <a:pt x="5" y="3"/>
                  </a:lnTo>
                  <a:lnTo>
                    <a:pt x="6" y="4"/>
                  </a:lnTo>
                  <a:lnTo>
                    <a:pt x="6" y="5"/>
                  </a:lnTo>
                  <a:lnTo>
                    <a:pt x="6" y="6"/>
                  </a:lnTo>
                  <a:lnTo>
                    <a:pt x="5" y="7"/>
                  </a:lnTo>
                  <a:lnTo>
                    <a:pt x="5" y="6"/>
                  </a:lnTo>
                  <a:lnTo>
                    <a:pt x="4" y="6"/>
                  </a:lnTo>
                  <a:lnTo>
                    <a:pt x="3" y="6"/>
                  </a:lnTo>
                  <a:lnTo>
                    <a:pt x="2" y="6"/>
                  </a:lnTo>
                  <a:lnTo>
                    <a:pt x="2" y="5"/>
                  </a:lnTo>
                  <a:lnTo>
                    <a:pt x="3" y="5"/>
                  </a:lnTo>
                  <a:lnTo>
                    <a:pt x="3" y="4"/>
                  </a:lnTo>
                  <a:lnTo>
                    <a:pt x="2" y="4"/>
                  </a:lnTo>
                  <a:lnTo>
                    <a:pt x="1" y="3"/>
                  </a:lnTo>
                  <a:lnTo>
                    <a:pt x="1" y="2"/>
                  </a:lnTo>
                  <a:lnTo>
                    <a:pt x="0" y="2"/>
                  </a:ln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3" name="Freeform 149"/>
            <p:cNvSpPr>
              <a:spLocks/>
            </p:cNvSpPr>
            <p:nvPr/>
          </p:nvSpPr>
          <p:spPr bwMode="gray">
            <a:xfrm>
              <a:off x="2401189" y="2525951"/>
              <a:ext cx="4631" cy="6952"/>
            </a:xfrm>
            <a:custGeom>
              <a:avLst/>
              <a:gdLst/>
              <a:ahLst/>
              <a:cxnLst>
                <a:cxn ang="0">
                  <a:pos x="2" y="3"/>
                </a:cxn>
                <a:cxn ang="0">
                  <a:pos x="1" y="3"/>
                </a:cxn>
                <a:cxn ang="0">
                  <a:pos x="0" y="3"/>
                </a:cxn>
                <a:cxn ang="0">
                  <a:pos x="0" y="2"/>
                </a:cxn>
                <a:cxn ang="0">
                  <a:pos x="0" y="1"/>
                </a:cxn>
                <a:cxn ang="0">
                  <a:pos x="1" y="0"/>
                </a:cxn>
                <a:cxn ang="0">
                  <a:pos x="1" y="1"/>
                </a:cxn>
                <a:cxn ang="0">
                  <a:pos x="2" y="2"/>
                </a:cxn>
                <a:cxn ang="0">
                  <a:pos x="2" y="3"/>
                </a:cxn>
              </a:cxnLst>
              <a:rect l="0" t="0" r="r" b="b"/>
              <a:pathLst>
                <a:path w="2" h="3">
                  <a:moveTo>
                    <a:pt x="2" y="3"/>
                  </a:moveTo>
                  <a:lnTo>
                    <a:pt x="1" y="3"/>
                  </a:lnTo>
                  <a:lnTo>
                    <a:pt x="0" y="3"/>
                  </a:lnTo>
                  <a:lnTo>
                    <a:pt x="0" y="2"/>
                  </a:lnTo>
                  <a:lnTo>
                    <a:pt x="0" y="1"/>
                  </a:lnTo>
                  <a:lnTo>
                    <a:pt x="1" y="0"/>
                  </a:lnTo>
                  <a:lnTo>
                    <a:pt x="1" y="1"/>
                  </a:lnTo>
                  <a:lnTo>
                    <a:pt x="2" y="2"/>
                  </a:lnTo>
                  <a:lnTo>
                    <a:pt x="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4" name="Freeform 150"/>
            <p:cNvSpPr>
              <a:spLocks/>
            </p:cNvSpPr>
            <p:nvPr/>
          </p:nvSpPr>
          <p:spPr bwMode="gray">
            <a:xfrm>
              <a:off x="2405820" y="2532903"/>
              <a:ext cx="4631" cy="6952"/>
            </a:xfrm>
            <a:custGeom>
              <a:avLst/>
              <a:gdLst/>
              <a:ahLst/>
              <a:cxnLst>
                <a:cxn ang="0">
                  <a:pos x="2" y="1"/>
                </a:cxn>
                <a:cxn ang="0">
                  <a:pos x="2" y="2"/>
                </a:cxn>
                <a:cxn ang="0">
                  <a:pos x="1" y="2"/>
                </a:cxn>
                <a:cxn ang="0">
                  <a:pos x="0" y="3"/>
                </a:cxn>
                <a:cxn ang="0">
                  <a:pos x="0" y="2"/>
                </a:cxn>
                <a:cxn ang="0">
                  <a:pos x="0" y="1"/>
                </a:cxn>
                <a:cxn ang="0">
                  <a:pos x="1" y="1"/>
                </a:cxn>
                <a:cxn ang="0">
                  <a:pos x="1" y="0"/>
                </a:cxn>
                <a:cxn ang="0">
                  <a:pos x="2" y="1"/>
                </a:cxn>
              </a:cxnLst>
              <a:rect l="0" t="0" r="r" b="b"/>
              <a:pathLst>
                <a:path w="2" h="3">
                  <a:moveTo>
                    <a:pt x="2" y="1"/>
                  </a:moveTo>
                  <a:lnTo>
                    <a:pt x="2" y="2"/>
                  </a:lnTo>
                  <a:lnTo>
                    <a:pt x="1" y="2"/>
                  </a:lnTo>
                  <a:lnTo>
                    <a:pt x="0" y="3"/>
                  </a:lnTo>
                  <a:lnTo>
                    <a:pt x="0" y="2"/>
                  </a:lnTo>
                  <a:lnTo>
                    <a:pt x="0" y="1"/>
                  </a:lnTo>
                  <a:lnTo>
                    <a:pt x="1" y="1"/>
                  </a:lnTo>
                  <a:lnTo>
                    <a:pt x="1" y="0"/>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5" name="Freeform 151"/>
            <p:cNvSpPr>
              <a:spLocks/>
            </p:cNvSpPr>
            <p:nvPr/>
          </p:nvSpPr>
          <p:spPr bwMode="gray">
            <a:xfrm>
              <a:off x="2426660" y="2516682"/>
              <a:ext cx="6947" cy="9270"/>
            </a:xfrm>
            <a:custGeom>
              <a:avLst/>
              <a:gdLst/>
              <a:ahLst/>
              <a:cxnLst>
                <a:cxn ang="0">
                  <a:pos x="0" y="1"/>
                </a:cxn>
                <a:cxn ang="0">
                  <a:pos x="0" y="2"/>
                </a:cxn>
                <a:cxn ang="0">
                  <a:pos x="1" y="2"/>
                </a:cxn>
                <a:cxn ang="0">
                  <a:pos x="1" y="1"/>
                </a:cxn>
                <a:cxn ang="0">
                  <a:pos x="1" y="0"/>
                </a:cxn>
                <a:cxn ang="0">
                  <a:pos x="2" y="1"/>
                </a:cxn>
                <a:cxn ang="0">
                  <a:pos x="1" y="2"/>
                </a:cxn>
                <a:cxn ang="0">
                  <a:pos x="2" y="2"/>
                </a:cxn>
                <a:cxn ang="0">
                  <a:pos x="3" y="2"/>
                </a:cxn>
                <a:cxn ang="0">
                  <a:pos x="2" y="4"/>
                </a:cxn>
                <a:cxn ang="0">
                  <a:pos x="1" y="4"/>
                </a:cxn>
                <a:cxn ang="0">
                  <a:pos x="0" y="3"/>
                </a:cxn>
                <a:cxn ang="0">
                  <a:pos x="0" y="4"/>
                </a:cxn>
                <a:cxn ang="0">
                  <a:pos x="0" y="2"/>
                </a:cxn>
                <a:cxn ang="0">
                  <a:pos x="0" y="1"/>
                </a:cxn>
              </a:cxnLst>
              <a:rect l="0" t="0" r="r" b="b"/>
              <a:pathLst>
                <a:path w="3" h="4">
                  <a:moveTo>
                    <a:pt x="0" y="1"/>
                  </a:moveTo>
                  <a:lnTo>
                    <a:pt x="0" y="2"/>
                  </a:lnTo>
                  <a:lnTo>
                    <a:pt x="1" y="2"/>
                  </a:lnTo>
                  <a:lnTo>
                    <a:pt x="1" y="1"/>
                  </a:lnTo>
                  <a:lnTo>
                    <a:pt x="1" y="0"/>
                  </a:lnTo>
                  <a:lnTo>
                    <a:pt x="2" y="1"/>
                  </a:lnTo>
                  <a:lnTo>
                    <a:pt x="1" y="2"/>
                  </a:lnTo>
                  <a:lnTo>
                    <a:pt x="2" y="2"/>
                  </a:lnTo>
                  <a:lnTo>
                    <a:pt x="3" y="2"/>
                  </a:lnTo>
                  <a:lnTo>
                    <a:pt x="2" y="4"/>
                  </a:lnTo>
                  <a:lnTo>
                    <a:pt x="1" y="4"/>
                  </a:lnTo>
                  <a:lnTo>
                    <a:pt x="0" y="3"/>
                  </a:lnTo>
                  <a:lnTo>
                    <a:pt x="0" y="4"/>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6" name="Freeform 152"/>
            <p:cNvSpPr>
              <a:spLocks/>
            </p:cNvSpPr>
            <p:nvPr/>
          </p:nvSpPr>
          <p:spPr bwMode="gray">
            <a:xfrm>
              <a:off x="2426660" y="2532903"/>
              <a:ext cx="9262" cy="9270"/>
            </a:xfrm>
            <a:custGeom>
              <a:avLst/>
              <a:gdLst/>
              <a:ahLst/>
              <a:cxnLst>
                <a:cxn ang="0">
                  <a:pos x="2" y="0"/>
                </a:cxn>
                <a:cxn ang="0">
                  <a:pos x="2" y="1"/>
                </a:cxn>
                <a:cxn ang="0">
                  <a:pos x="3" y="1"/>
                </a:cxn>
                <a:cxn ang="0">
                  <a:pos x="3" y="2"/>
                </a:cxn>
                <a:cxn ang="0">
                  <a:pos x="4" y="1"/>
                </a:cxn>
                <a:cxn ang="0">
                  <a:pos x="3" y="2"/>
                </a:cxn>
                <a:cxn ang="0">
                  <a:pos x="4" y="2"/>
                </a:cxn>
                <a:cxn ang="0">
                  <a:pos x="3" y="3"/>
                </a:cxn>
                <a:cxn ang="0">
                  <a:pos x="3" y="4"/>
                </a:cxn>
                <a:cxn ang="0">
                  <a:pos x="2" y="3"/>
                </a:cxn>
                <a:cxn ang="0">
                  <a:pos x="1" y="4"/>
                </a:cxn>
                <a:cxn ang="0">
                  <a:pos x="0" y="4"/>
                </a:cxn>
                <a:cxn ang="0">
                  <a:pos x="0" y="3"/>
                </a:cxn>
                <a:cxn ang="0">
                  <a:pos x="1" y="2"/>
                </a:cxn>
                <a:cxn ang="0">
                  <a:pos x="0" y="2"/>
                </a:cxn>
                <a:cxn ang="0">
                  <a:pos x="0" y="3"/>
                </a:cxn>
                <a:cxn ang="0">
                  <a:pos x="0" y="2"/>
                </a:cxn>
                <a:cxn ang="0">
                  <a:pos x="1" y="2"/>
                </a:cxn>
                <a:cxn ang="0">
                  <a:pos x="1" y="1"/>
                </a:cxn>
                <a:cxn ang="0">
                  <a:pos x="1" y="0"/>
                </a:cxn>
                <a:cxn ang="0">
                  <a:pos x="2" y="0"/>
                </a:cxn>
              </a:cxnLst>
              <a:rect l="0" t="0" r="r" b="b"/>
              <a:pathLst>
                <a:path w="4" h="4">
                  <a:moveTo>
                    <a:pt x="2" y="0"/>
                  </a:moveTo>
                  <a:lnTo>
                    <a:pt x="2" y="1"/>
                  </a:lnTo>
                  <a:lnTo>
                    <a:pt x="3" y="1"/>
                  </a:lnTo>
                  <a:lnTo>
                    <a:pt x="3" y="2"/>
                  </a:lnTo>
                  <a:lnTo>
                    <a:pt x="4" y="1"/>
                  </a:lnTo>
                  <a:lnTo>
                    <a:pt x="3" y="2"/>
                  </a:lnTo>
                  <a:lnTo>
                    <a:pt x="4" y="2"/>
                  </a:lnTo>
                  <a:lnTo>
                    <a:pt x="3" y="3"/>
                  </a:lnTo>
                  <a:lnTo>
                    <a:pt x="3" y="4"/>
                  </a:lnTo>
                  <a:lnTo>
                    <a:pt x="2" y="3"/>
                  </a:lnTo>
                  <a:lnTo>
                    <a:pt x="1" y="4"/>
                  </a:lnTo>
                  <a:lnTo>
                    <a:pt x="0" y="4"/>
                  </a:lnTo>
                  <a:lnTo>
                    <a:pt x="0" y="3"/>
                  </a:lnTo>
                  <a:lnTo>
                    <a:pt x="1" y="2"/>
                  </a:lnTo>
                  <a:lnTo>
                    <a:pt x="0" y="2"/>
                  </a:lnTo>
                  <a:lnTo>
                    <a:pt x="0" y="3"/>
                  </a:lnTo>
                  <a:lnTo>
                    <a:pt x="0" y="2"/>
                  </a:lnTo>
                  <a:lnTo>
                    <a:pt x="1" y="2"/>
                  </a:lnTo>
                  <a:lnTo>
                    <a:pt x="1" y="1"/>
                  </a:lnTo>
                  <a:lnTo>
                    <a:pt x="1"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7" name="Freeform 153"/>
            <p:cNvSpPr>
              <a:spLocks/>
            </p:cNvSpPr>
            <p:nvPr/>
          </p:nvSpPr>
          <p:spPr bwMode="gray">
            <a:xfrm>
              <a:off x="2417398" y="2544490"/>
              <a:ext cx="4631" cy="6952"/>
            </a:xfrm>
            <a:custGeom>
              <a:avLst/>
              <a:gdLst/>
              <a:ahLst/>
              <a:cxnLst>
                <a:cxn ang="0">
                  <a:pos x="1" y="1"/>
                </a:cxn>
                <a:cxn ang="0">
                  <a:pos x="2" y="2"/>
                </a:cxn>
                <a:cxn ang="0">
                  <a:pos x="1" y="2"/>
                </a:cxn>
                <a:cxn ang="0">
                  <a:pos x="2" y="2"/>
                </a:cxn>
                <a:cxn ang="0">
                  <a:pos x="1" y="3"/>
                </a:cxn>
                <a:cxn ang="0">
                  <a:pos x="0" y="2"/>
                </a:cxn>
                <a:cxn ang="0">
                  <a:pos x="0" y="0"/>
                </a:cxn>
                <a:cxn ang="0">
                  <a:pos x="1" y="1"/>
                </a:cxn>
              </a:cxnLst>
              <a:rect l="0" t="0" r="r" b="b"/>
              <a:pathLst>
                <a:path w="2" h="3">
                  <a:moveTo>
                    <a:pt x="1" y="1"/>
                  </a:moveTo>
                  <a:lnTo>
                    <a:pt x="2" y="2"/>
                  </a:lnTo>
                  <a:lnTo>
                    <a:pt x="1" y="2"/>
                  </a:lnTo>
                  <a:lnTo>
                    <a:pt x="2" y="2"/>
                  </a:lnTo>
                  <a:lnTo>
                    <a:pt x="1" y="3"/>
                  </a:lnTo>
                  <a:lnTo>
                    <a:pt x="0" y="2"/>
                  </a:lnTo>
                  <a:lnTo>
                    <a:pt x="0" y="0"/>
                  </a:lnTo>
                  <a:lnTo>
                    <a:pt x="1"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8" name="Freeform 154"/>
            <p:cNvSpPr>
              <a:spLocks/>
            </p:cNvSpPr>
            <p:nvPr/>
          </p:nvSpPr>
          <p:spPr bwMode="gray">
            <a:xfrm>
              <a:off x="2426660" y="2553760"/>
              <a:ext cx="18524" cy="18539"/>
            </a:xfrm>
            <a:custGeom>
              <a:avLst/>
              <a:gdLst/>
              <a:ahLst/>
              <a:cxnLst>
                <a:cxn ang="0">
                  <a:pos x="4" y="4"/>
                </a:cxn>
                <a:cxn ang="0">
                  <a:pos x="4" y="3"/>
                </a:cxn>
                <a:cxn ang="0">
                  <a:pos x="4" y="2"/>
                </a:cxn>
                <a:cxn ang="0">
                  <a:pos x="4" y="1"/>
                </a:cxn>
                <a:cxn ang="0">
                  <a:pos x="4" y="0"/>
                </a:cxn>
                <a:cxn ang="0">
                  <a:pos x="5" y="1"/>
                </a:cxn>
                <a:cxn ang="0">
                  <a:pos x="5" y="2"/>
                </a:cxn>
                <a:cxn ang="0">
                  <a:pos x="6" y="2"/>
                </a:cxn>
                <a:cxn ang="0">
                  <a:pos x="7" y="2"/>
                </a:cxn>
                <a:cxn ang="0">
                  <a:pos x="7" y="3"/>
                </a:cxn>
                <a:cxn ang="0">
                  <a:pos x="8" y="4"/>
                </a:cxn>
                <a:cxn ang="0">
                  <a:pos x="7" y="4"/>
                </a:cxn>
                <a:cxn ang="0">
                  <a:pos x="6" y="5"/>
                </a:cxn>
                <a:cxn ang="0">
                  <a:pos x="5" y="5"/>
                </a:cxn>
                <a:cxn ang="0">
                  <a:pos x="5" y="4"/>
                </a:cxn>
                <a:cxn ang="0">
                  <a:pos x="4" y="4"/>
                </a:cxn>
                <a:cxn ang="0">
                  <a:pos x="4" y="6"/>
                </a:cxn>
                <a:cxn ang="0">
                  <a:pos x="3" y="8"/>
                </a:cxn>
                <a:cxn ang="0">
                  <a:pos x="2" y="8"/>
                </a:cxn>
                <a:cxn ang="0">
                  <a:pos x="1" y="6"/>
                </a:cxn>
                <a:cxn ang="0">
                  <a:pos x="1" y="5"/>
                </a:cxn>
                <a:cxn ang="0">
                  <a:pos x="1" y="4"/>
                </a:cxn>
                <a:cxn ang="0">
                  <a:pos x="0" y="4"/>
                </a:cxn>
                <a:cxn ang="0">
                  <a:pos x="0" y="3"/>
                </a:cxn>
                <a:cxn ang="0">
                  <a:pos x="1" y="2"/>
                </a:cxn>
                <a:cxn ang="0">
                  <a:pos x="2" y="3"/>
                </a:cxn>
                <a:cxn ang="0">
                  <a:pos x="3" y="3"/>
                </a:cxn>
                <a:cxn ang="0">
                  <a:pos x="3" y="4"/>
                </a:cxn>
                <a:cxn ang="0">
                  <a:pos x="4" y="3"/>
                </a:cxn>
                <a:cxn ang="0">
                  <a:pos x="4" y="4"/>
                </a:cxn>
              </a:cxnLst>
              <a:rect l="0" t="0" r="r" b="b"/>
              <a:pathLst>
                <a:path w="8" h="8">
                  <a:moveTo>
                    <a:pt x="4" y="4"/>
                  </a:moveTo>
                  <a:lnTo>
                    <a:pt x="4" y="3"/>
                  </a:lnTo>
                  <a:lnTo>
                    <a:pt x="4" y="2"/>
                  </a:lnTo>
                  <a:lnTo>
                    <a:pt x="4" y="1"/>
                  </a:lnTo>
                  <a:lnTo>
                    <a:pt x="4" y="0"/>
                  </a:lnTo>
                  <a:lnTo>
                    <a:pt x="5" y="1"/>
                  </a:lnTo>
                  <a:lnTo>
                    <a:pt x="5" y="2"/>
                  </a:lnTo>
                  <a:lnTo>
                    <a:pt x="6" y="2"/>
                  </a:lnTo>
                  <a:lnTo>
                    <a:pt x="7" y="2"/>
                  </a:lnTo>
                  <a:lnTo>
                    <a:pt x="7" y="3"/>
                  </a:lnTo>
                  <a:lnTo>
                    <a:pt x="8" y="4"/>
                  </a:lnTo>
                  <a:lnTo>
                    <a:pt x="7" y="4"/>
                  </a:lnTo>
                  <a:lnTo>
                    <a:pt x="6" y="5"/>
                  </a:lnTo>
                  <a:lnTo>
                    <a:pt x="5" y="5"/>
                  </a:lnTo>
                  <a:lnTo>
                    <a:pt x="5" y="4"/>
                  </a:lnTo>
                  <a:lnTo>
                    <a:pt x="4" y="4"/>
                  </a:lnTo>
                  <a:lnTo>
                    <a:pt x="4" y="6"/>
                  </a:lnTo>
                  <a:lnTo>
                    <a:pt x="3" y="8"/>
                  </a:lnTo>
                  <a:lnTo>
                    <a:pt x="2" y="8"/>
                  </a:lnTo>
                  <a:lnTo>
                    <a:pt x="1" y="6"/>
                  </a:lnTo>
                  <a:lnTo>
                    <a:pt x="1" y="5"/>
                  </a:lnTo>
                  <a:lnTo>
                    <a:pt x="1" y="4"/>
                  </a:lnTo>
                  <a:lnTo>
                    <a:pt x="0" y="4"/>
                  </a:lnTo>
                  <a:lnTo>
                    <a:pt x="0" y="3"/>
                  </a:lnTo>
                  <a:lnTo>
                    <a:pt x="1" y="2"/>
                  </a:lnTo>
                  <a:lnTo>
                    <a:pt x="2" y="3"/>
                  </a:lnTo>
                  <a:lnTo>
                    <a:pt x="3" y="3"/>
                  </a:lnTo>
                  <a:lnTo>
                    <a:pt x="3" y="4"/>
                  </a:lnTo>
                  <a:lnTo>
                    <a:pt x="4" y="3"/>
                  </a:lnTo>
                  <a:lnTo>
                    <a:pt x="4"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39" name="Freeform 155"/>
            <p:cNvSpPr>
              <a:spLocks/>
            </p:cNvSpPr>
            <p:nvPr/>
          </p:nvSpPr>
          <p:spPr bwMode="gray">
            <a:xfrm>
              <a:off x="2440553" y="2569981"/>
              <a:ext cx="6947" cy="4635"/>
            </a:xfrm>
            <a:custGeom>
              <a:avLst/>
              <a:gdLst/>
              <a:ahLst/>
              <a:cxnLst>
                <a:cxn ang="0">
                  <a:pos x="1" y="0"/>
                </a:cxn>
                <a:cxn ang="0">
                  <a:pos x="2" y="0"/>
                </a:cxn>
                <a:cxn ang="0">
                  <a:pos x="3" y="1"/>
                </a:cxn>
                <a:cxn ang="0">
                  <a:pos x="2" y="2"/>
                </a:cxn>
                <a:cxn ang="0">
                  <a:pos x="1" y="2"/>
                </a:cxn>
                <a:cxn ang="0">
                  <a:pos x="0" y="1"/>
                </a:cxn>
                <a:cxn ang="0">
                  <a:pos x="1" y="1"/>
                </a:cxn>
                <a:cxn ang="0">
                  <a:pos x="0" y="0"/>
                </a:cxn>
                <a:cxn ang="0">
                  <a:pos x="1" y="0"/>
                </a:cxn>
              </a:cxnLst>
              <a:rect l="0" t="0" r="r" b="b"/>
              <a:pathLst>
                <a:path w="3" h="2">
                  <a:moveTo>
                    <a:pt x="1" y="0"/>
                  </a:moveTo>
                  <a:lnTo>
                    <a:pt x="2" y="0"/>
                  </a:lnTo>
                  <a:lnTo>
                    <a:pt x="3" y="1"/>
                  </a:lnTo>
                  <a:lnTo>
                    <a:pt x="2" y="2"/>
                  </a:lnTo>
                  <a:lnTo>
                    <a:pt x="1" y="2"/>
                  </a:lnTo>
                  <a:lnTo>
                    <a:pt x="0" y="1"/>
                  </a:lnTo>
                  <a:lnTo>
                    <a:pt x="1" y="1"/>
                  </a:lnTo>
                  <a:lnTo>
                    <a:pt x="0"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0" name="Freeform 156"/>
            <p:cNvSpPr>
              <a:spLocks/>
            </p:cNvSpPr>
            <p:nvPr/>
          </p:nvSpPr>
          <p:spPr bwMode="gray">
            <a:xfrm>
              <a:off x="2447499" y="2625599"/>
              <a:ext cx="9262" cy="18539"/>
            </a:xfrm>
            <a:custGeom>
              <a:avLst/>
              <a:gdLst/>
              <a:ahLst/>
              <a:cxnLst>
                <a:cxn ang="0">
                  <a:pos x="2" y="0"/>
                </a:cxn>
                <a:cxn ang="0">
                  <a:pos x="2" y="1"/>
                </a:cxn>
                <a:cxn ang="0">
                  <a:pos x="3" y="1"/>
                </a:cxn>
                <a:cxn ang="0">
                  <a:pos x="3" y="2"/>
                </a:cxn>
                <a:cxn ang="0">
                  <a:pos x="4" y="4"/>
                </a:cxn>
                <a:cxn ang="0">
                  <a:pos x="3" y="4"/>
                </a:cxn>
                <a:cxn ang="0">
                  <a:pos x="3" y="7"/>
                </a:cxn>
                <a:cxn ang="0">
                  <a:pos x="2" y="8"/>
                </a:cxn>
                <a:cxn ang="0">
                  <a:pos x="3" y="8"/>
                </a:cxn>
                <a:cxn ang="0">
                  <a:pos x="2" y="8"/>
                </a:cxn>
                <a:cxn ang="0">
                  <a:pos x="1" y="7"/>
                </a:cxn>
                <a:cxn ang="0">
                  <a:pos x="1" y="6"/>
                </a:cxn>
                <a:cxn ang="0">
                  <a:pos x="1" y="5"/>
                </a:cxn>
                <a:cxn ang="0">
                  <a:pos x="0" y="5"/>
                </a:cxn>
                <a:cxn ang="0">
                  <a:pos x="0" y="4"/>
                </a:cxn>
                <a:cxn ang="0">
                  <a:pos x="1" y="2"/>
                </a:cxn>
                <a:cxn ang="0">
                  <a:pos x="1" y="1"/>
                </a:cxn>
                <a:cxn ang="0">
                  <a:pos x="2" y="1"/>
                </a:cxn>
                <a:cxn ang="0">
                  <a:pos x="1" y="1"/>
                </a:cxn>
                <a:cxn ang="0">
                  <a:pos x="2" y="0"/>
                </a:cxn>
              </a:cxnLst>
              <a:rect l="0" t="0" r="r" b="b"/>
              <a:pathLst>
                <a:path w="4" h="8">
                  <a:moveTo>
                    <a:pt x="2" y="0"/>
                  </a:moveTo>
                  <a:lnTo>
                    <a:pt x="2" y="1"/>
                  </a:lnTo>
                  <a:lnTo>
                    <a:pt x="3" y="1"/>
                  </a:lnTo>
                  <a:lnTo>
                    <a:pt x="3" y="2"/>
                  </a:lnTo>
                  <a:lnTo>
                    <a:pt x="4" y="4"/>
                  </a:lnTo>
                  <a:lnTo>
                    <a:pt x="3" y="4"/>
                  </a:lnTo>
                  <a:lnTo>
                    <a:pt x="3" y="7"/>
                  </a:lnTo>
                  <a:lnTo>
                    <a:pt x="2" y="8"/>
                  </a:lnTo>
                  <a:lnTo>
                    <a:pt x="3" y="8"/>
                  </a:lnTo>
                  <a:lnTo>
                    <a:pt x="2" y="8"/>
                  </a:lnTo>
                  <a:lnTo>
                    <a:pt x="1" y="7"/>
                  </a:lnTo>
                  <a:lnTo>
                    <a:pt x="1" y="6"/>
                  </a:lnTo>
                  <a:lnTo>
                    <a:pt x="1" y="5"/>
                  </a:lnTo>
                  <a:lnTo>
                    <a:pt x="0" y="5"/>
                  </a:lnTo>
                  <a:lnTo>
                    <a:pt x="0" y="4"/>
                  </a:lnTo>
                  <a:lnTo>
                    <a:pt x="1" y="2"/>
                  </a:lnTo>
                  <a:lnTo>
                    <a:pt x="1" y="1"/>
                  </a:lnTo>
                  <a:lnTo>
                    <a:pt x="2" y="1"/>
                  </a:lnTo>
                  <a:lnTo>
                    <a:pt x="1" y="1"/>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1" name="Freeform 157"/>
            <p:cNvSpPr>
              <a:spLocks/>
            </p:cNvSpPr>
            <p:nvPr/>
          </p:nvSpPr>
          <p:spPr bwMode="gray">
            <a:xfrm>
              <a:off x="2445184" y="2648773"/>
              <a:ext cx="6947" cy="11587"/>
            </a:xfrm>
            <a:custGeom>
              <a:avLst/>
              <a:gdLst/>
              <a:ahLst/>
              <a:cxnLst>
                <a:cxn ang="0">
                  <a:pos x="2" y="0"/>
                </a:cxn>
                <a:cxn ang="0">
                  <a:pos x="2" y="1"/>
                </a:cxn>
                <a:cxn ang="0">
                  <a:pos x="3" y="2"/>
                </a:cxn>
                <a:cxn ang="0">
                  <a:pos x="3" y="3"/>
                </a:cxn>
                <a:cxn ang="0">
                  <a:pos x="2" y="4"/>
                </a:cxn>
                <a:cxn ang="0">
                  <a:pos x="2" y="5"/>
                </a:cxn>
                <a:cxn ang="0">
                  <a:pos x="1" y="4"/>
                </a:cxn>
                <a:cxn ang="0">
                  <a:pos x="0" y="4"/>
                </a:cxn>
                <a:cxn ang="0">
                  <a:pos x="0" y="3"/>
                </a:cxn>
                <a:cxn ang="0">
                  <a:pos x="0" y="2"/>
                </a:cxn>
                <a:cxn ang="0">
                  <a:pos x="1" y="2"/>
                </a:cxn>
                <a:cxn ang="0">
                  <a:pos x="1" y="1"/>
                </a:cxn>
                <a:cxn ang="0">
                  <a:pos x="1" y="0"/>
                </a:cxn>
                <a:cxn ang="0">
                  <a:pos x="2" y="0"/>
                </a:cxn>
              </a:cxnLst>
              <a:rect l="0" t="0" r="r" b="b"/>
              <a:pathLst>
                <a:path w="3" h="5">
                  <a:moveTo>
                    <a:pt x="2" y="0"/>
                  </a:moveTo>
                  <a:lnTo>
                    <a:pt x="2" y="1"/>
                  </a:lnTo>
                  <a:lnTo>
                    <a:pt x="3" y="2"/>
                  </a:lnTo>
                  <a:lnTo>
                    <a:pt x="3" y="3"/>
                  </a:lnTo>
                  <a:lnTo>
                    <a:pt x="2" y="4"/>
                  </a:lnTo>
                  <a:lnTo>
                    <a:pt x="2" y="5"/>
                  </a:lnTo>
                  <a:lnTo>
                    <a:pt x="1" y="4"/>
                  </a:lnTo>
                  <a:lnTo>
                    <a:pt x="0" y="4"/>
                  </a:lnTo>
                  <a:lnTo>
                    <a:pt x="0" y="3"/>
                  </a:lnTo>
                  <a:lnTo>
                    <a:pt x="0" y="2"/>
                  </a:lnTo>
                  <a:lnTo>
                    <a:pt x="1" y="2"/>
                  </a:lnTo>
                  <a:lnTo>
                    <a:pt x="1" y="1"/>
                  </a:lnTo>
                  <a:lnTo>
                    <a:pt x="1"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2" name="Freeform 158"/>
            <p:cNvSpPr>
              <a:spLocks/>
            </p:cNvSpPr>
            <p:nvPr/>
          </p:nvSpPr>
          <p:spPr bwMode="gray">
            <a:xfrm>
              <a:off x="2447499" y="2662677"/>
              <a:ext cx="2316" cy="2317"/>
            </a:xfrm>
            <a:custGeom>
              <a:avLst/>
              <a:gdLst/>
              <a:ahLst/>
              <a:cxnLst>
                <a:cxn ang="0">
                  <a:pos x="0" y="0"/>
                </a:cxn>
                <a:cxn ang="0">
                  <a:pos x="0" y="1"/>
                </a:cxn>
                <a:cxn ang="0">
                  <a:pos x="0" y="0"/>
                </a:cxn>
              </a:cxnLst>
              <a:rect l="0" t="0" r="r" b="b"/>
              <a:pathLst>
                <a:path h="1">
                  <a:moveTo>
                    <a:pt x="0" y="0"/>
                  </a:move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3" name="Freeform 159"/>
            <p:cNvSpPr>
              <a:spLocks/>
            </p:cNvSpPr>
            <p:nvPr/>
          </p:nvSpPr>
          <p:spPr bwMode="gray">
            <a:xfrm>
              <a:off x="2482232" y="2646455"/>
              <a:ext cx="9262" cy="11587"/>
            </a:xfrm>
            <a:custGeom>
              <a:avLst/>
              <a:gdLst/>
              <a:ahLst/>
              <a:cxnLst>
                <a:cxn ang="0">
                  <a:pos x="0" y="0"/>
                </a:cxn>
                <a:cxn ang="0">
                  <a:pos x="1" y="0"/>
                </a:cxn>
                <a:cxn ang="0">
                  <a:pos x="2" y="1"/>
                </a:cxn>
                <a:cxn ang="0">
                  <a:pos x="2" y="2"/>
                </a:cxn>
                <a:cxn ang="0">
                  <a:pos x="3" y="3"/>
                </a:cxn>
                <a:cxn ang="0">
                  <a:pos x="4" y="3"/>
                </a:cxn>
                <a:cxn ang="0">
                  <a:pos x="3" y="4"/>
                </a:cxn>
                <a:cxn ang="0">
                  <a:pos x="3" y="5"/>
                </a:cxn>
                <a:cxn ang="0">
                  <a:pos x="2" y="5"/>
                </a:cxn>
                <a:cxn ang="0">
                  <a:pos x="2" y="4"/>
                </a:cxn>
                <a:cxn ang="0">
                  <a:pos x="1" y="4"/>
                </a:cxn>
                <a:cxn ang="0">
                  <a:pos x="0" y="3"/>
                </a:cxn>
                <a:cxn ang="0">
                  <a:pos x="0" y="2"/>
                </a:cxn>
                <a:cxn ang="0">
                  <a:pos x="0" y="0"/>
                </a:cxn>
              </a:cxnLst>
              <a:rect l="0" t="0" r="r" b="b"/>
              <a:pathLst>
                <a:path w="4" h="5">
                  <a:moveTo>
                    <a:pt x="0" y="0"/>
                  </a:moveTo>
                  <a:lnTo>
                    <a:pt x="1" y="0"/>
                  </a:lnTo>
                  <a:lnTo>
                    <a:pt x="2" y="1"/>
                  </a:lnTo>
                  <a:lnTo>
                    <a:pt x="2" y="2"/>
                  </a:lnTo>
                  <a:lnTo>
                    <a:pt x="3" y="3"/>
                  </a:lnTo>
                  <a:lnTo>
                    <a:pt x="4" y="3"/>
                  </a:lnTo>
                  <a:lnTo>
                    <a:pt x="3" y="4"/>
                  </a:lnTo>
                  <a:lnTo>
                    <a:pt x="3" y="5"/>
                  </a:lnTo>
                  <a:lnTo>
                    <a:pt x="2" y="5"/>
                  </a:lnTo>
                  <a:lnTo>
                    <a:pt x="2" y="4"/>
                  </a:lnTo>
                  <a:lnTo>
                    <a:pt x="1" y="4"/>
                  </a:lnTo>
                  <a:lnTo>
                    <a:pt x="0" y="3"/>
                  </a:lnTo>
                  <a:lnTo>
                    <a:pt x="0"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4" name="Freeform 160"/>
            <p:cNvSpPr>
              <a:spLocks/>
            </p:cNvSpPr>
            <p:nvPr/>
          </p:nvSpPr>
          <p:spPr bwMode="gray">
            <a:xfrm>
              <a:off x="1850096" y="2542173"/>
              <a:ext cx="32417" cy="57935"/>
            </a:xfrm>
            <a:custGeom>
              <a:avLst/>
              <a:gdLst/>
              <a:ahLst/>
              <a:cxnLst>
                <a:cxn ang="0">
                  <a:pos x="4" y="25"/>
                </a:cxn>
                <a:cxn ang="0">
                  <a:pos x="0" y="22"/>
                </a:cxn>
                <a:cxn ang="0">
                  <a:pos x="1" y="6"/>
                </a:cxn>
                <a:cxn ang="0">
                  <a:pos x="5" y="0"/>
                </a:cxn>
                <a:cxn ang="0">
                  <a:pos x="14" y="2"/>
                </a:cxn>
                <a:cxn ang="0">
                  <a:pos x="11" y="5"/>
                </a:cxn>
                <a:cxn ang="0">
                  <a:pos x="10" y="11"/>
                </a:cxn>
                <a:cxn ang="0">
                  <a:pos x="4" y="25"/>
                </a:cxn>
              </a:cxnLst>
              <a:rect l="0" t="0" r="r" b="b"/>
              <a:pathLst>
                <a:path w="14" h="25">
                  <a:moveTo>
                    <a:pt x="4" y="25"/>
                  </a:moveTo>
                  <a:lnTo>
                    <a:pt x="0" y="22"/>
                  </a:lnTo>
                  <a:lnTo>
                    <a:pt x="1" y="6"/>
                  </a:lnTo>
                  <a:lnTo>
                    <a:pt x="5" y="0"/>
                  </a:lnTo>
                  <a:lnTo>
                    <a:pt x="14" y="2"/>
                  </a:lnTo>
                  <a:lnTo>
                    <a:pt x="11" y="5"/>
                  </a:lnTo>
                  <a:lnTo>
                    <a:pt x="10" y="11"/>
                  </a:lnTo>
                  <a:lnTo>
                    <a:pt x="4" y="2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5" name="Freeform 161"/>
            <p:cNvSpPr>
              <a:spLocks/>
            </p:cNvSpPr>
            <p:nvPr/>
          </p:nvSpPr>
          <p:spPr bwMode="gray">
            <a:xfrm>
              <a:off x="1840834" y="2604742"/>
              <a:ext cx="136615" cy="71839"/>
            </a:xfrm>
            <a:custGeom>
              <a:avLst/>
              <a:gdLst/>
              <a:ahLst/>
              <a:cxnLst>
                <a:cxn ang="0">
                  <a:pos x="20" y="28"/>
                </a:cxn>
                <a:cxn ang="0">
                  <a:pos x="17" y="26"/>
                </a:cxn>
                <a:cxn ang="0">
                  <a:pos x="12" y="19"/>
                </a:cxn>
                <a:cxn ang="0">
                  <a:pos x="0" y="16"/>
                </a:cxn>
                <a:cxn ang="0">
                  <a:pos x="13" y="6"/>
                </a:cxn>
                <a:cxn ang="0">
                  <a:pos x="15" y="2"/>
                </a:cxn>
                <a:cxn ang="0">
                  <a:pos x="16" y="2"/>
                </a:cxn>
                <a:cxn ang="0">
                  <a:pos x="33" y="1"/>
                </a:cxn>
                <a:cxn ang="0">
                  <a:pos x="49" y="0"/>
                </a:cxn>
                <a:cxn ang="0">
                  <a:pos x="56" y="7"/>
                </a:cxn>
                <a:cxn ang="0">
                  <a:pos x="59" y="9"/>
                </a:cxn>
                <a:cxn ang="0">
                  <a:pos x="52" y="11"/>
                </a:cxn>
                <a:cxn ang="0">
                  <a:pos x="44" y="11"/>
                </a:cxn>
                <a:cxn ang="0">
                  <a:pos x="38" y="18"/>
                </a:cxn>
                <a:cxn ang="0">
                  <a:pos x="34" y="18"/>
                </a:cxn>
                <a:cxn ang="0">
                  <a:pos x="26" y="23"/>
                </a:cxn>
                <a:cxn ang="0">
                  <a:pos x="26" y="28"/>
                </a:cxn>
                <a:cxn ang="0">
                  <a:pos x="24" y="31"/>
                </a:cxn>
                <a:cxn ang="0">
                  <a:pos x="20" y="29"/>
                </a:cxn>
                <a:cxn ang="0">
                  <a:pos x="20" y="28"/>
                </a:cxn>
              </a:cxnLst>
              <a:rect l="0" t="0" r="r" b="b"/>
              <a:pathLst>
                <a:path w="59" h="31">
                  <a:moveTo>
                    <a:pt x="20" y="28"/>
                  </a:moveTo>
                  <a:lnTo>
                    <a:pt x="17" y="26"/>
                  </a:lnTo>
                  <a:lnTo>
                    <a:pt x="12" y="19"/>
                  </a:lnTo>
                  <a:lnTo>
                    <a:pt x="0" y="16"/>
                  </a:lnTo>
                  <a:lnTo>
                    <a:pt x="13" y="6"/>
                  </a:lnTo>
                  <a:lnTo>
                    <a:pt x="15" y="2"/>
                  </a:lnTo>
                  <a:lnTo>
                    <a:pt x="16" y="2"/>
                  </a:lnTo>
                  <a:lnTo>
                    <a:pt x="33" y="1"/>
                  </a:lnTo>
                  <a:lnTo>
                    <a:pt x="49" y="0"/>
                  </a:lnTo>
                  <a:lnTo>
                    <a:pt x="56" y="7"/>
                  </a:lnTo>
                  <a:lnTo>
                    <a:pt x="59" y="9"/>
                  </a:lnTo>
                  <a:lnTo>
                    <a:pt x="52" y="11"/>
                  </a:lnTo>
                  <a:lnTo>
                    <a:pt x="44" y="11"/>
                  </a:lnTo>
                  <a:lnTo>
                    <a:pt x="38" y="18"/>
                  </a:lnTo>
                  <a:lnTo>
                    <a:pt x="34" y="18"/>
                  </a:lnTo>
                  <a:lnTo>
                    <a:pt x="26" y="23"/>
                  </a:lnTo>
                  <a:lnTo>
                    <a:pt x="26" y="28"/>
                  </a:lnTo>
                  <a:lnTo>
                    <a:pt x="24" y="31"/>
                  </a:lnTo>
                  <a:lnTo>
                    <a:pt x="20" y="29"/>
                  </a:lnTo>
                  <a:lnTo>
                    <a:pt x="20" y="2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6" name="Freeform 162"/>
            <p:cNvSpPr>
              <a:spLocks/>
            </p:cNvSpPr>
            <p:nvPr/>
          </p:nvSpPr>
          <p:spPr bwMode="gray">
            <a:xfrm>
              <a:off x="1831572" y="2641820"/>
              <a:ext cx="48626" cy="30126"/>
            </a:xfrm>
            <a:custGeom>
              <a:avLst/>
              <a:gdLst/>
              <a:ahLst/>
              <a:cxnLst>
                <a:cxn ang="0">
                  <a:pos x="4" y="0"/>
                </a:cxn>
                <a:cxn ang="0">
                  <a:pos x="16" y="3"/>
                </a:cxn>
                <a:cxn ang="0">
                  <a:pos x="21" y="10"/>
                </a:cxn>
                <a:cxn ang="0">
                  <a:pos x="18" y="12"/>
                </a:cxn>
                <a:cxn ang="0">
                  <a:pos x="14" y="13"/>
                </a:cxn>
                <a:cxn ang="0">
                  <a:pos x="0" y="5"/>
                </a:cxn>
                <a:cxn ang="0">
                  <a:pos x="4" y="0"/>
                </a:cxn>
              </a:cxnLst>
              <a:rect l="0" t="0" r="r" b="b"/>
              <a:pathLst>
                <a:path w="21" h="13">
                  <a:moveTo>
                    <a:pt x="4" y="0"/>
                  </a:moveTo>
                  <a:lnTo>
                    <a:pt x="16" y="3"/>
                  </a:lnTo>
                  <a:lnTo>
                    <a:pt x="21" y="10"/>
                  </a:lnTo>
                  <a:lnTo>
                    <a:pt x="18" y="12"/>
                  </a:lnTo>
                  <a:lnTo>
                    <a:pt x="14" y="13"/>
                  </a:lnTo>
                  <a:lnTo>
                    <a:pt x="0" y="5"/>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7" name="Freeform 163"/>
            <p:cNvSpPr>
              <a:spLocks/>
            </p:cNvSpPr>
            <p:nvPr/>
          </p:nvSpPr>
          <p:spPr bwMode="gray">
            <a:xfrm>
              <a:off x="1958926" y="2426303"/>
              <a:ext cx="201450" cy="83426"/>
            </a:xfrm>
            <a:custGeom>
              <a:avLst/>
              <a:gdLst/>
              <a:ahLst/>
              <a:cxnLst>
                <a:cxn ang="0">
                  <a:pos x="1" y="5"/>
                </a:cxn>
                <a:cxn ang="0">
                  <a:pos x="9" y="0"/>
                </a:cxn>
                <a:cxn ang="0">
                  <a:pos x="15" y="0"/>
                </a:cxn>
                <a:cxn ang="0">
                  <a:pos x="21" y="0"/>
                </a:cxn>
                <a:cxn ang="0">
                  <a:pos x="34" y="1"/>
                </a:cxn>
                <a:cxn ang="0">
                  <a:pos x="40" y="4"/>
                </a:cxn>
                <a:cxn ang="0">
                  <a:pos x="42" y="8"/>
                </a:cxn>
                <a:cxn ang="0">
                  <a:pos x="49" y="8"/>
                </a:cxn>
                <a:cxn ang="0">
                  <a:pos x="64" y="18"/>
                </a:cxn>
                <a:cxn ang="0">
                  <a:pos x="67" y="22"/>
                </a:cxn>
                <a:cxn ang="0">
                  <a:pos x="70" y="22"/>
                </a:cxn>
                <a:cxn ang="0">
                  <a:pos x="76" y="27"/>
                </a:cxn>
                <a:cxn ang="0">
                  <a:pos x="85" y="28"/>
                </a:cxn>
                <a:cxn ang="0">
                  <a:pos x="87" y="32"/>
                </a:cxn>
                <a:cxn ang="0">
                  <a:pos x="74" y="34"/>
                </a:cxn>
                <a:cxn ang="0">
                  <a:pos x="70" y="33"/>
                </a:cxn>
                <a:cxn ang="0">
                  <a:pos x="59" y="36"/>
                </a:cxn>
                <a:cxn ang="0">
                  <a:pos x="56" y="34"/>
                </a:cxn>
                <a:cxn ang="0">
                  <a:pos x="56" y="31"/>
                </a:cxn>
                <a:cxn ang="0">
                  <a:pos x="60" y="27"/>
                </a:cxn>
                <a:cxn ang="0">
                  <a:pos x="58" y="25"/>
                </a:cxn>
                <a:cxn ang="0">
                  <a:pos x="52" y="24"/>
                </a:cxn>
                <a:cxn ang="0">
                  <a:pos x="45" y="18"/>
                </a:cxn>
                <a:cxn ang="0">
                  <a:pos x="37" y="15"/>
                </a:cxn>
                <a:cxn ang="0">
                  <a:pos x="34" y="11"/>
                </a:cxn>
                <a:cxn ang="0">
                  <a:pos x="27" y="11"/>
                </a:cxn>
                <a:cxn ang="0">
                  <a:pos x="20" y="6"/>
                </a:cxn>
                <a:cxn ang="0">
                  <a:pos x="20" y="4"/>
                </a:cxn>
                <a:cxn ang="0">
                  <a:pos x="13" y="4"/>
                </a:cxn>
                <a:cxn ang="0">
                  <a:pos x="6" y="10"/>
                </a:cxn>
                <a:cxn ang="0">
                  <a:pos x="0" y="9"/>
                </a:cxn>
                <a:cxn ang="0">
                  <a:pos x="1" y="5"/>
                </a:cxn>
              </a:cxnLst>
              <a:rect l="0" t="0" r="r" b="b"/>
              <a:pathLst>
                <a:path w="87" h="36">
                  <a:moveTo>
                    <a:pt x="1" y="5"/>
                  </a:moveTo>
                  <a:lnTo>
                    <a:pt x="9" y="0"/>
                  </a:lnTo>
                  <a:lnTo>
                    <a:pt x="15" y="0"/>
                  </a:lnTo>
                  <a:lnTo>
                    <a:pt x="21" y="0"/>
                  </a:lnTo>
                  <a:lnTo>
                    <a:pt x="34" y="1"/>
                  </a:lnTo>
                  <a:lnTo>
                    <a:pt x="40" y="4"/>
                  </a:lnTo>
                  <a:lnTo>
                    <a:pt x="42" y="8"/>
                  </a:lnTo>
                  <a:lnTo>
                    <a:pt x="49" y="8"/>
                  </a:lnTo>
                  <a:lnTo>
                    <a:pt x="64" y="18"/>
                  </a:lnTo>
                  <a:lnTo>
                    <a:pt x="67" y="22"/>
                  </a:lnTo>
                  <a:lnTo>
                    <a:pt x="70" y="22"/>
                  </a:lnTo>
                  <a:lnTo>
                    <a:pt x="76" y="27"/>
                  </a:lnTo>
                  <a:lnTo>
                    <a:pt x="85" y="28"/>
                  </a:lnTo>
                  <a:lnTo>
                    <a:pt x="87" y="32"/>
                  </a:lnTo>
                  <a:lnTo>
                    <a:pt x="74" y="34"/>
                  </a:lnTo>
                  <a:lnTo>
                    <a:pt x="70" y="33"/>
                  </a:lnTo>
                  <a:lnTo>
                    <a:pt x="59" y="36"/>
                  </a:lnTo>
                  <a:lnTo>
                    <a:pt x="56" y="34"/>
                  </a:lnTo>
                  <a:lnTo>
                    <a:pt x="56" y="31"/>
                  </a:lnTo>
                  <a:lnTo>
                    <a:pt x="60" y="27"/>
                  </a:lnTo>
                  <a:lnTo>
                    <a:pt x="58" y="25"/>
                  </a:lnTo>
                  <a:lnTo>
                    <a:pt x="52" y="24"/>
                  </a:lnTo>
                  <a:lnTo>
                    <a:pt x="45" y="18"/>
                  </a:lnTo>
                  <a:lnTo>
                    <a:pt x="37" y="15"/>
                  </a:lnTo>
                  <a:lnTo>
                    <a:pt x="34" y="11"/>
                  </a:lnTo>
                  <a:lnTo>
                    <a:pt x="27" y="11"/>
                  </a:lnTo>
                  <a:lnTo>
                    <a:pt x="20" y="6"/>
                  </a:lnTo>
                  <a:lnTo>
                    <a:pt x="20" y="4"/>
                  </a:lnTo>
                  <a:lnTo>
                    <a:pt x="13" y="4"/>
                  </a:lnTo>
                  <a:lnTo>
                    <a:pt x="6" y="10"/>
                  </a:lnTo>
                  <a:lnTo>
                    <a:pt x="0" y="9"/>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8" name="Freeform 164"/>
            <p:cNvSpPr>
              <a:spLocks/>
            </p:cNvSpPr>
            <p:nvPr/>
          </p:nvSpPr>
          <p:spPr bwMode="gray">
            <a:xfrm>
              <a:off x="1989027" y="2444843"/>
              <a:ext cx="4631" cy="6952"/>
            </a:xfrm>
            <a:custGeom>
              <a:avLst/>
              <a:gdLst/>
              <a:ahLst/>
              <a:cxnLst>
                <a:cxn ang="0">
                  <a:pos x="0" y="1"/>
                </a:cxn>
                <a:cxn ang="0">
                  <a:pos x="2" y="0"/>
                </a:cxn>
                <a:cxn ang="0">
                  <a:pos x="2" y="2"/>
                </a:cxn>
                <a:cxn ang="0">
                  <a:pos x="0" y="3"/>
                </a:cxn>
                <a:cxn ang="0">
                  <a:pos x="0" y="1"/>
                </a:cxn>
              </a:cxnLst>
              <a:rect l="0" t="0" r="r" b="b"/>
              <a:pathLst>
                <a:path w="2" h="3">
                  <a:moveTo>
                    <a:pt x="0" y="1"/>
                  </a:moveTo>
                  <a:lnTo>
                    <a:pt x="2" y="0"/>
                  </a:lnTo>
                  <a:lnTo>
                    <a:pt x="2" y="2"/>
                  </a:lnTo>
                  <a:lnTo>
                    <a:pt x="0"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49" name="Freeform 165"/>
            <p:cNvSpPr>
              <a:spLocks/>
            </p:cNvSpPr>
            <p:nvPr/>
          </p:nvSpPr>
          <p:spPr bwMode="gray">
            <a:xfrm>
              <a:off x="2079332" y="2542173"/>
              <a:ext cx="39364" cy="20856"/>
            </a:xfrm>
            <a:custGeom>
              <a:avLst/>
              <a:gdLst/>
              <a:ahLst/>
              <a:cxnLst>
                <a:cxn ang="0">
                  <a:pos x="0" y="3"/>
                </a:cxn>
                <a:cxn ang="0">
                  <a:pos x="5" y="0"/>
                </a:cxn>
                <a:cxn ang="0">
                  <a:pos x="17" y="6"/>
                </a:cxn>
                <a:cxn ang="0">
                  <a:pos x="17" y="9"/>
                </a:cxn>
                <a:cxn ang="0">
                  <a:pos x="6" y="8"/>
                </a:cxn>
                <a:cxn ang="0">
                  <a:pos x="2" y="6"/>
                </a:cxn>
                <a:cxn ang="0">
                  <a:pos x="0" y="3"/>
                </a:cxn>
              </a:cxnLst>
              <a:rect l="0" t="0" r="r" b="b"/>
              <a:pathLst>
                <a:path w="17" h="9">
                  <a:moveTo>
                    <a:pt x="0" y="3"/>
                  </a:moveTo>
                  <a:lnTo>
                    <a:pt x="5" y="0"/>
                  </a:lnTo>
                  <a:lnTo>
                    <a:pt x="17" y="6"/>
                  </a:lnTo>
                  <a:lnTo>
                    <a:pt x="17" y="9"/>
                  </a:lnTo>
                  <a:lnTo>
                    <a:pt x="6" y="8"/>
                  </a:lnTo>
                  <a:lnTo>
                    <a:pt x="2"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0" name="Freeform 166"/>
            <p:cNvSpPr>
              <a:spLocks/>
            </p:cNvSpPr>
            <p:nvPr/>
          </p:nvSpPr>
          <p:spPr bwMode="gray">
            <a:xfrm>
              <a:off x="2088594" y="2333608"/>
              <a:ext cx="11578" cy="30126"/>
            </a:xfrm>
            <a:custGeom>
              <a:avLst/>
              <a:gdLst/>
              <a:ahLst/>
              <a:cxnLst>
                <a:cxn ang="0">
                  <a:pos x="0" y="1"/>
                </a:cxn>
                <a:cxn ang="0">
                  <a:pos x="3" y="0"/>
                </a:cxn>
                <a:cxn ang="0">
                  <a:pos x="5" y="4"/>
                </a:cxn>
                <a:cxn ang="0">
                  <a:pos x="5" y="13"/>
                </a:cxn>
                <a:cxn ang="0">
                  <a:pos x="3" y="12"/>
                </a:cxn>
                <a:cxn ang="0">
                  <a:pos x="4" y="7"/>
                </a:cxn>
                <a:cxn ang="0">
                  <a:pos x="0" y="1"/>
                </a:cxn>
              </a:cxnLst>
              <a:rect l="0" t="0" r="r" b="b"/>
              <a:pathLst>
                <a:path w="5" h="13">
                  <a:moveTo>
                    <a:pt x="0" y="1"/>
                  </a:moveTo>
                  <a:lnTo>
                    <a:pt x="3" y="0"/>
                  </a:lnTo>
                  <a:lnTo>
                    <a:pt x="5" y="4"/>
                  </a:lnTo>
                  <a:lnTo>
                    <a:pt x="5" y="13"/>
                  </a:lnTo>
                  <a:lnTo>
                    <a:pt x="3" y="12"/>
                  </a:lnTo>
                  <a:lnTo>
                    <a:pt x="4" y="7"/>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1" name="Freeform 167"/>
            <p:cNvSpPr>
              <a:spLocks/>
            </p:cNvSpPr>
            <p:nvPr/>
          </p:nvSpPr>
          <p:spPr bwMode="gray">
            <a:xfrm>
              <a:off x="2111750" y="2368369"/>
              <a:ext cx="13893" cy="25491"/>
            </a:xfrm>
            <a:custGeom>
              <a:avLst/>
              <a:gdLst/>
              <a:ahLst/>
              <a:cxnLst>
                <a:cxn ang="0">
                  <a:pos x="0" y="1"/>
                </a:cxn>
                <a:cxn ang="0">
                  <a:pos x="2" y="0"/>
                </a:cxn>
                <a:cxn ang="0">
                  <a:pos x="5" y="4"/>
                </a:cxn>
                <a:cxn ang="0">
                  <a:pos x="6" y="11"/>
                </a:cxn>
                <a:cxn ang="0">
                  <a:pos x="4" y="11"/>
                </a:cxn>
                <a:cxn ang="0">
                  <a:pos x="4" y="5"/>
                </a:cxn>
                <a:cxn ang="0">
                  <a:pos x="0" y="1"/>
                </a:cxn>
              </a:cxnLst>
              <a:rect l="0" t="0" r="r" b="b"/>
              <a:pathLst>
                <a:path w="6" h="11">
                  <a:moveTo>
                    <a:pt x="0" y="1"/>
                  </a:moveTo>
                  <a:lnTo>
                    <a:pt x="2" y="0"/>
                  </a:lnTo>
                  <a:lnTo>
                    <a:pt x="5" y="4"/>
                  </a:lnTo>
                  <a:lnTo>
                    <a:pt x="6" y="11"/>
                  </a:lnTo>
                  <a:lnTo>
                    <a:pt x="4" y="11"/>
                  </a:lnTo>
                  <a:lnTo>
                    <a:pt x="4" y="5"/>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2" name="Freeform 168"/>
            <p:cNvSpPr>
              <a:spLocks/>
            </p:cNvSpPr>
            <p:nvPr/>
          </p:nvSpPr>
          <p:spPr bwMode="gray">
            <a:xfrm>
              <a:off x="2130274" y="2391543"/>
              <a:ext cx="11578" cy="16222"/>
            </a:xfrm>
            <a:custGeom>
              <a:avLst/>
              <a:gdLst/>
              <a:ahLst/>
              <a:cxnLst>
                <a:cxn ang="0">
                  <a:pos x="0" y="0"/>
                </a:cxn>
                <a:cxn ang="0">
                  <a:pos x="2" y="1"/>
                </a:cxn>
                <a:cxn ang="0">
                  <a:pos x="5" y="7"/>
                </a:cxn>
                <a:cxn ang="0">
                  <a:pos x="2" y="7"/>
                </a:cxn>
                <a:cxn ang="0">
                  <a:pos x="0" y="0"/>
                </a:cxn>
              </a:cxnLst>
              <a:rect l="0" t="0" r="r" b="b"/>
              <a:pathLst>
                <a:path w="5" h="7">
                  <a:moveTo>
                    <a:pt x="0" y="0"/>
                  </a:moveTo>
                  <a:lnTo>
                    <a:pt x="2" y="1"/>
                  </a:lnTo>
                  <a:lnTo>
                    <a:pt x="5" y="7"/>
                  </a:lnTo>
                  <a:lnTo>
                    <a:pt x="2" y="7"/>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3" name="Freeform 169"/>
            <p:cNvSpPr>
              <a:spLocks/>
            </p:cNvSpPr>
            <p:nvPr/>
          </p:nvSpPr>
          <p:spPr bwMode="gray">
            <a:xfrm>
              <a:off x="2139536" y="2419351"/>
              <a:ext cx="9262" cy="20856"/>
            </a:xfrm>
            <a:custGeom>
              <a:avLst/>
              <a:gdLst/>
              <a:ahLst/>
              <a:cxnLst>
                <a:cxn ang="0">
                  <a:pos x="0" y="0"/>
                </a:cxn>
                <a:cxn ang="0">
                  <a:pos x="2" y="0"/>
                </a:cxn>
                <a:cxn ang="0">
                  <a:pos x="3" y="3"/>
                </a:cxn>
                <a:cxn ang="0">
                  <a:pos x="4" y="9"/>
                </a:cxn>
                <a:cxn ang="0">
                  <a:pos x="3" y="9"/>
                </a:cxn>
                <a:cxn ang="0">
                  <a:pos x="0" y="0"/>
                </a:cxn>
              </a:cxnLst>
              <a:rect l="0" t="0" r="r" b="b"/>
              <a:pathLst>
                <a:path w="4" h="9">
                  <a:moveTo>
                    <a:pt x="0" y="0"/>
                  </a:moveTo>
                  <a:lnTo>
                    <a:pt x="2" y="0"/>
                  </a:lnTo>
                  <a:lnTo>
                    <a:pt x="3" y="3"/>
                  </a:lnTo>
                  <a:lnTo>
                    <a:pt x="4" y="9"/>
                  </a:lnTo>
                  <a:lnTo>
                    <a:pt x="3" y="9"/>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4" name="Freeform 170"/>
            <p:cNvSpPr>
              <a:spLocks/>
            </p:cNvSpPr>
            <p:nvPr/>
          </p:nvSpPr>
          <p:spPr bwMode="gray">
            <a:xfrm>
              <a:off x="2160375" y="2437890"/>
              <a:ext cx="9262" cy="23174"/>
            </a:xfrm>
            <a:custGeom>
              <a:avLst/>
              <a:gdLst/>
              <a:ahLst/>
              <a:cxnLst>
                <a:cxn ang="0">
                  <a:pos x="0" y="1"/>
                </a:cxn>
                <a:cxn ang="0">
                  <a:pos x="1" y="0"/>
                </a:cxn>
                <a:cxn ang="0">
                  <a:pos x="4" y="2"/>
                </a:cxn>
                <a:cxn ang="0">
                  <a:pos x="4" y="5"/>
                </a:cxn>
                <a:cxn ang="0">
                  <a:pos x="1" y="10"/>
                </a:cxn>
                <a:cxn ang="0">
                  <a:pos x="0" y="8"/>
                </a:cxn>
                <a:cxn ang="0">
                  <a:pos x="3" y="5"/>
                </a:cxn>
                <a:cxn ang="0">
                  <a:pos x="3" y="3"/>
                </a:cxn>
                <a:cxn ang="0">
                  <a:pos x="0" y="1"/>
                </a:cxn>
              </a:cxnLst>
              <a:rect l="0" t="0" r="r" b="b"/>
              <a:pathLst>
                <a:path w="4" h="10">
                  <a:moveTo>
                    <a:pt x="0" y="1"/>
                  </a:moveTo>
                  <a:lnTo>
                    <a:pt x="1" y="0"/>
                  </a:lnTo>
                  <a:lnTo>
                    <a:pt x="4" y="2"/>
                  </a:lnTo>
                  <a:lnTo>
                    <a:pt x="4" y="5"/>
                  </a:lnTo>
                  <a:lnTo>
                    <a:pt x="1" y="10"/>
                  </a:lnTo>
                  <a:lnTo>
                    <a:pt x="0" y="8"/>
                  </a:lnTo>
                  <a:lnTo>
                    <a:pt x="3" y="5"/>
                  </a:lnTo>
                  <a:lnTo>
                    <a:pt x="3"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5" name="Freeform 171"/>
            <p:cNvSpPr>
              <a:spLocks/>
            </p:cNvSpPr>
            <p:nvPr/>
          </p:nvSpPr>
          <p:spPr bwMode="gray">
            <a:xfrm>
              <a:off x="2079332" y="2382273"/>
              <a:ext cx="11578" cy="18539"/>
            </a:xfrm>
            <a:custGeom>
              <a:avLst/>
              <a:gdLst/>
              <a:ahLst/>
              <a:cxnLst>
                <a:cxn ang="0">
                  <a:pos x="2" y="0"/>
                </a:cxn>
                <a:cxn ang="0">
                  <a:pos x="4" y="3"/>
                </a:cxn>
                <a:cxn ang="0">
                  <a:pos x="5" y="7"/>
                </a:cxn>
                <a:cxn ang="0">
                  <a:pos x="1" y="8"/>
                </a:cxn>
                <a:cxn ang="0">
                  <a:pos x="0" y="3"/>
                </a:cxn>
                <a:cxn ang="0">
                  <a:pos x="2" y="0"/>
                </a:cxn>
              </a:cxnLst>
              <a:rect l="0" t="0" r="r" b="b"/>
              <a:pathLst>
                <a:path w="5" h="8">
                  <a:moveTo>
                    <a:pt x="2" y="0"/>
                  </a:moveTo>
                  <a:lnTo>
                    <a:pt x="4" y="3"/>
                  </a:lnTo>
                  <a:lnTo>
                    <a:pt x="5" y="7"/>
                  </a:lnTo>
                  <a:lnTo>
                    <a:pt x="1" y="8"/>
                  </a:lnTo>
                  <a:lnTo>
                    <a:pt x="0" y="3"/>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6" name="Freeform 172"/>
            <p:cNvSpPr>
              <a:spLocks/>
            </p:cNvSpPr>
            <p:nvPr/>
          </p:nvSpPr>
          <p:spPr bwMode="gray">
            <a:xfrm>
              <a:off x="2070070" y="2338243"/>
              <a:ext cx="11578" cy="4635"/>
            </a:xfrm>
            <a:custGeom>
              <a:avLst/>
              <a:gdLst/>
              <a:ahLst/>
              <a:cxnLst>
                <a:cxn ang="0">
                  <a:pos x="5" y="0"/>
                </a:cxn>
                <a:cxn ang="0">
                  <a:pos x="5" y="2"/>
                </a:cxn>
                <a:cxn ang="0">
                  <a:pos x="0" y="2"/>
                </a:cxn>
                <a:cxn ang="0">
                  <a:pos x="1" y="0"/>
                </a:cxn>
                <a:cxn ang="0">
                  <a:pos x="5" y="0"/>
                </a:cxn>
              </a:cxnLst>
              <a:rect l="0" t="0" r="r" b="b"/>
              <a:pathLst>
                <a:path w="5" h="2">
                  <a:moveTo>
                    <a:pt x="5" y="0"/>
                  </a:moveTo>
                  <a:lnTo>
                    <a:pt x="5" y="2"/>
                  </a:lnTo>
                  <a:lnTo>
                    <a:pt x="0" y="2"/>
                  </a:lnTo>
                  <a:lnTo>
                    <a:pt x="1" y="0"/>
                  </a:lnTo>
                  <a:lnTo>
                    <a:pt x="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7" name="Freeform 173"/>
            <p:cNvSpPr>
              <a:spLocks/>
            </p:cNvSpPr>
            <p:nvPr/>
          </p:nvSpPr>
          <p:spPr bwMode="gray">
            <a:xfrm>
              <a:off x="2088594" y="2405447"/>
              <a:ext cx="4631" cy="6952"/>
            </a:xfrm>
            <a:custGeom>
              <a:avLst/>
              <a:gdLst/>
              <a:ahLst/>
              <a:cxnLst>
                <a:cxn ang="0">
                  <a:pos x="0" y="2"/>
                </a:cxn>
                <a:cxn ang="0">
                  <a:pos x="2" y="0"/>
                </a:cxn>
                <a:cxn ang="0">
                  <a:pos x="2" y="3"/>
                </a:cxn>
                <a:cxn ang="0">
                  <a:pos x="0" y="2"/>
                </a:cxn>
              </a:cxnLst>
              <a:rect l="0" t="0" r="r" b="b"/>
              <a:pathLst>
                <a:path w="2" h="3">
                  <a:moveTo>
                    <a:pt x="0" y="2"/>
                  </a:moveTo>
                  <a:lnTo>
                    <a:pt x="2" y="0"/>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8" name="Freeform 174"/>
            <p:cNvSpPr>
              <a:spLocks/>
            </p:cNvSpPr>
            <p:nvPr/>
          </p:nvSpPr>
          <p:spPr bwMode="gray">
            <a:xfrm>
              <a:off x="2160375" y="2507412"/>
              <a:ext cx="55572" cy="46348"/>
            </a:xfrm>
            <a:custGeom>
              <a:avLst/>
              <a:gdLst/>
              <a:ahLst/>
              <a:cxnLst>
                <a:cxn ang="0">
                  <a:pos x="17" y="1"/>
                </a:cxn>
                <a:cxn ang="0">
                  <a:pos x="24" y="2"/>
                </a:cxn>
                <a:cxn ang="0">
                  <a:pos x="24" y="12"/>
                </a:cxn>
                <a:cxn ang="0">
                  <a:pos x="22" y="19"/>
                </a:cxn>
                <a:cxn ang="0">
                  <a:pos x="12" y="20"/>
                </a:cxn>
                <a:cxn ang="0">
                  <a:pos x="6" y="19"/>
                </a:cxn>
                <a:cxn ang="0">
                  <a:pos x="0" y="16"/>
                </a:cxn>
                <a:cxn ang="0">
                  <a:pos x="0" y="14"/>
                </a:cxn>
                <a:cxn ang="0">
                  <a:pos x="8" y="13"/>
                </a:cxn>
                <a:cxn ang="0">
                  <a:pos x="15" y="14"/>
                </a:cxn>
                <a:cxn ang="0">
                  <a:pos x="17" y="11"/>
                </a:cxn>
                <a:cxn ang="0">
                  <a:pos x="13" y="10"/>
                </a:cxn>
                <a:cxn ang="0">
                  <a:pos x="13" y="6"/>
                </a:cxn>
                <a:cxn ang="0">
                  <a:pos x="9" y="5"/>
                </a:cxn>
                <a:cxn ang="0">
                  <a:pos x="8" y="2"/>
                </a:cxn>
                <a:cxn ang="0">
                  <a:pos x="13" y="0"/>
                </a:cxn>
                <a:cxn ang="0">
                  <a:pos x="17" y="1"/>
                </a:cxn>
              </a:cxnLst>
              <a:rect l="0" t="0" r="r" b="b"/>
              <a:pathLst>
                <a:path w="24" h="20">
                  <a:moveTo>
                    <a:pt x="17" y="1"/>
                  </a:moveTo>
                  <a:lnTo>
                    <a:pt x="24" y="2"/>
                  </a:lnTo>
                  <a:lnTo>
                    <a:pt x="24" y="12"/>
                  </a:lnTo>
                  <a:lnTo>
                    <a:pt x="22" y="19"/>
                  </a:lnTo>
                  <a:lnTo>
                    <a:pt x="12" y="20"/>
                  </a:lnTo>
                  <a:lnTo>
                    <a:pt x="6" y="19"/>
                  </a:lnTo>
                  <a:lnTo>
                    <a:pt x="0" y="16"/>
                  </a:lnTo>
                  <a:lnTo>
                    <a:pt x="0" y="14"/>
                  </a:lnTo>
                  <a:lnTo>
                    <a:pt x="8" y="13"/>
                  </a:lnTo>
                  <a:lnTo>
                    <a:pt x="15" y="14"/>
                  </a:lnTo>
                  <a:lnTo>
                    <a:pt x="17" y="11"/>
                  </a:lnTo>
                  <a:lnTo>
                    <a:pt x="13" y="10"/>
                  </a:lnTo>
                  <a:lnTo>
                    <a:pt x="13" y="6"/>
                  </a:lnTo>
                  <a:lnTo>
                    <a:pt x="9" y="5"/>
                  </a:lnTo>
                  <a:lnTo>
                    <a:pt x="8" y="2"/>
                  </a:lnTo>
                  <a:lnTo>
                    <a:pt x="13" y="0"/>
                  </a:lnTo>
                  <a:lnTo>
                    <a:pt x="17"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59" name="Freeform 175"/>
            <p:cNvSpPr>
              <a:spLocks/>
            </p:cNvSpPr>
            <p:nvPr/>
          </p:nvSpPr>
          <p:spPr bwMode="gray">
            <a:xfrm>
              <a:off x="2211317" y="2507412"/>
              <a:ext cx="74096" cy="53300"/>
            </a:xfrm>
            <a:custGeom>
              <a:avLst/>
              <a:gdLst/>
              <a:ahLst/>
              <a:cxnLst>
                <a:cxn ang="0">
                  <a:pos x="1" y="22"/>
                </a:cxn>
                <a:cxn ang="0">
                  <a:pos x="0" y="19"/>
                </a:cxn>
                <a:cxn ang="0">
                  <a:pos x="2" y="12"/>
                </a:cxn>
                <a:cxn ang="0">
                  <a:pos x="2" y="2"/>
                </a:cxn>
                <a:cxn ang="0">
                  <a:pos x="3" y="0"/>
                </a:cxn>
                <a:cxn ang="0">
                  <a:pos x="12" y="1"/>
                </a:cxn>
                <a:cxn ang="0">
                  <a:pos x="20" y="7"/>
                </a:cxn>
                <a:cxn ang="0">
                  <a:pos x="26" y="7"/>
                </a:cxn>
                <a:cxn ang="0">
                  <a:pos x="31" y="13"/>
                </a:cxn>
                <a:cxn ang="0">
                  <a:pos x="32" y="16"/>
                </a:cxn>
                <a:cxn ang="0">
                  <a:pos x="29" y="19"/>
                </a:cxn>
                <a:cxn ang="0">
                  <a:pos x="25" y="17"/>
                </a:cxn>
                <a:cxn ang="0">
                  <a:pos x="18" y="17"/>
                </a:cxn>
                <a:cxn ang="0">
                  <a:pos x="10" y="16"/>
                </a:cxn>
                <a:cxn ang="0">
                  <a:pos x="9" y="19"/>
                </a:cxn>
                <a:cxn ang="0">
                  <a:pos x="3" y="23"/>
                </a:cxn>
                <a:cxn ang="0">
                  <a:pos x="1" y="22"/>
                </a:cxn>
              </a:cxnLst>
              <a:rect l="0" t="0" r="r" b="b"/>
              <a:pathLst>
                <a:path w="32" h="23">
                  <a:moveTo>
                    <a:pt x="1" y="22"/>
                  </a:moveTo>
                  <a:lnTo>
                    <a:pt x="0" y="19"/>
                  </a:lnTo>
                  <a:lnTo>
                    <a:pt x="2" y="12"/>
                  </a:lnTo>
                  <a:lnTo>
                    <a:pt x="2" y="2"/>
                  </a:lnTo>
                  <a:lnTo>
                    <a:pt x="3" y="0"/>
                  </a:lnTo>
                  <a:lnTo>
                    <a:pt x="12" y="1"/>
                  </a:lnTo>
                  <a:lnTo>
                    <a:pt x="20" y="7"/>
                  </a:lnTo>
                  <a:lnTo>
                    <a:pt x="26" y="7"/>
                  </a:lnTo>
                  <a:lnTo>
                    <a:pt x="31" y="13"/>
                  </a:lnTo>
                  <a:lnTo>
                    <a:pt x="32" y="16"/>
                  </a:lnTo>
                  <a:lnTo>
                    <a:pt x="29" y="19"/>
                  </a:lnTo>
                  <a:lnTo>
                    <a:pt x="25" y="17"/>
                  </a:lnTo>
                  <a:lnTo>
                    <a:pt x="18" y="17"/>
                  </a:lnTo>
                  <a:lnTo>
                    <a:pt x="10" y="16"/>
                  </a:lnTo>
                  <a:lnTo>
                    <a:pt x="9" y="19"/>
                  </a:lnTo>
                  <a:lnTo>
                    <a:pt x="3" y="23"/>
                  </a:lnTo>
                  <a:lnTo>
                    <a:pt x="1" y="2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0" name="Freeform 176"/>
            <p:cNvSpPr>
              <a:spLocks/>
            </p:cNvSpPr>
            <p:nvPr/>
          </p:nvSpPr>
          <p:spPr bwMode="gray">
            <a:xfrm>
              <a:off x="1782946" y="2551442"/>
              <a:ext cx="94936" cy="101965"/>
            </a:xfrm>
            <a:custGeom>
              <a:avLst/>
              <a:gdLst/>
              <a:ahLst/>
              <a:cxnLst>
                <a:cxn ang="0">
                  <a:pos x="21" y="44"/>
                </a:cxn>
                <a:cxn ang="0">
                  <a:pos x="4" y="41"/>
                </a:cxn>
                <a:cxn ang="0">
                  <a:pos x="0" y="36"/>
                </a:cxn>
                <a:cxn ang="0">
                  <a:pos x="3" y="22"/>
                </a:cxn>
                <a:cxn ang="0">
                  <a:pos x="16" y="22"/>
                </a:cxn>
                <a:cxn ang="0">
                  <a:pos x="20" y="20"/>
                </a:cxn>
                <a:cxn ang="0">
                  <a:pos x="20" y="16"/>
                </a:cxn>
                <a:cxn ang="0">
                  <a:pos x="12" y="9"/>
                </a:cxn>
                <a:cxn ang="0">
                  <a:pos x="16" y="6"/>
                </a:cxn>
                <a:cxn ang="0">
                  <a:pos x="16" y="0"/>
                </a:cxn>
                <a:cxn ang="0">
                  <a:pos x="26" y="0"/>
                </a:cxn>
                <a:cxn ang="0">
                  <a:pos x="30" y="2"/>
                </a:cxn>
                <a:cxn ang="0">
                  <a:pos x="29" y="18"/>
                </a:cxn>
                <a:cxn ang="0">
                  <a:pos x="33" y="21"/>
                </a:cxn>
                <a:cxn ang="0">
                  <a:pos x="41" y="25"/>
                </a:cxn>
                <a:cxn ang="0">
                  <a:pos x="40" y="25"/>
                </a:cxn>
                <a:cxn ang="0">
                  <a:pos x="38" y="29"/>
                </a:cxn>
                <a:cxn ang="0">
                  <a:pos x="25" y="39"/>
                </a:cxn>
                <a:cxn ang="0">
                  <a:pos x="21" y="44"/>
                </a:cxn>
              </a:cxnLst>
              <a:rect l="0" t="0" r="r" b="b"/>
              <a:pathLst>
                <a:path w="41" h="44">
                  <a:moveTo>
                    <a:pt x="21" y="44"/>
                  </a:moveTo>
                  <a:lnTo>
                    <a:pt x="4" y="41"/>
                  </a:lnTo>
                  <a:lnTo>
                    <a:pt x="0" y="36"/>
                  </a:lnTo>
                  <a:lnTo>
                    <a:pt x="3" y="22"/>
                  </a:lnTo>
                  <a:lnTo>
                    <a:pt x="16" y="22"/>
                  </a:lnTo>
                  <a:lnTo>
                    <a:pt x="20" y="20"/>
                  </a:lnTo>
                  <a:lnTo>
                    <a:pt x="20" y="16"/>
                  </a:lnTo>
                  <a:lnTo>
                    <a:pt x="12" y="9"/>
                  </a:lnTo>
                  <a:lnTo>
                    <a:pt x="16" y="6"/>
                  </a:lnTo>
                  <a:lnTo>
                    <a:pt x="16" y="0"/>
                  </a:lnTo>
                  <a:lnTo>
                    <a:pt x="26" y="0"/>
                  </a:lnTo>
                  <a:lnTo>
                    <a:pt x="30" y="2"/>
                  </a:lnTo>
                  <a:lnTo>
                    <a:pt x="29" y="18"/>
                  </a:lnTo>
                  <a:lnTo>
                    <a:pt x="33" y="21"/>
                  </a:lnTo>
                  <a:lnTo>
                    <a:pt x="41" y="25"/>
                  </a:lnTo>
                  <a:lnTo>
                    <a:pt x="40" y="25"/>
                  </a:lnTo>
                  <a:lnTo>
                    <a:pt x="38" y="29"/>
                  </a:lnTo>
                  <a:lnTo>
                    <a:pt x="25" y="39"/>
                  </a:lnTo>
                  <a:lnTo>
                    <a:pt x="21" y="4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1" name="Freeform 177"/>
            <p:cNvSpPr>
              <a:spLocks/>
            </p:cNvSpPr>
            <p:nvPr/>
          </p:nvSpPr>
          <p:spPr bwMode="gray">
            <a:xfrm>
              <a:off x="1250378" y="2178343"/>
              <a:ext cx="655291" cy="456525"/>
            </a:xfrm>
            <a:custGeom>
              <a:avLst/>
              <a:gdLst/>
              <a:ahLst/>
              <a:cxnLst>
                <a:cxn ang="0">
                  <a:pos x="246" y="161"/>
                </a:cxn>
                <a:cxn ang="0">
                  <a:pos x="250" y="177"/>
                </a:cxn>
                <a:cxn ang="0">
                  <a:pos x="233" y="183"/>
                </a:cxn>
                <a:cxn ang="0">
                  <a:pos x="220" y="184"/>
                </a:cxn>
                <a:cxn ang="0">
                  <a:pos x="207" y="179"/>
                </a:cxn>
                <a:cxn ang="0">
                  <a:pos x="185" y="184"/>
                </a:cxn>
                <a:cxn ang="0">
                  <a:pos x="173" y="181"/>
                </a:cxn>
                <a:cxn ang="0">
                  <a:pos x="158" y="174"/>
                </a:cxn>
                <a:cxn ang="0">
                  <a:pos x="146" y="166"/>
                </a:cxn>
                <a:cxn ang="0">
                  <a:pos x="130" y="159"/>
                </a:cxn>
                <a:cxn ang="0">
                  <a:pos x="119" y="150"/>
                </a:cxn>
                <a:cxn ang="0">
                  <a:pos x="109" y="142"/>
                </a:cxn>
                <a:cxn ang="0">
                  <a:pos x="110" y="126"/>
                </a:cxn>
                <a:cxn ang="0">
                  <a:pos x="96" y="104"/>
                </a:cxn>
                <a:cxn ang="0">
                  <a:pos x="86" y="92"/>
                </a:cxn>
                <a:cxn ang="0">
                  <a:pos x="78" y="82"/>
                </a:cxn>
                <a:cxn ang="0">
                  <a:pos x="75" y="72"/>
                </a:cxn>
                <a:cxn ang="0">
                  <a:pos x="62" y="60"/>
                </a:cxn>
                <a:cxn ang="0">
                  <a:pos x="50" y="46"/>
                </a:cxn>
                <a:cxn ang="0">
                  <a:pos x="41" y="31"/>
                </a:cxn>
                <a:cxn ang="0">
                  <a:pos x="37" y="16"/>
                </a:cxn>
                <a:cxn ang="0">
                  <a:pos x="31" y="12"/>
                </a:cxn>
                <a:cxn ang="0">
                  <a:pos x="22" y="11"/>
                </a:cxn>
                <a:cxn ang="0">
                  <a:pos x="39" y="47"/>
                </a:cxn>
                <a:cxn ang="0">
                  <a:pos x="43" y="58"/>
                </a:cxn>
                <a:cxn ang="0">
                  <a:pos x="57" y="82"/>
                </a:cxn>
                <a:cxn ang="0">
                  <a:pos x="65" y="96"/>
                </a:cxn>
                <a:cxn ang="0">
                  <a:pos x="71" y="110"/>
                </a:cxn>
                <a:cxn ang="0">
                  <a:pos x="57" y="97"/>
                </a:cxn>
                <a:cxn ang="0">
                  <a:pos x="47" y="79"/>
                </a:cxn>
                <a:cxn ang="0">
                  <a:pos x="31" y="67"/>
                </a:cxn>
                <a:cxn ang="0">
                  <a:pos x="22" y="58"/>
                </a:cxn>
                <a:cxn ang="0">
                  <a:pos x="29" y="50"/>
                </a:cxn>
                <a:cxn ang="0">
                  <a:pos x="19" y="36"/>
                </a:cxn>
                <a:cxn ang="0">
                  <a:pos x="4" y="15"/>
                </a:cxn>
                <a:cxn ang="0">
                  <a:pos x="6" y="1"/>
                </a:cxn>
                <a:cxn ang="0">
                  <a:pos x="49" y="16"/>
                </a:cxn>
                <a:cxn ang="0">
                  <a:pos x="83" y="15"/>
                </a:cxn>
                <a:cxn ang="0">
                  <a:pos x="102" y="11"/>
                </a:cxn>
                <a:cxn ang="0">
                  <a:pos x="118" y="24"/>
                </a:cxn>
                <a:cxn ang="0">
                  <a:pos x="132" y="43"/>
                </a:cxn>
                <a:cxn ang="0">
                  <a:pos x="139" y="31"/>
                </a:cxn>
                <a:cxn ang="0">
                  <a:pos x="166" y="66"/>
                </a:cxn>
                <a:cxn ang="0">
                  <a:pos x="185" y="81"/>
                </a:cxn>
                <a:cxn ang="0">
                  <a:pos x="179" y="114"/>
                </a:cxn>
                <a:cxn ang="0">
                  <a:pos x="191" y="142"/>
                </a:cxn>
                <a:cxn ang="0">
                  <a:pos x="201" y="154"/>
                </a:cxn>
                <a:cxn ang="0">
                  <a:pos x="213" y="160"/>
                </a:cxn>
                <a:cxn ang="0">
                  <a:pos x="241" y="156"/>
                </a:cxn>
                <a:cxn ang="0">
                  <a:pos x="249" y="134"/>
                </a:cxn>
                <a:cxn ang="0">
                  <a:pos x="264" y="124"/>
                </a:cxn>
                <a:cxn ang="0">
                  <a:pos x="279" y="125"/>
                </a:cxn>
                <a:cxn ang="0">
                  <a:pos x="275" y="142"/>
                </a:cxn>
                <a:cxn ang="0">
                  <a:pos x="273" y="159"/>
                </a:cxn>
              </a:cxnLst>
              <a:rect l="0" t="0" r="r" b="b"/>
              <a:pathLst>
                <a:path w="283" h="197">
                  <a:moveTo>
                    <a:pt x="261" y="164"/>
                  </a:moveTo>
                  <a:lnTo>
                    <a:pt x="256" y="161"/>
                  </a:lnTo>
                  <a:lnTo>
                    <a:pt x="246" y="161"/>
                  </a:lnTo>
                  <a:lnTo>
                    <a:pt x="246" y="168"/>
                  </a:lnTo>
                  <a:lnTo>
                    <a:pt x="243" y="170"/>
                  </a:lnTo>
                  <a:lnTo>
                    <a:pt x="250" y="177"/>
                  </a:lnTo>
                  <a:lnTo>
                    <a:pt x="250" y="181"/>
                  </a:lnTo>
                  <a:lnTo>
                    <a:pt x="246" y="183"/>
                  </a:lnTo>
                  <a:lnTo>
                    <a:pt x="233" y="183"/>
                  </a:lnTo>
                  <a:lnTo>
                    <a:pt x="230" y="197"/>
                  </a:lnTo>
                  <a:lnTo>
                    <a:pt x="221" y="188"/>
                  </a:lnTo>
                  <a:lnTo>
                    <a:pt x="220" y="184"/>
                  </a:lnTo>
                  <a:lnTo>
                    <a:pt x="212" y="182"/>
                  </a:lnTo>
                  <a:lnTo>
                    <a:pt x="210" y="179"/>
                  </a:lnTo>
                  <a:lnTo>
                    <a:pt x="207" y="179"/>
                  </a:lnTo>
                  <a:lnTo>
                    <a:pt x="197" y="185"/>
                  </a:lnTo>
                  <a:lnTo>
                    <a:pt x="188" y="187"/>
                  </a:lnTo>
                  <a:lnTo>
                    <a:pt x="185" y="184"/>
                  </a:lnTo>
                  <a:lnTo>
                    <a:pt x="180" y="184"/>
                  </a:lnTo>
                  <a:lnTo>
                    <a:pt x="176" y="181"/>
                  </a:lnTo>
                  <a:lnTo>
                    <a:pt x="173" y="181"/>
                  </a:lnTo>
                  <a:lnTo>
                    <a:pt x="167" y="177"/>
                  </a:lnTo>
                  <a:lnTo>
                    <a:pt x="160" y="176"/>
                  </a:lnTo>
                  <a:lnTo>
                    <a:pt x="158" y="174"/>
                  </a:lnTo>
                  <a:lnTo>
                    <a:pt x="154" y="173"/>
                  </a:lnTo>
                  <a:lnTo>
                    <a:pt x="151" y="170"/>
                  </a:lnTo>
                  <a:lnTo>
                    <a:pt x="146" y="166"/>
                  </a:lnTo>
                  <a:lnTo>
                    <a:pt x="141" y="163"/>
                  </a:lnTo>
                  <a:lnTo>
                    <a:pt x="136" y="162"/>
                  </a:lnTo>
                  <a:lnTo>
                    <a:pt x="130" y="159"/>
                  </a:lnTo>
                  <a:lnTo>
                    <a:pt x="125" y="158"/>
                  </a:lnTo>
                  <a:lnTo>
                    <a:pt x="123" y="152"/>
                  </a:lnTo>
                  <a:lnTo>
                    <a:pt x="119" y="150"/>
                  </a:lnTo>
                  <a:lnTo>
                    <a:pt x="115" y="148"/>
                  </a:lnTo>
                  <a:lnTo>
                    <a:pt x="109" y="145"/>
                  </a:lnTo>
                  <a:lnTo>
                    <a:pt x="109" y="142"/>
                  </a:lnTo>
                  <a:lnTo>
                    <a:pt x="107" y="139"/>
                  </a:lnTo>
                  <a:lnTo>
                    <a:pt x="109" y="135"/>
                  </a:lnTo>
                  <a:lnTo>
                    <a:pt x="110" y="126"/>
                  </a:lnTo>
                  <a:lnTo>
                    <a:pt x="106" y="118"/>
                  </a:lnTo>
                  <a:lnTo>
                    <a:pt x="106" y="114"/>
                  </a:lnTo>
                  <a:lnTo>
                    <a:pt x="96" y="104"/>
                  </a:lnTo>
                  <a:lnTo>
                    <a:pt x="93" y="98"/>
                  </a:lnTo>
                  <a:lnTo>
                    <a:pt x="91" y="97"/>
                  </a:lnTo>
                  <a:lnTo>
                    <a:pt x="86" y="92"/>
                  </a:lnTo>
                  <a:lnTo>
                    <a:pt x="85" y="87"/>
                  </a:lnTo>
                  <a:lnTo>
                    <a:pt x="82" y="84"/>
                  </a:lnTo>
                  <a:lnTo>
                    <a:pt x="78" y="82"/>
                  </a:lnTo>
                  <a:lnTo>
                    <a:pt x="72" y="79"/>
                  </a:lnTo>
                  <a:lnTo>
                    <a:pt x="73" y="75"/>
                  </a:lnTo>
                  <a:lnTo>
                    <a:pt x="75" y="72"/>
                  </a:lnTo>
                  <a:lnTo>
                    <a:pt x="71" y="68"/>
                  </a:lnTo>
                  <a:lnTo>
                    <a:pt x="68" y="68"/>
                  </a:lnTo>
                  <a:lnTo>
                    <a:pt x="62" y="60"/>
                  </a:lnTo>
                  <a:lnTo>
                    <a:pt x="61" y="55"/>
                  </a:lnTo>
                  <a:lnTo>
                    <a:pt x="55" y="53"/>
                  </a:lnTo>
                  <a:lnTo>
                    <a:pt x="50" y="46"/>
                  </a:lnTo>
                  <a:lnTo>
                    <a:pt x="47" y="44"/>
                  </a:lnTo>
                  <a:lnTo>
                    <a:pt x="43" y="37"/>
                  </a:lnTo>
                  <a:lnTo>
                    <a:pt x="41" y="31"/>
                  </a:lnTo>
                  <a:lnTo>
                    <a:pt x="37" y="27"/>
                  </a:lnTo>
                  <a:lnTo>
                    <a:pt x="39" y="22"/>
                  </a:lnTo>
                  <a:lnTo>
                    <a:pt x="37" y="16"/>
                  </a:lnTo>
                  <a:lnTo>
                    <a:pt x="34" y="16"/>
                  </a:lnTo>
                  <a:lnTo>
                    <a:pt x="33" y="12"/>
                  </a:lnTo>
                  <a:lnTo>
                    <a:pt x="31" y="12"/>
                  </a:lnTo>
                  <a:lnTo>
                    <a:pt x="27" y="13"/>
                  </a:lnTo>
                  <a:lnTo>
                    <a:pt x="24" y="10"/>
                  </a:lnTo>
                  <a:lnTo>
                    <a:pt x="22" y="11"/>
                  </a:lnTo>
                  <a:lnTo>
                    <a:pt x="24" y="28"/>
                  </a:lnTo>
                  <a:lnTo>
                    <a:pt x="25" y="31"/>
                  </a:lnTo>
                  <a:lnTo>
                    <a:pt x="39" y="47"/>
                  </a:lnTo>
                  <a:lnTo>
                    <a:pt x="39" y="50"/>
                  </a:lnTo>
                  <a:lnTo>
                    <a:pt x="43" y="55"/>
                  </a:lnTo>
                  <a:lnTo>
                    <a:pt x="43" y="58"/>
                  </a:lnTo>
                  <a:lnTo>
                    <a:pt x="53" y="70"/>
                  </a:lnTo>
                  <a:lnTo>
                    <a:pt x="56" y="79"/>
                  </a:lnTo>
                  <a:lnTo>
                    <a:pt x="57" y="82"/>
                  </a:lnTo>
                  <a:lnTo>
                    <a:pt x="60" y="87"/>
                  </a:lnTo>
                  <a:lnTo>
                    <a:pt x="62" y="93"/>
                  </a:lnTo>
                  <a:lnTo>
                    <a:pt x="65" y="96"/>
                  </a:lnTo>
                  <a:lnTo>
                    <a:pt x="69" y="100"/>
                  </a:lnTo>
                  <a:lnTo>
                    <a:pt x="71" y="105"/>
                  </a:lnTo>
                  <a:lnTo>
                    <a:pt x="71" y="110"/>
                  </a:lnTo>
                  <a:lnTo>
                    <a:pt x="66" y="111"/>
                  </a:lnTo>
                  <a:lnTo>
                    <a:pt x="65" y="104"/>
                  </a:lnTo>
                  <a:lnTo>
                    <a:pt x="57" y="97"/>
                  </a:lnTo>
                  <a:lnTo>
                    <a:pt x="54" y="95"/>
                  </a:lnTo>
                  <a:lnTo>
                    <a:pt x="49" y="89"/>
                  </a:lnTo>
                  <a:lnTo>
                    <a:pt x="47" y="79"/>
                  </a:lnTo>
                  <a:lnTo>
                    <a:pt x="43" y="74"/>
                  </a:lnTo>
                  <a:lnTo>
                    <a:pt x="37" y="69"/>
                  </a:lnTo>
                  <a:lnTo>
                    <a:pt x="31" y="67"/>
                  </a:lnTo>
                  <a:lnTo>
                    <a:pt x="22" y="60"/>
                  </a:lnTo>
                  <a:lnTo>
                    <a:pt x="22" y="59"/>
                  </a:lnTo>
                  <a:lnTo>
                    <a:pt x="22" y="58"/>
                  </a:lnTo>
                  <a:lnTo>
                    <a:pt x="23" y="58"/>
                  </a:lnTo>
                  <a:lnTo>
                    <a:pt x="29" y="58"/>
                  </a:lnTo>
                  <a:lnTo>
                    <a:pt x="29" y="50"/>
                  </a:lnTo>
                  <a:lnTo>
                    <a:pt x="29" y="46"/>
                  </a:lnTo>
                  <a:lnTo>
                    <a:pt x="21" y="37"/>
                  </a:lnTo>
                  <a:lnTo>
                    <a:pt x="19" y="36"/>
                  </a:lnTo>
                  <a:lnTo>
                    <a:pt x="15" y="31"/>
                  </a:lnTo>
                  <a:lnTo>
                    <a:pt x="14" y="26"/>
                  </a:lnTo>
                  <a:lnTo>
                    <a:pt x="4" y="15"/>
                  </a:lnTo>
                  <a:lnTo>
                    <a:pt x="1" y="7"/>
                  </a:lnTo>
                  <a:lnTo>
                    <a:pt x="0" y="3"/>
                  </a:lnTo>
                  <a:lnTo>
                    <a:pt x="6" y="1"/>
                  </a:lnTo>
                  <a:lnTo>
                    <a:pt x="22" y="0"/>
                  </a:lnTo>
                  <a:lnTo>
                    <a:pt x="37" y="7"/>
                  </a:lnTo>
                  <a:lnTo>
                    <a:pt x="49" y="16"/>
                  </a:lnTo>
                  <a:lnTo>
                    <a:pt x="55" y="17"/>
                  </a:lnTo>
                  <a:lnTo>
                    <a:pt x="74" y="17"/>
                  </a:lnTo>
                  <a:lnTo>
                    <a:pt x="83" y="15"/>
                  </a:lnTo>
                  <a:lnTo>
                    <a:pt x="85" y="9"/>
                  </a:lnTo>
                  <a:lnTo>
                    <a:pt x="93" y="9"/>
                  </a:lnTo>
                  <a:lnTo>
                    <a:pt x="102" y="11"/>
                  </a:lnTo>
                  <a:lnTo>
                    <a:pt x="111" y="20"/>
                  </a:lnTo>
                  <a:lnTo>
                    <a:pt x="114" y="20"/>
                  </a:lnTo>
                  <a:lnTo>
                    <a:pt x="118" y="24"/>
                  </a:lnTo>
                  <a:lnTo>
                    <a:pt x="118" y="33"/>
                  </a:lnTo>
                  <a:lnTo>
                    <a:pt x="125" y="40"/>
                  </a:lnTo>
                  <a:lnTo>
                    <a:pt x="132" y="43"/>
                  </a:lnTo>
                  <a:lnTo>
                    <a:pt x="134" y="41"/>
                  </a:lnTo>
                  <a:lnTo>
                    <a:pt x="133" y="36"/>
                  </a:lnTo>
                  <a:lnTo>
                    <a:pt x="139" y="31"/>
                  </a:lnTo>
                  <a:lnTo>
                    <a:pt x="152" y="39"/>
                  </a:lnTo>
                  <a:lnTo>
                    <a:pt x="164" y="60"/>
                  </a:lnTo>
                  <a:lnTo>
                    <a:pt x="166" y="66"/>
                  </a:lnTo>
                  <a:lnTo>
                    <a:pt x="176" y="75"/>
                  </a:lnTo>
                  <a:lnTo>
                    <a:pt x="185" y="77"/>
                  </a:lnTo>
                  <a:lnTo>
                    <a:pt x="185" y="81"/>
                  </a:lnTo>
                  <a:lnTo>
                    <a:pt x="180" y="91"/>
                  </a:lnTo>
                  <a:lnTo>
                    <a:pt x="179" y="104"/>
                  </a:lnTo>
                  <a:lnTo>
                    <a:pt x="179" y="114"/>
                  </a:lnTo>
                  <a:lnTo>
                    <a:pt x="183" y="125"/>
                  </a:lnTo>
                  <a:lnTo>
                    <a:pt x="187" y="134"/>
                  </a:lnTo>
                  <a:lnTo>
                    <a:pt x="191" y="142"/>
                  </a:lnTo>
                  <a:lnTo>
                    <a:pt x="195" y="147"/>
                  </a:lnTo>
                  <a:lnTo>
                    <a:pt x="196" y="152"/>
                  </a:lnTo>
                  <a:lnTo>
                    <a:pt x="201" y="154"/>
                  </a:lnTo>
                  <a:lnTo>
                    <a:pt x="204" y="156"/>
                  </a:lnTo>
                  <a:lnTo>
                    <a:pt x="206" y="156"/>
                  </a:lnTo>
                  <a:lnTo>
                    <a:pt x="213" y="160"/>
                  </a:lnTo>
                  <a:lnTo>
                    <a:pt x="220" y="159"/>
                  </a:lnTo>
                  <a:lnTo>
                    <a:pt x="224" y="160"/>
                  </a:lnTo>
                  <a:lnTo>
                    <a:pt x="241" y="156"/>
                  </a:lnTo>
                  <a:lnTo>
                    <a:pt x="242" y="152"/>
                  </a:lnTo>
                  <a:lnTo>
                    <a:pt x="248" y="145"/>
                  </a:lnTo>
                  <a:lnTo>
                    <a:pt x="249" y="134"/>
                  </a:lnTo>
                  <a:lnTo>
                    <a:pt x="253" y="127"/>
                  </a:lnTo>
                  <a:lnTo>
                    <a:pt x="258" y="129"/>
                  </a:lnTo>
                  <a:lnTo>
                    <a:pt x="264" y="124"/>
                  </a:lnTo>
                  <a:lnTo>
                    <a:pt x="272" y="124"/>
                  </a:lnTo>
                  <a:lnTo>
                    <a:pt x="275" y="125"/>
                  </a:lnTo>
                  <a:lnTo>
                    <a:pt x="279" y="125"/>
                  </a:lnTo>
                  <a:lnTo>
                    <a:pt x="283" y="129"/>
                  </a:lnTo>
                  <a:lnTo>
                    <a:pt x="279" y="134"/>
                  </a:lnTo>
                  <a:lnTo>
                    <a:pt x="275" y="142"/>
                  </a:lnTo>
                  <a:lnTo>
                    <a:pt x="276" y="153"/>
                  </a:lnTo>
                  <a:lnTo>
                    <a:pt x="275" y="155"/>
                  </a:lnTo>
                  <a:lnTo>
                    <a:pt x="273" y="159"/>
                  </a:lnTo>
                  <a:lnTo>
                    <a:pt x="264" y="158"/>
                  </a:lnTo>
                  <a:lnTo>
                    <a:pt x="261" y="16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2" name="Freeform 178"/>
            <p:cNvSpPr>
              <a:spLocks/>
            </p:cNvSpPr>
            <p:nvPr/>
          </p:nvSpPr>
          <p:spPr bwMode="gray">
            <a:xfrm>
              <a:off x="2428975" y="2678899"/>
              <a:ext cx="6947" cy="11587"/>
            </a:xfrm>
            <a:custGeom>
              <a:avLst/>
              <a:gdLst/>
              <a:ahLst/>
              <a:cxnLst>
                <a:cxn ang="0">
                  <a:pos x="1" y="2"/>
                </a:cxn>
                <a:cxn ang="0">
                  <a:pos x="1" y="1"/>
                </a:cxn>
                <a:cxn ang="0">
                  <a:pos x="1" y="0"/>
                </a:cxn>
                <a:cxn ang="0">
                  <a:pos x="2" y="0"/>
                </a:cxn>
                <a:cxn ang="0">
                  <a:pos x="3" y="0"/>
                </a:cxn>
                <a:cxn ang="0">
                  <a:pos x="3" y="1"/>
                </a:cxn>
                <a:cxn ang="0">
                  <a:pos x="3" y="2"/>
                </a:cxn>
                <a:cxn ang="0">
                  <a:pos x="3" y="3"/>
                </a:cxn>
                <a:cxn ang="0">
                  <a:pos x="3" y="2"/>
                </a:cxn>
                <a:cxn ang="0">
                  <a:pos x="3" y="3"/>
                </a:cxn>
                <a:cxn ang="0">
                  <a:pos x="3" y="4"/>
                </a:cxn>
                <a:cxn ang="0">
                  <a:pos x="2" y="5"/>
                </a:cxn>
                <a:cxn ang="0">
                  <a:pos x="0" y="5"/>
                </a:cxn>
                <a:cxn ang="0">
                  <a:pos x="1" y="4"/>
                </a:cxn>
                <a:cxn ang="0">
                  <a:pos x="1" y="2"/>
                </a:cxn>
              </a:cxnLst>
              <a:rect l="0" t="0" r="r" b="b"/>
              <a:pathLst>
                <a:path w="3" h="5">
                  <a:moveTo>
                    <a:pt x="1" y="2"/>
                  </a:moveTo>
                  <a:lnTo>
                    <a:pt x="1" y="1"/>
                  </a:lnTo>
                  <a:lnTo>
                    <a:pt x="1" y="0"/>
                  </a:lnTo>
                  <a:lnTo>
                    <a:pt x="2" y="0"/>
                  </a:lnTo>
                  <a:lnTo>
                    <a:pt x="3" y="0"/>
                  </a:lnTo>
                  <a:lnTo>
                    <a:pt x="3" y="1"/>
                  </a:lnTo>
                  <a:lnTo>
                    <a:pt x="3" y="2"/>
                  </a:lnTo>
                  <a:lnTo>
                    <a:pt x="3" y="3"/>
                  </a:lnTo>
                  <a:lnTo>
                    <a:pt x="3" y="2"/>
                  </a:lnTo>
                  <a:lnTo>
                    <a:pt x="3" y="3"/>
                  </a:lnTo>
                  <a:lnTo>
                    <a:pt x="3" y="4"/>
                  </a:lnTo>
                  <a:lnTo>
                    <a:pt x="2" y="5"/>
                  </a:lnTo>
                  <a:lnTo>
                    <a:pt x="0" y="5"/>
                  </a:lnTo>
                  <a:lnTo>
                    <a:pt x="1" y="4"/>
                  </a:lnTo>
                  <a:lnTo>
                    <a:pt x="1"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3" name="Freeform 179"/>
            <p:cNvSpPr>
              <a:spLocks/>
            </p:cNvSpPr>
            <p:nvPr/>
          </p:nvSpPr>
          <p:spPr bwMode="gray">
            <a:xfrm>
              <a:off x="1884829" y="2625599"/>
              <a:ext cx="92621" cy="104282"/>
            </a:xfrm>
            <a:custGeom>
              <a:avLst/>
              <a:gdLst/>
              <a:ahLst/>
              <a:cxnLst>
                <a:cxn ang="0">
                  <a:pos x="40" y="0"/>
                </a:cxn>
                <a:cxn ang="0">
                  <a:pos x="40" y="9"/>
                </a:cxn>
                <a:cxn ang="0">
                  <a:pos x="37" y="20"/>
                </a:cxn>
                <a:cxn ang="0">
                  <a:pos x="37" y="29"/>
                </a:cxn>
                <a:cxn ang="0">
                  <a:pos x="38" y="37"/>
                </a:cxn>
                <a:cxn ang="0">
                  <a:pos x="37" y="45"/>
                </a:cxn>
                <a:cxn ang="0">
                  <a:pos x="33" y="43"/>
                </a:cxn>
                <a:cxn ang="0">
                  <a:pos x="26" y="42"/>
                </a:cxn>
                <a:cxn ang="0">
                  <a:pos x="17" y="41"/>
                </a:cxn>
                <a:cxn ang="0">
                  <a:pos x="12" y="33"/>
                </a:cxn>
                <a:cxn ang="0">
                  <a:pos x="6" y="26"/>
                </a:cxn>
                <a:cxn ang="0">
                  <a:pos x="0" y="23"/>
                </a:cxn>
                <a:cxn ang="0">
                  <a:pos x="1" y="20"/>
                </a:cxn>
                <a:cxn ang="0">
                  <a:pos x="5" y="22"/>
                </a:cxn>
                <a:cxn ang="0">
                  <a:pos x="7" y="19"/>
                </a:cxn>
                <a:cxn ang="0">
                  <a:pos x="7" y="14"/>
                </a:cxn>
                <a:cxn ang="0">
                  <a:pos x="15" y="9"/>
                </a:cxn>
                <a:cxn ang="0">
                  <a:pos x="19" y="9"/>
                </a:cxn>
                <a:cxn ang="0">
                  <a:pos x="25" y="2"/>
                </a:cxn>
                <a:cxn ang="0">
                  <a:pos x="33" y="2"/>
                </a:cxn>
                <a:cxn ang="0">
                  <a:pos x="40" y="0"/>
                </a:cxn>
              </a:cxnLst>
              <a:rect l="0" t="0" r="r" b="b"/>
              <a:pathLst>
                <a:path w="40" h="45">
                  <a:moveTo>
                    <a:pt x="40" y="0"/>
                  </a:moveTo>
                  <a:lnTo>
                    <a:pt x="40" y="9"/>
                  </a:lnTo>
                  <a:lnTo>
                    <a:pt x="37" y="20"/>
                  </a:lnTo>
                  <a:lnTo>
                    <a:pt x="37" y="29"/>
                  </a:lnTo>
                  <a:lnTo>
                    <a:pt x="38" y="37"/>
                  </a:lnTo>
                  <a:lnTo>
                    <a:pt x="37" y="45"/>
                  </a:lnTo>
                  <a:lnTo>
                    <a:pt x="33" y="43"/>
                  </a:lnTo>
                  <a:lnTo>
                    <a:pt x="26" y="42"/>
                  </a:lnTo>
                  <a:lnTo>
                    <a:pt x="17" y="41"/>
                  </a:lnTo>
                  <a:lnTo>
                    <a:pt x="12" y="33"/>
                  </a:lnTo>
                  <a:lnTo>
                    <a:pt x="6" y="26"/>
                  </a:lnTo>
                  <a:lnTo>
                    <a:pt x="0" y="23"/>
                  </a:lnTo>
                  <a:lnTo>
                    <a:pt x="1" y="20"/>
                  </a:lnTo>
                  <a:lnTo>
                    <a:pt x="5" y="22"/>
                  </a:lnTo>
                  <a:lnTo>
                    <a:pt x="7" y="19"/>
                  </a:lnTo>
                  <a:lnTo>
                    <a:pt x="7" y="14"/>
                  </a:lnTo>
                  <a:lnTo>
                    <a:pt x="15" y="9"/>
                  </a:lnTo>
                  <a:lnTo>
                    <a:pt x="19" y="9"/>
                  </a:lnTo>
                  <a:lnTo>
                    <a:pt x="25" y="2"/>
                  </a:lnTo>
                  <a:lnTo>
                    <a:pt x="33" y="2"/>
                  </a:lnTo>
                  <a:lnTo>
                    <a:pt x="4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4" name="Freeform 180"/>
            <p:cNvSpPr>
              <a:spLocks/>
            </p:cNvSpPr>
            <p:nvPr/>
          </p:nvSpPr>
          <p:spPr bwMode="gray">
            <a:xfrm>
              <a:off x="1924193" y="2720612"/>
              <a:ext cx="71781" cy="64887"/>
            </a:xfrm>
            <a:custGeom>
              <a:avLst/>
              <a:gdLst/>
              <a:ahLst/>
              <a:cxnLst>
                <a:cxn ang="0">
                  <a:pos x="0" y="0"/>
                </a:cxn>
                <a:cxn ang="0">
                  <a:pos x="9" y="1"/>
                </a:cxn>
                <a:cxn ang="0">
                  <a:pos x="16" y="2"/>
                </a:cxn>
                <a:cxn ang="0">
                  <a:pos x="20" y="4"/>
                </a:cxn>
                <a:cxn ang="0">
                  <a:pos x="31" y="13"/>
                </a:cxn>
                <a:cxn ang="0">
                  <a:pos x="31" y="17"/>
                </a:cxn>
                <a:cxn ang="0">
                  <a:pos x="28" y="22"/>
                </a:cxn>
                <a:cxn ang="0">
                  <a:pos x="28" y="27"/>
                </a:cxn>
                <a:cxn ang="0">
                  <a:pos x="24" y="28"/>
                </a:cxn>
                <a:cxn ang="0">
                  <a:pos x="17" y="21"/>
                </a:cxn>
                <a:cxn ang="0">
                  <a:pos x="14" y="13"/>
                </a:cxn>
                <a:cxn ang="0">
                  <a:pos x="10" y="10"/>
                </a:cxn>
                <a:cxn ang="0">
                  <a:pos x="7" y="11"/>
                </a:cxn>
                <a:cxn ang="0">
                  <a:pos x="0" y="7"/>
                </a:cxn>
                <a:cxn ang="0">
                  <a:pos x="0" y="0"/>
                </a:cxn>
              </a:cxnLst>
              <a:rect l="0" t="0" r="r" b="b"/>
              <a:pathLst>
                <a:path w="31" h="28">
                  <a:moveTo>
                    <a:pt x="0" y="0"/>
                  </a:moveTo>
                  <a:lnTo>
                    <a:pt x="9" y="1"/>
                  </a:lnTo>
                  <a:lnTo>
                    <a:pt x="16" y="2"/>
                  </a:lnTo>
                  <a:lnTo>
                    <a:pt x="20" y="4"/>
                  </a:lnTo>
                  <a:lnTo>
                    <a:pt x="31" y="13"/>
                  </a:lnTo>
                  <a:lnTo>
                    <a:pt x="31" y="17"/>
                  </a:lnTo>
                  <a:lnTo>
                    <a:pt x="28" y="22"/>
                  </a:lnTo>
                  <a:lnTo>
                    <a:pt x="28" y="27"/>
                  </a:lnTo>
                  <a:lnTo>
                    <a:pt x="24" y="28"/>
                  </a:lnTo>
                  <a:lnTo>
                    <a:pt x="17" y="21"/>
                  </a:lnTo>
                  <a:lnTo>
                    <a:pt x="14" y="13"/>
                  </a:lnTo>
                  <a:lnTo>
                    <a:pt x="10" y="10"/>
                  </a:lnTo>
                  <a:lnTo>
                    <a:pt x="7" y="11"/>
                  </a:lnTo>
                  <a:lnTo>
                    <a:pt x="0" y="7"/>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5" name="Freeform 181"/>
            <p:cNvSpPr>
              <a:spLocks/>
            </p:cNvSpPr>
            <p:nvPr/>
          </p:nvSpPr>
          <p:spPr bwMode="gray">
            <a:xfrm>
              <a:off x="1989027" y="2760007"/>
              <a:ext cx="118091" cy="53300"/>
            </a:xfrm>
            <a:custGeom>
              <a:avLst/>
              <a:gdLst/>
              <a:ahLst/>
              <a:cxnLst>
                <a:cxn ang="0">
                  <a:pos x="51" y="15"/>
                </a:cxn>
                <a:cxn ang="0">
                  <a:pos x="48" y="20"/>
                </a:cxn>
                <a:cxn ang="0">
                  <a:pos x="43" y="21"/>
                </a:cxn>
                <a:cxn ang="0">
                  <a:pos x="39" y="17"/>
                </a:cxn>
                <a:cxn ang="0">
                  <a:pos x="37" y="9"/>
                </a:cxn>
                <a:cxn ang="0">
                  <a:pos x="31" y="6"/>
                </a:cxn>
                <a:cxn ang="0">
                  <a:pos x="27" y="8"/>
                </a:cxn>
                <a:cxn ang="0">
                  <a:pos x="23" y="10"/>
                </a:cxn>
                <a:cxn ang="0">
                  <a:pos x="21" y="13"/>
                </a:cxn>
                <a:cxn ang="0">
                  <a:pos x="23" y="18"/>
                </a:cxn>
                <a:cxn ang="0">
                  <a:pos x="17" y="23"/>
                </a:cxn>
                <a:cxn ang="0">
                  <a:pos x="14" y="20"/>
                </a:cxn>
                <a:cxn ang="0">
                  <a:pos x="8" y="17"/>
                </a:cxn>
                <a:cxn ang="0">
                  <a:pos x="8" y="14"/>
                </a:cxn>
                <a:cxn ang="0">
                  <a:pos x="0" y="10"/>
                </a:cxn>
                <a:cxn ang="0">
                  <a:pos x="0" y="5"/>
                </a:cxn>
                <a:cxn ang="0">
                  <a:pos x="3" y="0"/>
                </a:cxn>
                <a:cxn ang="0">
                  <a:pos x="10" y="7"/>
                </a:cxn>
                <a:cxn ang="0">
                  <a:pos x="14" y="8"/>
                </a:cxn>
                <a:cxn ang="0">
                  <a:pos x="22" y="3"/>
                </a:cxn>
                <a:cxn ang="0">
                  <a:pos x="27" y="1"/>
                </a:cxn>
                <a:cxn ang="0">
                  <a:pos x="34" y="2"/>
                </a:cxn>
                <a:cxn ang="0">
                  <a:pos x="41" y="7"/>
                </a:cxn>
                <a:cxn ang="0">
                  <a:pos x="46" y="13"/>
                </a:cxn>
                <a:cxn ang="0">
                  <a:pos x="51" y="15"/>
                </a:cxn>
              </a:cxnLst>
              <a:rect l="0" t="0" r="r" b="b"/>
              <a:pathLst>
                <a:path w="51" h="23">
                  <a:moveTo>
                    <a:pt x="51" y="15"/>
                  </a:moveTo>
                  <a:lnTo>
                    <a:pt x="48" y="20"/>
                  </a:lnTo>
                  <a:lnTo>
                    <a:pt x="43" y="21"/>
                  </a:lnTo>
                  <a:lnTo>
                    <a:pt x="39" y="17"/>
                  </a:lnTo>
                  <a:lnTo>
                    <a:pt x="37" y="9"/>
                  </a:lnTo>
                  <a:lnTo>
                    <a:pt x="31" y="6"/>
                  </a:lnTo>
                  <a:lnTo>
                    <a:pt x="27" y="8"/>
                  </a:lnTo>
                  <a:lnTo>
                    <a:pt x="23" y="10"/>
                  </a:lnTo>
                  <a:lnTo>
                    <a:pt x="21" y="13"/>
                  </a:lnTo>
                  <a:lnTo>
                    <a:pt x="23" y="18"/>
                  </a:lnTo>
                  <a:lnTo>
                    <a:pt x="17" y="23"/>
                  </a:lnTo>
                  <a:lnTo>
                    <a:pt x="14" y="20"/>
                  </a:lnTo>
                  <a:lnTo>
                    <a:pt x="8" y="17"/>
                  </a:lnTo>
                  <a:lnTo>
                    <a:pt x="8" y="14"/>
                  </a:lnTo>
                  <a:lnTo>
                    <a:pt x="0" y="10"/>
                  </a:lnTo>
                  <a:lnTo>
                    <a:pt x="0" y="5"/>
                  </a:lnTo>
                  <a:lnTo>
                    <a:pt x="3" y="0"/>
                  </a:lnTo>
                  <a:lnTo>
                    <a:pt x="10" y="7"/>
                  </a:lnTo>
                  <a:lnTo>
                    <a:pt x="14" y="8"/>
                  </a:lnTo>
                  <a:lnTo>
                    <a:pt x="22" y="3"/>
                  </a:lnTo>
                  <a:lnTo>
                    <a:pt x="27" y="1"/>
                  </a:lnTo>
                  <a:lnTo>
                    <a:pt x="34" y="2"/>
                  </a:lnTo>
                  <a:lnTo>
                    <a:pt x="41" y="7"/>
                  </a:lnTo>
                  <a:lnTo>
                    <a:pt x="46" y="13"/>
                  </a:lnTo>
                  <a:lnTo>
                    <a:pt x="51" y="1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6" name="Freeform 182"/>
            <p:cNvSpPr>
              <a:spLocks/>
            </p:cNvSpPr>
            <p:nvPr/>
          </p:nvSpPr>
          <p:spPr bwMode="gray">
            <a:xfrm>
              <a:off x="2354879" y="1137837"/>
              <a:ext cx="11578" cy="18539"/>
            </a:xfrm>
            <a:custGeom>
              <a:avLst/>
              <a:gdLst/>
              <a:ahLst/>
              <a:cxnLst>
                <a:cxn ang="0">
                  <a:pos x="0" y="4"/>
                </a:cxn>
                <a:cxn ang="0">
                  <a:pos x="2" y="0"/>
                </a:cxn>
                <a:cxn ang="0">
                  <a:pos x="5" y="2"/>
                </a:cxn>
                <a:cxn ang="0">
                  <a:pos x="5" y="7"/>
                </a:cxn>
                <a:cxn ang="0">
                  <a:pos x="3" y="8"/>
                </a:cxn>
                <a:cxn ang="0">
                  <a:pos x="0" y="4"/>
                </a:cxn>
              </a:cxnLst>
              <a:rect l="0" t="0" r="r" b="b"/>
              <a:pathLst>
                <a:path w="5" h="8">
                  <a:moveTo>
                    <a:pt x="0" y="4"/>
                  </a:moveTo>
                  <a:lnTo>
                    <a:pt x="2" y="0"/>
                  </a:lnTo>
                  <a:lnTo>
                    <a:pt x="5" y="2"/>
                  </a:lnTo>
                  <a:lnTo>
                    <a:pt x="5" y="7"/>
                  </a:lnTo>
                  <a:lnTo>
                    <a:pt x="3" y="8"/>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7" name="Freeform 183"/>
            <p:cNvSpPr>
              <a:spLocks/>
            </p:cNvSpPr>
            <p:nvPr/>
          </p:nvSpPr>
          <p:spPr bwMode="gray">
            <a:xfrm>
              <a:off x="2225210" y="398590"/>
              <a:ext cx="16209" cy="6952"/>
            </a:xfrm>
            <a:custGeom>
              <a:avLst/>
              <a:gdLst/>
              <a:ahLst/>
              <a:cxnLst>
                <a:cxn ang="0">
                  <a:pos x="2" y="2"/>
                </a:cxn>
                <a:cxn ang="0">
                  <a:pos x="0" y="1"/>
                </a:cxn>
                <a:cxn ang="0">
                  <a:pos x="2" y="0"/>
                </a:cxn>
                <a:cxn ang="0">
                  <a:pos x="7" y="1"/>
                </a:cxn>
                <a:cxn ang="0">
                  <a:pos x="7" y="3"/>
                </a:cxn>
                <a:cxn ang="0">
                  <a:pos x="2" y="2"/>
                </a:cxn>
              </a:cxnLst>
              <a:rect l="0" t="0" r="r" b="b"/>
              <a:pathLst>
                <a:path w="7" h="3">
                  <a:moveTo>
                    <a:pt x="2" y="2"/>
                  </a:moveTo>
                  <a:lnTo>
                    <a:pt x="0" y="1"/>
                  </a:lnTo>
                  <a:lnTo>
                    <a:pt x="2" y="0"/>
                  </a:lnTo>
                  <a:lnTo>
                    <a:pt x="7" y="1"/>
                  </a:lnTo>
                  <a:lnTo>
                    <a:pt x="7" y="3"/>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8" name="Freeform 184"/>
            <p:cNvSpPr>
              <a:spLocks/>
            </p:cNvSpPr>
            <p:nvPr/>
          </p:nvSpPr>
          <p:spPr bwMode="gray">
            <a:xfrm>
              <a:off x="2563275" y="621060"/>
              <a:ext cx="9262" cy="9270"/>
            </a:xfrm>
            <a:custGeom>
              <a:avLst/>
              <a:gdLst/>
              <a:ahLst/>
              <a:cxnLst>
                <a:cxn ang="0">
                  <a:pos x="3" y="0"/>
                </a:cxn>
                <a:cxn ang="0">
                  <a:pos x="4" y="2"/>
                </a:cxn>
                <a:cxn ang="0">
                  <a:pos x="1" y="4"/>
                </a:cxn>
                <a:cxn ang="0">
                  <a:pos x="0" y="0"/>
                </a:cxn>
                <a:cxn ang="0">
                  <a:pos x="3" y="0"/>
                </a:cxn>
              </a:cxnLst>
              <a:rect l="0" t="0" r="r" b="b"/>
              <a:pathLst>
                <a:path w="4" h="4">
                  <a:moveTo>
                    <a:pt x="3" y="0"/>
                  </a:moveTo>
                  <a:lnTo>
                    <a:pt x="4" y="2"/>
                  </a:lnTo>
                  <a:lnTo>
                    <a:pt x="1" y="4"/>
                  </a:lnTo>
                  <a:lnTo>
                    <a:pt x="0" y="0"/>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69" name="Freeform 185"/>
            <p:cNvSpPr>
              <a:spLocks/>
            </p:cNvSpPr>
            <p:nvPr/>
          </p:nvSpPr>
          <p:spPr bwMode="gray">
            <a:xfrm>
              <a:off x="2595692" y="688264"/>
              <a:ext cx="16209" cy="11587"/>
            </a:xfrm>
            <a:custGeom>
              <a:avLst/>
              <a:gdLst/>
              <a:ahLst/>
              <a:cxnLst>
                <a:cxn ang="0">
                  <a:pos x="0" y="1"/>
                </a:cxn>
                <a:cxn ang="0">
                  <a:pos x="4" y="0"/>
                </a:cxn>
                <a:cxn ang="0">
                  <a:pos x="7" y="2"/>
                </a:cxn>
                <a:cxn ang="0">
                  <a:pos x="1" y="5"/>
                </a:cxn>
                <a:cxn ang="0">
                  <a:pos x="0" y="1"/>
                </a:cxn>
              </a:cxnLst>
              <a:rect l="0" t="0" r="r" b="b"/>
              <a:pathLst>
                <a:path w="7" h="5">
                  <a:moveTo>
                    <a:pt x="0" y="1"/>
                  </a:moveTo>
                  <a:lnTo>
                    <a:pt x="4" y="0"/>
                  </a:lnTo>
                  <a:lnTo>
                    <a:pt x="7" y="2"/>
                  </a:lnTo>
                  <a:lnTo>
                    <a:pt x="1" y="5"/>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0" name="Freeform 186"/>
            <p:cNvSpPr>
              <a:spLocks/>
            </p:cNvSpPr>
            <p:nvPr/>
          </p:nvSpPr>
          <p:spPr bwMode="gray">
            <a:xfrm>
              <a:off x="2616532" y="685946"/>
              <a:ext cx="11578" cy="9270"/>
            </a:xfrm>
            <a:custGeom>
              <a:avLst/>
              <a:gdLst/>
              <a:ahLst/>
              <a:cxnLst>
                <a:cxn ang="0">
                  <a:pos x="0" y="1"/>
                </a:cxn>
                <a:cxn ang="0">
                  <a:pos x="2" y="0"/>
                </a:cxn>
                <a:cxn ang="0">
                  <a:pos x="5" y="2"/>
                </a:cxn>
                <a:cxn ang="0">
                  <a:pos x="4" y="4"/>
                </a:cxn>
                <a:cxn ang="0">
                  <a:pos x="0" y="1"/>
                </a:cxn>
              </a:cxnLst>
              <a:rect l="0" t="0" r="r" b="b"/>
              <a:pathLst>
                <a:path w="5" h="4">
                  <a:moveTo>
                    <a:pt x="0" y="1"/>
                  </a:moveTo>
                  <a:lnTo>
                    <a:pt x="2" y="0"/>
                  </a:lnTo>
                  <a:lnTo>
                    <a:pt x="5" y="2"/>
                  </a:lnTo>
                  <a:lnTo>
                    <a:pt x="4"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1" name="Freeform 187"/>
            <p:cNvSpPr>
              <a:spLocks/>
            </p:cNvSpPr>
            <p:nvPr/>
          </p:nvSpPr>
          <p:spPr bwMode="gray">
            <a:xfrm>
              <a:off x="2577168" y="732294"/>
              <a:ext cx="60203" cy="39396"/>
            </a:xfrm>
            <a:custGeom>
              <a:avLst/>
              <a:gdLst/>
              <a:ahLst/>
              <a:cxnLst>
                <a:cxn ang="0">
                  <a:pos x="3" y="0"/>
                </a:cxn>
                <a:cxn ang="0">
                  <a:pos x="6" y="1"/>
                </a:cxn>
                <a:cxn ang="0">
                  <a:pos x="14" y="3"/>
                </a:cxn>
                <a:cxn ang="0">
                  <a:pos x="18" y="5"/>
                </a:cxn>
                <a:cxn ang="0">
                  <a:pos x="26" y="11"/>
                </a:cxn>
                <a:cxn ang="0">
                  <a:pos x="25" y="13"/>
                </a:cxn>
                <a:cxn ang="0">
                  <a:pos x="19" y="17"/>
                </a:cxn>
                <a:cxn ang="0">
                  <a:pos x="14" y="17"/>
                </a:cxn>
                <a:cxn ang="0">
                  <a:pos x="8" y="13"/>
                </a:cxn>
                <a:cxn ang="0">
                  <a:pos x="2" y="13"/>
                </a:cxn>
                <a:cxn ang="0">
                  <a:pos x="0" y="9"/>
                </a:cxn>
                <a:cxn ang="0">
                  <a:pos x="2" y="7"/>
                </a:cxn>
                <a:cxn ang="0">
                  <a:pos x="0" y="5"/>
                </a:cxn>
                <a:cxn ang="0">
                  <a:pos x="3" y="0"/>
                </a:cxn>
              </a:cxnLst>
              <a:rect l="0" t="0" r="r" b="b"/>
              <a:pathLst>
                <a:path w="26" h="17">
                  <a:moveTo>
                    <a:pt x="3" y="0"/>
                  </a:moveTo>
                  <a:lnTo>
                    <a:pt x="6" y="1"/>
                  </a:lnTo>
                  <a:lnTo>
                    <a:pt x="14" y="3"/>
                  </a:lnTo>
                  <a:lnTo>
                    <a:pt x="18" y="5"/>
                  </a:lnTo>
                  <a:lnTo>
                    <a:pt x="26" y="11"/>
                  </a:lnTo>
                  <a:lnTo>
                    <a:pt x="25" y="13"/>
                  </a:lnTo>
                  <a:lnTo>
                    <a:pt x="19" y="17"/>
                  </a:lnTo>
                  <a:lnTo>
                    <a:pt x="14" y="17"/>
                  </a:lnTo>
                  <a:lnTo>
                    <a:pt x="8" y="13"/>
                  </a:lnTo>
                  <a:lnTo>
                    <a:pt x="2" y="13"/>
                  </a:lnTo>
                  <a:lnTo>
                    <a:pt x="0" y="9"/>
                  </a:lnTo>
                  <a:lnTo>
                    <a:pt x="2" y="7"/>
                  </a:lnTo>
                  <a:lnTo>
                    <a:pt x="0" y="5"/>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2" name="Freeform 188"/>
            <p:cNvSpPr>
              <a:spLocks/>
            </p:cNvSpPr>
            <p:nvPr/>
          </p:nvSpPr>
          <p:spPr bwMode="gray">
            <a:xfrm>
              <a:off x="2600323" y="113552"/>
              <a:ext cx="43995" cy="25491"/>
            </a:xfrm>
            <a:custGeom>
              <a:avLst/>
              <a:gdLst/>
              <a:ahLst/>
              <a:cxnLst>
                <a:cxn ang="0">
                  <a:pos x="0" y="4"/>
                </a:cxn>
                <a:cxn ang="0">
                  <a:pos x="0" y="1"/>
                </a:cxn>
                <a:cxn ang="0">
                  <a:pos x="3" y="0"/>
                </a:cxn>
                <a:cxn ang="0">
                  <a:pos x="11" y="2"/>
                </a:cxn>
                <a:cxn ang="0">
                  <a:pos x="10" y="4"/>
                </a:cxn>
                <a:cxn ang="0">
                  <a:pos x="15" y="5"/>
                </a:cxn>
                <a:cxn ang="0">
                  <a:pos x="19" y="11"/>
                </a:cxn>
                <a:cxn ang="0">
                  <a:pos x="10" y="10"/>
                </a:cxn>
                <a:cxn ang="0">
                  <a:pos x="0" y="4"/>
                </a:cxn>
              </a:cxnLst>
              <a:rect l="0" t="0" r="r" b="b"/>
              <a:pathLst>
                <a:path w="19" h="11">
                  <a:moveTo>
                    <a:pt x="0" y="4"/>
                  </a:moveTo>
                  <a:lnTo>
                    <a:pt x="0" y="1"/>
                  </a:lnTo>
                  <a:lnTo>
                    <a:pt x="3" y="0"/>
                  </a:lnTo>
                  <a:lnTo>
                    <a:pt x="11" y="2"/>
                  </a:lnTo>
                  <a:lnTo>
                    <a:pt x="10" y="4"/>
                  </a:lnTo>
                  <a:lnTo>
                    <a:pt x="15" y="5"/>
                  </a:lnTo>
                  <a:lnTo>
                    <a:pt x="19" y="11"/>
                  </a:lnTo>
                  <a:lnTo>
                    <a:pt x="10" y="10"/>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3" name="Freeform 189"/>
            <p:cNvSpPr>
              <a:spLocks/>
            </p:cNvSpPr>
            <p:nvPr/>
          </p:nvSpPr>
          <p:spPr bwMode="gray">
            <a:xfrm>
              <a:off x="2692944" y="95013"/>
              <a:ext cx="16209" cy="11587"/>
            </a:xfrm>
            <a:custGeom>
              <a:avLst/>
              <a:gdLst/>
              <a:ahLst/>
              <a:cxnLst>
                <a:cxn ang="0">
                  <a:pos x="0" y="0"/>
                </a:cxn>
                <a:cxn ang="0">
                  <a:pos x="3" y="0"/>
                </a:cxn>
                <a:cxn ang="0">
                  <a:pos x="7" y="2"/>
                </a:cxn>
                <a:cxn ang="0">
                  <a:pos x="7" y="5"/>
                </a:cxn>
                <a:cxn ang="0">
                  <a:pos x="4" y="4"/>
                </a:cxn>
                <a:cxn ang="0">
                  <a:pos x="4" y="2"/>
                </a:cxn>
                <a:cxn ang="0">
                  <a:pos x="0" y="0"/>
                </a:cxn>
              </a:cxnLst>
              <a:rect l="0" t="0" r="r" b="b"/>
              <a:pathLst>
                <a:path w="7" h="5">
                  <a:moveTo>
                    <a:pt x="0" y="0"/>
                  </a:moveTo>
                  <a:lnTo>
                    <a:pt x="3" y="0"/>
                  </a:lnTo>
                  <a:lnTo>
                    <a:pt x="7" y="2"/>
                  </a:lnTo>
                  <a:lnTo>
                    <a:pt x="7" y="5"/>
                  </a:lnTo>
                  <a:lnTo>
                    <a:pt x="4" y="4"/>
                  </a:lnTo>
                  <a:lnTo>
                    <a:pt x="4"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4" name="Freeform 190"/>
            <p:cNvSpPr>
              <a:spLocks/>
            </p:cNvSpPr>
            <p:nvPr/>
          </p:nvSpPr>
          <p:spPr bwMode="gray">
            <a:xfrm>
              <a:off x="2718414" y="85743"/>
              <a:ext cx="69465" cy="41713"/>
            </a:xfrm>
            <a:custGeom>
              <a:avLst/>
              <a:gdLst/>
              <a:ahLst/>
              <a:cxnLst>
                <a:cxn ang="0">
                  <a:pos x="0" y="1"/>
                </a:cxn>
                <a:cxn ang="0">
                  <a:pos x="12" y="0"/>
                </a:cxn>
                <a:cxn ang="0">
                  <a:pos x="30" y="10"/>
                </a:cxn>
                <a:cxn ang="0">
                  <a:pos x="23" y="13"/>
                </a:cxn>
                <a:cxn ang="0">
                  <a:pos x="24" y="18"/>
                </a:cxn>
                <a:cxn ang="0">
                  <a:pos x="20" y="18"/>
                </a:cxn>
                <a:cxn ang="0">
                  <a:pos x="20" y="16"/>
                </a:cxn>
                <a:cxn ang="0">
                  <a:pos x="17" y="14"/>
                </a:cxn>
                <a:cxn ang="0">
                  <a:pos x="5" y="7"/>
                </a:cxn>
                <a:cxn ang="0">
                  <a:pos x="0" y="1"/>
                </a:cxn>
              </a:cxnLst>
              <a:rect l="0" t="0" r="r" b="b"/>
              <a:pathLst>
                <a:path w="30" h="18">
                  <a:moveTo>
                    <a:pt x="0" y="1"/>
                  </a:moveTo>
                  <a:lnTo>
                    <a:pt x="12" y="0"/>
                  </a:lnTo>
                  <a:lnTo>
                    <a:pt x="30" y="10"/>
                  </a:lnTo>
                  <a:lnTo>
                    <a:pt x="23" y="13"/>
                  </a:lnTo>
                  <a:lnTo>
                    <a:pt x="24" y="18"/>
                  </a:lnTo>
                  <a:lnTo>
                    <a:pt x="20" y="18"/>
                  </a:lnTo>
                  <a:lnTo>
                    <a:pt x="20" y="16"/>
                  </a:lnTo>
                  <a:lnTo>
                    <a:pt x="17" y="14"/>
                  </a:lnTo>
                  <a:lnTo>
                    <a:pt x="5" y="7"/>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5" name="Freeform 191"/>
            <p:cNvSpPr>
              <a:spLocks/>
            </p:cNvSpPr>
            <p:nvPr/>
          </p:nvSpPr>
          <p:spPr bwMode="gray">
            <a:xfrm>
              <a:off x="2699890" y="67204"/>
              <a:ext cx="23155" cy="9270"/>
            </a:xfrm>
            <a:custGeom>
              <a:avLst/>
              <a:gdLst/>
              <a:ahLst/>
              <a:cxnLst>
                <a:cxn ang="0">
                  <a:pos x="6" y="0"/>
                </a:cxn>
                <a:cxn ang="0">
                  <a:pos x="10" y="3"/>
                </a:cxn>
                <a:cxn ang="0">
                  <a:pos x="4" y="4"/>
                </a:cxn>
                <a:cxn ang="0">
                  <a:pos x="0" y="3"/>
                </a:cxn>
                <a:cxn ang="0">
                  <a:pos x="1" y="1"/>
                </a:cxn>
                <a:cxn ang="0">
                  <a:pos x="6" y="0"/>
                </a:cxn>
              </a:cxnLst>
              <a:rect l="0" t="0" r="r" b="b"/>
              <a:pathLst>
                <a:path w="10" h="4">
                  <a:moveTo>
                    <a:pt x="6" y="0"/>
                  </a:moveTo>
                  <a:lnTo>
                    <a:pt x="10" y="3"/>
                  </a:lnTo>
                  <a:lnTo>
                    <a:pt x="4" y="4"/>
                  </a:lnTo>
                  <a:lnTo>
                    <a:pt x="0" y="3"/>
                  </a:lnTo>
                  <a:lnTo>
                    <a:pt x="1" y="1"/>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6" name="Freeform 192"/>
            <p:cNvSpPr>
              <a:spLocks/>
            </p:cNvSpPr>
            <p:nvPr/>
          </p:nvSpPr>
          <p:spPr bwMode="gray">
            <a:xfrm>
              <a:off x="2732308" y="53300"/>
              <a:ext cx="37048" cy="18539"/>
            </a:xfrm>
            <a:custGeom>
              <a:avLst/>
              <a:gdLst/>
              <a:ahLst/>
              <a:cxnLst>
                <a:cxn ang="0">
                  <a:pos x="6" y="0"/>
                </a:cxn>
                <a:cxn ang="0">
                  <a:pos x="12" y="3"/>
                </a:cxn>
                <a:cxn ang="0">
                  <a:pos x="16" y="5"/>
                </a:cxn>
                <a:cxn ang="0">
                  <a:pos x="16" y="8"/>
                </a:cxn>
                <a:cxn ang="0">
                  <a:pos x="6" y="8"/>
                </a:cxn>
                <a:cxn ang="0">
                  <a:pos x="2" y="6"/>
                </a:cxn>
                <a:cxn ang="0">
                  <a:pos x="0" y="5"/>
                </a:cxn>
                <a:cxn ang="0">
                  <a:pos x="4" y="5"/>
                </a:cxn>
                <a:cxn ang="0">
                  <a:pos x="4" y="1"/>
                </a:cxn>
                <a:cxn ang="0">
                  <a:pos x="6" y="0"/>
                </a:cxn>
              </a:cxnLst>
              <a:rect l="0" t="0" r="r" b="b"/>
              <a:pathLst>
                <a:path w="16" h="8">
                  <a:moveTo>
                    <a:pt x="6" y="0"/>
                  </a:moveTo>
                  <a:lnTo>
                    <a:pt x="12" y="3"/>
                  </a:lnTo>
                  <a:lnTo>
                    <a:pt x="16" y="5"/>
                  </a:lnTo>
                  <a:lnTo>
                    <a:pt x="16" y="8"/>
                  </a:lnTo>
                  <a:lnTo>
                    <a:pt x="6" y="8"/>
                  </a:lnTo>
                  <a:lnTo>
                    <a:pt x="2" y="6"/>
                  </a:lnTo>
                  <a:lnTo>
                    <a:pt x="0" y="5"/>
                  </a:lnTo>
                  <a:lnTo>
                    <a:pt x="4" y="5"/>
                  </a:lnTo>
                  <a:lnTo>
                    <a:pt x="4" y="1"/>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7" name="Freeform 193"/>
            <p:cNvSpPr>
              <a:spLocks/>
            </p:cNvSpPr>
            <p:nvPr/>
          </p:nvSpPr>
          <p:spPr bwMode="gray">
            <a:xfrm>
              <a:off x="2868923" y="30126"/>
              <a:ext cx="39364" cy="18539"/>
            </a:xfrm>
            <a:custGeom>
              <a:avLst/>
              <a:gdLst/>
              <a:ahLst/>
              <a:cxnLst>
                <a:cxn ang="0">
                  <a:pos x="0" y="0"/>
                </a:cxn>
                <a:cxn ang="0">
                  <a:pos x="3" y="0"/>
                </a:cxn>
                <a:cxn ang="0">
                  <a:pos x="17" y="6"/>
                </a:cxn>
                <a:cxn ang="0">
                  <a:pos x="14" y="8"/>
                </a:cxn>
                <a:cxn ang="0">
                  <a:pos x="5" y="4"/>
                </a:cxn>
                <a:cxn ang="0">
                  <a:pos x="1" y="3"/>
                </a:cxn>
                <a:cxn ang="0">
                  <a:pos x="0" y="0"/>
                </a:cxn>
              </a:cxnLst>
              <a:rect l="0" t="0" r="r" b="b"/>
              <a:pathLst>
                <a:path w="17" h="8">
                  <a:moveTo>
                    <a:pt x="0" y="0"/>
                  </a:moveTo>
                  <a:lnTo>
                    <a:pt x="3" y="0"/>
                  </a:lnTo>
                  <a:lnTo>
                    <a:pt x="17" y="6"/>
                  </a:lnTo>
                  <a:lnTo>
                    <a:pt x="14" y="8"/>
                  </a:lnTo>
                  <a:lnTo>
                    <a:pt x="5" y="4"/>
                  </a:lnTo>
                  <a:lnTo>
                    <a:pt x="1"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8" name="Freeform 194"/>
            <p:cNvSpPr>
              <a:spLocks/>
            </p:cNvSpPr>
            <p:nvPr/>
          </p:nvSpPr>
          <p:spPr bwMode="gray">
            <a:xfrm>
              <a:off x="2875869" y="46348"/>
              <a:ext cx="20840" cy="9270"/>
            </a:xfrm>
            <a:custGeom>
              <a:avLst/>
              <a:gdLst/>
              <a:ahLst/>
              <a:cxnLst>
                <a:cxn ang="0">
                  <a:pos x="0" y="0"/>
                </a:cxn>
                <a:cxn ang="0">
                  <a:pos x="6" y="1"/>
                </a:cxn>
                <a:cxn ang="0">
                  <a:pos x="9" y="3"/>
                </a:cxn>
                <a:cxn ang="0">
                  <a:pos x="6" y="4"/>
                </a:cxn>
                <a:cxn ang="0">
                  <a:pos x="3" y="3"/>
                </a:cxn>
                <a:cxn ang="0">
                  <a:pos x="0" y="0"/>
                </a:cxn>
              </a:cxnLst>
              <a:rect l="0" t="0" r="r" b="b"/>
              <a:pathLst>
                <a:path w="9" h="4">
                  <a:moveTo>
                    <a:pt x="0" y="0"/>
                  </a:moveTo>
                  <a:lnTo>
                    <a:pt x="6" y="1"/>
                  </a:lnTo>
                  <a:lnTo>
                    <a:pt x="9" y="3"/>
                  </a:lnTo>
                  <a:lnTo>
                    <a:pt x="6" y="4"/>
                  </a:lnTo>
                  <a:lnTo>
                    <a:pt x="3"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79" name="Freeform 195"/>
            <p:cNvSpPr>
              <a:spLocks/>
            </p:cNvSpPr>
            <p:nvPr/>
          </p:nvSpPr>
          <p:spPr bwMode="gray">
            <a:xfrm>
              <a:off x="2889763" y="23174"/>
              <a:ext cx="11578" cy="9270"/>
            </a:xfrm>
            <a:custGeom>
              <a:avLst/>
              <a:gdLst/>
              <a:ahLst/>
              <a:cxnLst>
                <a:cxn ang="0">
                  <a:pos x="0" y="1"/>
                </a:cxn>
                <a:cxn ang="0">
                  <a:pos x="2" y="0"/>
                </a:cxn>
                <a:cxn ang="0">
                  <a:pos x="5" y="1"/>
                </a:cxn>
                <a:cxn ang="0">
                  <a:pos x="2" y="4"/>
                </a:cxn>
                <a:cxn ang="0">
                  <a:pos x="0" y="2"/>
                </a:cxn>
                <a:cxn ang="0">
                  <a:pos x="0" y="1"/>
                </a:cxn>
              </a:cxnLst>
              <a:rect l="0" t="0" r="r" b="b"/>
              <a:pathLst>
                <a:path w="5" h="4">
                  <a:moveTo>
                    <a:pt x="0" y="1"/>
                  </a:moveTo>
                  <a:lnTo>
                    <a:pt x="2" y="0"/>
                  </a:lnTo>
                  <a:lnTo>
                    <a:pt x="5" y="1"/>
                  </a:lnTo>
                  <a:lnTo>
                    <a:pt x="2" y="4"/>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80" name="Freeform 196"/>
            <p:cNvSpPr>
              <a:spLocks/>
            </p:cNvSpPr>
            <p:nvPr/>
          </p:nvSpPr>
          <p:spPr bwMode="gray">
            <a:xfrm>
              <a:off x="2857345" y="44030"/>
              <a:ext cx="23155" cy="13904"/>
            </a:xfrm>
            <a:custGeom>
              <a:avLst/>
              <a:gdLst/>
              <a:ahLst/>
              <a:cxnLst>
                <a:cxn ang="0">
                  <a:pos x="2" y="0"/>
                </a:cxn>
                <a:cxn ang="0">
                  <a:pos x="6" y="4"/>
                </a:cxn>
                <a:cxn ang="0">
                  <a:pos x="10" y="6"/>
                </a:cxn>
                <a:cxn ang="0">
                  <a:pos x="6" y="5"/>
                </a:cxn>
                <a:cxn ang="0">
                  <a:pos x="0" y="0"/>
                </a:cxn>
                <a:cxn ang="0">
                  <a:pos x="2" y="0"/>
                </a:cxn>
              </a:cxnLst>
              <a:rect l="0" t="0" r="r" b="b"/>
              <a:pathLst>
                <a:path w="10" h="6">
                  <a:moveTo>
                    <a:pt x="2" y="0"/>
                  </a:moveTo>
                  <a:lnTo>
                    <a:pt x="6" y="4"/>
                  </a:lnTo>
                  <a:lnTo>
                    <a:pt x="10" y="6"/>
                  </a:lnTo>
                  <a:lnTo>
                    <a:pt x="6" y="5"/>
                  </a:lnTo>
                  <a:lnTo>
                    <a:pt x="0"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nvGrpSpPr>
            <p:cNvPr id="3" name="Group 197"/>
            <p:cNvGrpSpPr>
              <a:grpSpLocks/>
            </p:cNvGrpSpPr>
            <p:nvPr/>
          </p:nvGrpSpPr>
          <p:grpSpPr bwMode="gray">
            <a:xfrm>
              <a:off x="1819553" y="2665565"/>
              <a:ext cx="1396652" cy="1944793"/>
              <a:chOff x="1819553" y="2678303"/>
              <a:chExt cx="601" cy="841"/>
            </a:xfrm>
            <a:grpFill/>
          </p:grpSpPr>
          <p:sp>
            <p:nvSpPr>
              <p:cNvPr id="1433" name="Freeform 198"/>
              <p:cNvSpPr>
                <a:spLocks/>
              </p:cNvSpPr>
              <p:nvPr/>
            </p:nvSpPr>
            <p:spPr bwMode="gray">
              <a:xfrm>
                <a:off x="1819715" y="2678306"/>
                <a:ext cx="125" cy="116"/>
              </a:xfrm>
              <a:custGeom>
                <a:avLst/>
                <a:gdLst/>
                <a:ahLst/>
                <a:cxnLst>
                  <a:cxn ang="0">
                    <a:pos x="59" y="103"/>
                  </a:cxn>
                  <a:cxn ang="0">
                    <a:pos x="52" y="95"/>
                  </a:cxn>
                  <a:cxn ang="0">
                    <a:pos x="50" y="80"/>
                  </a:cxn>
                  <a:cxn ang="0">
                    <a:pos x="52" y="65"/>
                  </a:cxn>
                  <a:cxn ang="0">
                    <a:pos x="36" y="59"/>
                  </a:cxn>
                  <a:cxn ang="0">
                    <a:pos x="11" y="52"/>
                  </a:cxn>
                  <a:cxn ang="0">
                    <a:pos x="8" y="40"/>
                  </a:cxn>
                  <a:cxn ang="0">
                    <a:pos x="0" y="30"/>
                  </a:cxn>
                  <a:cxn ang="0">
                    <a:pos x="14" y="4"/>
                  </a:cxn>
                  <a:cxn ang="0">
                    <a:pos x="14" y="7"/>
                  </a:cxn>
                  <a:cxn ang="0">
                    <a:pos x="14" y="16"/>
                  </a:cxn>
                  <a:cxn ang="0">
                    <a:pos x="14" y="32"/>
                  </a:cxn>
                  <a:cxn ang="0">
                    <a:pos x="20" y="22"/>
                  </a:cxn>
                  <a:cxn ang="0">
                    <a:pos x="19" y="10"/>
                  </a:cxn>
                  <a:cxn ang="0">
                    <a:pos x="28" y="0"/>
                  </a:cxn>
                  <a:cxn ang="0">
                    <a:pos x="34" y="5"/>
                  </a:cxn>
                  <a:cxn ang="0">
                    <a:pos x="46" y="8"/>
                  </a:cxn>
                  <a:cxn ang="0">
                    <a:pos x="67" y="16"/>
                  </a:cxn>
                  <a:cxn ang="0">
                    <a:pos x="77" y="20"/>
                  </a:cxn>
                  <a:cxn ang="0">
                    <a:pos x="88" y="14"/>
                  </a:cxn>
                  <a:cxn ang="0">
                    <a:pos x="98" y="15"/>
                  </a:cxn>
                  <a:cxn ang="0">
                    <a:pos x="109" y="22"/>
                  </a:cxn>
                  <a:cxn ang="0">
                    <a:pos x="120" y="33"/>
                  </a:cxn>
                  <a:cxn ang="0">
                    <a:pos x="125" y="45"/>
                  </a:cxn>
                  <a:cxn ang="0">
                    <a:pos x="118" y="52"/>
                  </a:cxn>
                  <a:cxn ang="0">
                    <a:pos x="121" y="56"/>
                  </a:cxn>
                  <a:cxn ang="0">
                    <a:pos x="114" y="69"/>
                  </a:cxn>
                  <a:cxn ang="0">
                    <a:pos x="114" y="80"/>
                  </a:cxn>
                  <a:cxn ang="0">
                    <a:pos x="89" y="79"/>
                  </a:cxn>
                  <a:cxn ang="0">
                    <a:pos x="82" y="85"/>
                  </a:cxn>
                  <a:cxn ang="0">
                    <a:pos x="85" y="99"/>
                  </a:cxn>
                  <a:cxn ang="0">
                    <a:pos x="93" y="101"/>
                  </a:cxn>
                  <a:cxn ang="0">
                    <a:pos x="75" y="114"/>
                  </a:cxn>
                  <a:cxn ang="0">
                    <a:pos x="59" y="112"/>
                  </a:cxn>
                </a:cxnLst>
                <a:rect l="0" t="0" r="r" b="b"/>
                <a:pathLst>
                  <a:path w="125" h="116">
                    <a:moveTo>
                      <a:pt x="59" y="112"/>
                    </a:moveTo>
                    <a:lnTo>
                      <a:pt x="59" y="103"/>
                    </a:lnTo>
                    <a:lnTo>
                      <a:pt x="56" y="97"/>
                    </a:lnTo>
                    <a:lnTo>
                      <a:pt x="52" y="95"/>
                    </a:lnTo>
                    <a:lnTo>
                      <a:pt x="54" y="89"/>
                    </a:lnTo>
                    <a:lnTo>
                      <a:pt x="50" y="80"/>
                    </a:lnTo>
                    <a:lnTo>
                      <a:pt x="51" y="75"/>
                    </a:lnTo>
                    <a:lnTo>
                      <a:pt x="52" y="65"/>
                    </a:lnTo>
                    <a:lnTo>
                      <a:pt x="48" y="61"/>
                    </a:lnTo>
                    <a:lnTo>
                      <a:pt x="36" y="59"/>
                    </a:lnTo>
                    <a:lnTo>
                      <a:pt x="32" y="55"/>
                    </a:lnTo>
                    <a:lnTo>
                      <a:pt x="11" y="52"/>
                    </a:lnTo>
                    <a:lnTo>
                      <a:pt x="6" y="45"/>
                    </a:lnTo>
                    <a:lnTo>
                      <a:pt x="8" y="40"/>
                    </a:lnTo>
                    <a:lnTo>
                      <a:pt x="3" y="33"/>
                    </a:lnTo>
                    <a:lnTo>
                      <a:pt x="0" y="30"/>
                    </a:lnTo>
                    <a:lnTo>
                      <a:pt x="5" y="15"/>
                    </a:lnTo>
                    <a:lnTo>
                      <a:pt x="14" y="4"/>
                    </a:lnTo>
                    <a:lnTo>
                      <a:pt x="20" y="3"/>
                    </a:lnTo>
                    <a:lnTo>
                      <a:pt x="14" y="7"/>
                    </a:lnTo>
                    <a:lnTo>
                      <a:pt x="13" y="12"/>
                    </a:lnTo>
                    <a:lnTo>
                      <a:pt x="14" y="16"/>
                    </a:lnTo>
                    <a:lnTo>
                      <a:pt x="11" y="23"/>
                    </a:lnTo>
                    <a:lnTo>
                      <a:pt x="14" y="32"/>
                    </a:lnTo>
                    <a:lnTo>
                      <a:pt x="20" y="30"/>
                    </a:lnTo>
                    <a:lnTo>
                      <a:pt x="20" y="22"/>
                    </a:lnTo>
                    <a:lnTo>
                      <a:pt x="17" y="15"/>
                    </a:lnTo>
                    <a:lnTo>
                      <a:pt x="19" y="10"/>
                    </a:lnTo>
                    <a:lnTo>
                      <a:pt x="30" y="7"/>
                    </a:lnTo>
                    <a:lnTo>
                      <a:pt x="28" y="0"/>
                    </a:lnTo>
                    <a:lnTo>
                      <a:pt x="32" y="1"/>
                    </a:lnTo>
                    <a:lnTo>
                      <a:pt x="34" y="5"/>
                    </a:lnTo>
                    <a:lnTo>
                      <a:pt x="39" y="5"/>
                    </a:lnTo>
                    <a:lnTo>
                      <a:pt x="46" y="8"/>
                    </a:lnTo>
                    <a:lnTo>
                      <a:pt x="46" y="14"/>
                    </a:lnTo>
                    <a:lnTo>
                      <a:pt x="67" y="16"/>
                    </a:lnTo>
                    <a:lnTo>
                      <a:pt x="71" y="19"/>
                    </a:lnTo>
                    <a:lnTo>
                      <a:pt x="77" y="20"/>
                    </a:lnTo>
                    <a:lnTo>
                      <a:pt x="82" y="19"/>
                    </a:lnTo>
                    <a:lnTo>
                      <a:pt x="88" y="14"/>
                    </a:lnTo>
                    <a:lnTo>
                      <a:pt x="92" y="13"/>
                    </a:lnTo>
                    <a:lnTo>
                      <a:pt x="98" y="15"/>
                    </a:lnTo>
                    <a:lnTo>
                      <a:pt x="103" y="23"/>
                    </a:lnTo>
                    <a:lnTo>
                      <a:pt x="109" y="22"/>
                    </a:lnTo>
                    <a:lnTo>
                      <a:pt x="117" y="28"/>
                    </a:lnTo>
                    <a:lnTo>
                      <a:pt x="120" y="33"/>
                    </a:lnTo>
                    <a:lnTo>
                      <a:pt x="125" y="38"/>
                    </a:lnTo>
                    <a:lnTo>
                      <a:pt x="125" y="45"/>
                    </a:lnTo>
                    <a:lnTo>
                      <a:pt x="119" y="47"/>
                    </a:lnTo>
                    <a:lnTo>
                      <a:pt x="118" y="52"/>
                    </a:lnTo>
                    <a:lnTo>
                      <a:pt x="121" y="53"/>
                    </a:lnTo>
                    <a:lnTo>
                      <a:pt x="121" y="56"/>
                    </a:lnTo>
                    <a:lnTo>
                      <a:pt x="114" y="58"/>
                    </a:lnTo>
                    <a:lnTo>
                      <a:pt x="114" y="69"/>
                    </a:lnTo>
                    <a:lnTo>
                      <a:pt x="116" y="71"/>
                    </a:lnTo>
                    <a:lnTo>
                      <a:pt x="114" y="80"/>
                    </a:lnTo>
                    <a:lnTo>
                      <a:pt x="100" y="86"/>
                    </a:lnTo>
                    <a:lnTo>
                      <a:pt x="89" y="79"/>
                    </a:lnTo>
                    <a:lnTo>
                      <a:pt x="83" y="80"/>
                    </a:lnTo>
                    <a:lnTo>
                      <a:pt x="82" y="85"/>
                    </a:lnTo>
                    <a:lnTo>
                      <a:pt x="85" y="87"/>
                    </a:lnTo>
                    <a:lnTo>
                      <a:pt x="85" y="99"/>
                    </a:lnTo>
                    <a:lnTo>
                      <a:pt x="91" y="98"/>
                    </a:lnTo>
                    <a:lnTo>
                      <a:pt x="93" y="101"/>
                    </a:lnTo>
                    <a:lnTo>
                      <a:pt x="92" y="105"/>
                    </a:lnTo>
                    <a:lnTo>
                      <a:pt x="75" y="114"/>
                    </a:lnTo>
                    <a:lnTo>
                      <a:pt x="68" y="116"/>
                    </a:lnTo>
                    <a:lnTo>
                      <a:pt x="59" y="11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4" name="Freeform 199"/>
              <p:cNvSpPr>
                <a:spLocks/>
              </p:cNvSpPr>
              <p:nvPr/>
            </p:nvSpPr>
            <p:spPr bwMode="gray">
              <a:xfrm>
                <a:off x="1819822" y="2678316"/>
                <a:ext cx="11" cy="10"/>
              </a:xfrm>
              <a:custGeom>
                <a:avLst/>
                <a:gdLst/>
                <a:ahLst/>
                <a:cxnLst>
                  <a:cxn ang="0">
                    <a:pos x="11" y="0"/>
                  </a:cxn>
                  <a:cxn ang="0">
                    <a:pos x="11" y="1"/>
                  </a:cxn>
                  <a:cxn ang="0">
                    <a:pos x="11" y="2"/>
                  </a:cxn>
                  <a:cxn ang="0">
                    <a:pos x="11" y="3"/>
                  </a:cxn>
                  <a:cxn ang="0">
                    <a:pos x="10" y="2"/>
                  </a:cxn>
                  <a:cxn ang="0">
                    <a:pos x="10" y="3"/>
                  </a:cxn>
                  <a:cxn ang="0">
                    <a:pos x="10" y="5"/>
                  </a:cxn>
                  <a:cxn ang="0">
                    <a:pos x="10" y="7"/>
                  </a:cxn>
                  <a:cxn ang="0">
                    <a:pos x="11" y="7"/>
                  </a:cxn>
                  <a:cxn ang="0">
                    <a:pos x="10" y="7"/>
                  </a:cxn>
                  <a:cxn ang="0">
                    <a:pos x="10" y="9"/>
                  </a:cxn>
                  <a:cxn ang="0">
                    <a:pos x="9" y="10"/>
                  </a:cxn>
                  <a:cxn ang="0">
                    <a:pos x="8" y="10"/>
                  </a:cxn>
                  <a:cxn ang="0">
                    <a:pos x="6" y="10"/>
                  </a:cxn>
                  <a:cxn ang="0">
                    <a:pos x="4" y="10"/>
                  </a:cxn>
                  <a:cxn ang="0">
                    <a:pos x="3" y="10"/>
                  </a:cxn>
                  <a:cxn ang="0">
                    <a:pos x="1" y="10"/>
                  </a:cxn>
                  <a:cxn ang="0">
                    <a:pos x="0" y="10"/>
                  </a:cxn>
                  <a:cxn ang="0">
                    <a:pos x="1" y="10"/>
                  </a:cxn>
                  <a:cxn ang="0">
                    <a:pos x="2" y="9"/>
                  </a:cxn>
                  <a:cxn ang="0">
                    <a:pos x="3" y="8"/>
                  </a:cxn>
                  <a:cxn ang="0">
                    <a:pos x="4" y="8"/>
                  </a:cxn>
                  <a:cxn ang="0">
                    <a:pos x="5" y="7"/>
                  </a:cxn>
                  <a:cxn ang="0">
                    <a:pos x="5" y="6"/>
                  </a:cxn>
                  <a:cxn ang="0">
                    <a:pos x="5" y="5"/>
                  </a:cxn>
                  <a:cxn ang="0">
                    <a:pos x="5" y="4"/>
                  </a:cxn>
                  <a:cxn ang="0">
                    <a:pos x="5" y="3"/>
                  </a:cxn>
                  <a:cxn ang="0">
                    <a:pos x="4" y="2"/>
                  </a:cxn>
                  <a:cxn ang="0">
                    <a:pos x="3" y="2"/>
                  </a:cxn>
                  <a:cxn ang="0">
                    <a:pos x="2" y="3"/>
                  </a:cxn>
                  <a:cxn ang="0">
                    <a:pos x="2" y="2"/>
                  </a:cxn>
                  <a:cxn ang="0">
                    <a:pos x="2" y="3"/>
                  </a:cxn>
                  <a:cxn ang="0">
                    <a:pos x="1" y="2"/>
                  </a:cxn>
                  <a:cxn ang="0">
                    <a:pos x="2" y="2"/>
                  </a:cxn>
                  <a:cxn ang="0">
                    <a:pos x="3" y="1"/>
                  </a:cxn>
                  <a:cxn ang="0">
                    <a:pos x="4" y="1"/>
                  </a:cxn>
                  <a:cxn ang="0">
                    <a:pos x="5" y="1"/>
                  </a:cxn>
                  <a:cxn ang="0">
                    <a:pos x="6" y="1"/>
                  </a:cxn>
                  <a:cxn ang="0">
                    <a:pos x="8" y="1"/>
                  </a:cxn>
                  <a:cxn ang="0">
                    <a:pos x="9" y="1"/>
                  </a:cxn>
                  <a:cxn ang="0">
                    <a:pos x="9" y="0"/>
                  </a:cxn>
                  <a:cxn ang="0">
                    <a:pos x="10" y="0"/>
                  </a:cxn>
                  <a:cxn ang="0">
                    <a:pos x="11" y="0"/>
                  </a:cxn>
                </a:cxnLst>
                <a:rect l="0" t="0" r="r" b="b"/>
                <a:pathLst>
                  <a:path w="11" h="10">
                    <a:moveTo>
                      <a:pt x="11" y="0"/>
                    </a:moveTo>
                    <a:lnTo>
                      <a:pt x="11" y="1"/>
                    </a:lnTo>
                    <a:lnTo>
                      <a:pt x="11" y="2"/>
                    </a:lnTo>
                    <a:lnTo>
                      <a:pt x="11" y="3"/>
                    </a:lnTo>
                    <a:lnTo>
                      <a:pt x="10" y="2"/>
                    </a:lnTo>
                    <a:lnTo>
                      <a:pt x="10" y="3"/>
                    </a:lnTo>
                    <a:lnTo>
                      <a:pt x="10" y="5"/>
                    </a:lnTo>
                    <a:lnTo>
                      <a:pt x="10" y="7"/>
                    </a:lnTo>
                    <a:lnTo>
                      <a:pt x="11" y="7"/>
                    </a:lnTo>
                    <a:lnTo>
                      <a:pt x="10" y="7"/>
                    </a:lnTo>
                    <a:lnTo>
                      <a:pt x="10" y="9"/>
                    </a:lnTo>
                    <a:lnTo>
                      <a:pt x="9" y="10"/>
                    </a:lnTo>
                    <a:lnTo>
                      <a:pt x="8" y="10"/>
                    </a:lnTo>
                    <a:lnTo>
                      <a:pt x="6" y="10"/>
                    </a:lnTo>
                    <a:lnTo>
                      <a:pt x="4" y="10"/>
                    </a:lnTo>
                    <a:lnTo>
                      <a:pt x="3" y="10"/>
                    </a:lnTo>
                    <a:lnTo>
                      <a:pt x="1" y="10"/>
                    </a:lnTo>
                    <a:lnTo>
                      <a:pt x="0" y="10"/>
                    </a:lnTo>
                    <a:lnTo>
                      <a:pt x="1" y="10"/>
                    </a:lnTo>
                    <a:lnTo>
                      <a:pt x="2" y="9"/>
                    </a:lnTo>
                    <a:lnTo>
                      <a:pt x="3" y="8"/>
                    </a:lnTo>
                    <a:lnTo>
                      <a:pt x="4" y="8"/>
                    </a:lnTo>
                    <a:lnTo>
                      <a:pt x="5" y="7"/>
                    </a:lnTo>
                    <a:lnTo>
                      <a:pt x="5" y="6"/>
                    </a:lnTo>
                    <a:lnTo>
                      <a:pt x="5" y="5"/>
                    </a:lnTo>
                    <a:lnTo>
                      <a:pt x="5" y="4"/>
                    </a:lnTo>
                    <a:lnTo>
                      <a:pt x="5" y="3"/>
                    </a:lnTo>
                    <a:lnTo>
                      <a:pt x="4" y="2"/>
                    </a:lnTo>
                    <a:lnTo>
                      <a:pt x="3" y="2"/>
                    </a:lnTo>
                    <a:lnTo>
                      <a:pt x="2" y="3"/>
                    </a:lnTo>
                    <a:lnTo>
                      <a:pt x="2" y="2"/>
                    </a:lnTo>
                    <a:lnTo>
                      <a:pt x="2" y="3"/>
                    </a:lnTo>
                    <a:lnTo>
                      <a:pt x="1" y="2"/>
                    </a:lnTo>
                    <a:lnTo>
                      <a:pt x="2" y="2"/>
                    </a:lnTo>
                    <a:lnTo>
                      <a:pt x="3" y="1"/>
                    </a:lnTo>
                    <a:lnTo>
                      <a:pt x="4" y="1"/>
                    </a:lnTo>
                    <a:lnTo>
                      <a:pt x="5" y="1"/>
                    </a:lnTo>
                    <a:lnTo>
                      <a:pt x="6" y="1"/>
                    </a:lnTo>
                    <a:lnTo>
                      <a:pt x="8" y="1"/>
                    </a:lnTo>
                    <a:lnTo>
                      <a:pt x="9" y="1"/>
                    </a:lnTo>
                    <a:lnTo>
                      <a:pt x="9" y="0"/>
                    </a:lnTo>
                    <a:lnTo>
                      <a:pt x="10" y="0"/>
                    </a:lnTo>
                    <a:lnTo>
                      <a:pt x="1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5" name="Freeform 200"/>
              <p:cNvSpPr>
                <a:spLocks/>
              </p:cNvSpPr>
              <p:nvPr/>
            </p:nvSpPr>
            <p:spPr bwMode="gray">
              <a:xfrm>
                <a:off x="1819859" y="2678369"/>
                <a:ext cx="36" cy="39"/>
              </a:xfrm>
              <a:custGeom>
                <a:avLst/>
                <a:gdLst/>
                <a:ahLst/>
                <a:cxnLst>
                  <a:cxn ang="0">
                    <a:pos x="8" y="38"/>
                  </a:cxn>
                  <a:cxn ang="0">
                    <a:pos x="8" y="29"/>
                  </a:cxn>
                  <a:cxn ang="0">
                    <a:pos x="0" y="25"/>
                  </a:cxn>
                  <a:cxn ang="0">
                    <a:pos x="0" y="17"/>
                  </a:cxn>
                  <a:cxn ang="0">
                    <a:pos x="5" y="10"/>
                  </a:cxn>
                  <a:cxn ang="0">
                    <a:pos x="6" y="2"/>
                  </a:cxn>
                  <a:cxn ang="0">
                    <a:pos x="11" y="0"/>
                  </a:cxn>
                  <a:cxn ang="0">
                    <a:pos x="31" y="0"/>
                  </a:cxn>
                  <a:cxn ang="0">
                    <a:pos x="36" y="3"/>
                  </a:cxn>
                  <a:cxn ang="0">
                    <a:pos x="36" y="6"/>
                  </a:cxn>
                  <a:cxn ang="0">
                    <a:pos x="33" y="8"/>
                  </a:cxn>
                  <a:cxn ang="0">
                    <a:pos x="31" y="17"/>
                  </a:cxn>
                  <a:cxn ang="0">
                    <a:pos x="35" y="29"/>
                  </a:cxn>
                  <a:cxn ang="0">
                    <a:pos x="31" y="37"/>
                  </a:cxn>
                  <a:cxn ang="0">
                    <a:pos x="22" y="37"/>
                  </a:cxn>
                  <a:cxn ang="0">
                    <a:pos x="20" y="35"/>
                  </a:cxn>
                  <a:cxn ang="0">
                    <a:pos x="18" y="35"/>
                  </a:cxn>
                  <a:cxn ang="0">
                    <a:pos x="16" y="39"/>
                  </a:cxn>
                  <a:cxn ang="0">
                    <a:pos x="8" y="38"/>
                  </a:cxn>
                </a:cxnLst>
                <a:rect l="0" t="0" r="r" b="b"/>
                <a:pathLst>
                  <a:path w="36" h="39">
                    <a:moveTo>
                      <a:pt x="8" y="38"/>
                    </a:moveTo>
                    <a:lnTo>
                      <a:pt x="8" y="29"/>
                    </a:lnTo>
                    <a:lnTo>
                      <a:pt x="0" y="25"/>
                    </a:lnTo>
                    <a:lnTo>
                      <a:pt x="0" y="17"/>
                    </a:lnTo>
                    <a:lnTo>
                      <a:pt x="5" y="10"/>
                    </a:lnTo>
                    <a:lnTo>
                      <a:pt x="6" y="2"/>
                    </a:lnTo>
                    <a:lnTo>
                      <a:pt x="11" y="0"/>
                    </a:lnTo>
                    <a:lnTo>
                      <a:pt x="31" y="0"/>
                    </a:lnTo>
                    <a:lnTo>
                      <a:pt x="36" y="3"/>
                    </a:lnTo>
                    <a:lnTo>
                      <a:pt x="36" y="6"/>
                    </a:lnTo>
                    <a:lnTo>
                      <a:pt x="33" y="8"/>
                    </a:lnTo>
                    <a:lnTo>
                      <a:pt x="31" y="17"/>
                    </a:lnTo>
                    <a:lnTo>
                      <a:pt x="35" y="29"/>
                    </a:lnTo>
                    <a:lnTo>
                      <a:pt x="31" y="37"/>
                    </a:lnTo>
                    <a:lnTo>
                      <a:pt x="22" y="37"/>
                    </a:lnTo>
                    <a:lnTo>
                      <a:pt x="20" y="35"/>
                    </a:lnTo>
                    <a:lnTo>
                      <a:pt x="18" y="35"/>
                    </a:lnTo>
                    <a:lnTo>
                      <a:pt x="16" y="39"/>
                    </a:lnTo>
                    <a:lnTo>
                      <a:pt x="8" y="3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6" name="Freeform 201"/>
              <p:cNvSpPr>
                <a:spLocks/>
              </p:cNvSpPr>
              <p:nvPr/>
            </p:nvSpPr>
            <p:spPr bwMode="gray">
              <a:xfrm>
                <a:off x="1819890" y="2678372"/>
                <a:ext cx="27" cy="37"/>
              </a:xfrm>
              <a:custGeom>
                <a:avLst/>
                <a:gdLst/>
                <a:ahLst/>
                <a:cxnLst>
                  <a:cxn ang="0">
                    <a:pos x="0" y="34"/>
                  </a:cxn>
                  <a:cxn ang="0">
                    <a:pos x="4" y="26"/>
                  </a:cxn>
                  <a:cxn ang="0">
                    <a:pos x="0" y="14"/>
                  </a:cxn>
                  <a:cxn ang="0">
                    <a:pos x="2" y="5"/>
                  </a:cxn>
                  <a:cxn ang="0">
                    <a:pos x="5" y="3"/>
                  </a:cxn>
                  <a:cxn ang="0">
                    <a:pos x="5" y="0"/>
                  </a:cxn>
                  <a:cxn ang="0">
                    <a:pos x="12" y="1"/>
                  </a:cxn>
                  <a:cxn ang="0">
                    <a:pos x="16" y="2"/>
                  </a:cxn>
                  <a:cxn ang="0">
                    <a:pos x="27" y="13"/>
                  </a:cxn>
                  <a:cxn ang="0">
                    <a:pos x="25" y="21"/>
                  </a:cxn>
                  <a:cxn ang="0">
                    <a:pos x="20" y="31"/>
                  </a:cxn>
                  <a:cxn ang="0">
                    <a:pos x="16" y="37"/>
                  </a:cxn>
                  <a:cxn ang="0">
                    <a:pos x="5" y="35"/>
                  </a:cxn>
                  <a:cxn ang="0">
                    <a:pos x="0" y="34"/>
                  </a:cxn>
                </a:cxnLst>
                <a:rect l="0" t="0" r="r" b="b"/>
                <a:pathLst>
                  <a:path w="27" h="37">
                    <a:moveTo>
                      <a:pt x="0" y="34"/>
                    </a:moveTo>
                    <a:lnTo>
                      <a:pt x="4" y="26"/>
                    </a:lnTo>
                    <a:lnTo>
                      <a:pt x="0" y="14"/>
                    </a:lnTo>
                    <a:lnTo>
                      <a:pt x="2" y="5"/>
                    </a:lnTo>
                    <a:lnTo>
                      <a:pt x="5" y="3"/>
                    </a:lnTo>
                    <a:lnTo>
                      <a:pt x="5" y="0"/>
                    </a:lnTo>
                    <a:lnTo>
                      <a:pt x="12" y="1"/>
                    </a:lnTo>
                    <a:lnTo>
                      <a:pt x="16" y="2"/>
                    </a:lnTo>
                    <a:lnTo>
                      <a:pt x="27" y="13"/>
                    </a:lnTo>
                    <a:lnTo>
                      <a:pt x="25" y="21"/>
                    </a:lnTo>
                    <a:lnTo>
                      <a:pt x="20" y="31"/>
                    </a:lnTo>
                    <a:lnTo>
                      <a:pt x="16" y="37"/>
                    </a:lnTo>
                    <a:lnTo>
                      <a:pt x="5" y="35"/>
                    </a:lnTo>
                    <a:lnTo>
                      <a:pt x="0" y="3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7" name="Freeform 202"/>
              <p:cNvSpPr>
                <a:spLocks/>
              </p:cNvSpPr>
              <p:nvPr/>
            </p:nvSpPr>
            <p:spPr bwMode="gray">
              <a:xfrm>
                <a:off x="1819829" y="2678344"/>
                <a:ext cx="38" cy="73"/>
              </a:xfrm>
              <a:custGeom>
                <a:avLst/>
                <a:gdLst/>
                <a:ahLst/>
                <a:cxnLst>
                  <a:cxn ang="0">
                    <a:pos x="11" y="0"/>
                  </a:cxn>
                  <a:cxn ang="0">
                    <a:pos x="18" y="3"/>
                  </a:cxn>
                  <a:cxn ang="0">
                    <a:pos x="24" y="8"/>
                  </a:cxn>
                  <a:cxn ang="0">
                    <a:pos x="27" y="15"/>
                  </a:cxn>
                  <a:cxn ang="0">
                    <a:pos x="32" y="16"/>
                  </a:cxn>
                  <a:cxn ang="0">
                    <a:pos x="34" y="21"/>
                  </a:cxn>
                  <a:cxn ang="0">
                    <a:pos x="36" y="27"/>
                  </a:cxn>
                  <a:cxn ang="0">
                    <a:pos x="35" y="35"/>
                  </a:cxn>
                  <a:cxn ang="0">
                    <a:pos x="30" y="42"/>
                  </a:cxn>
                  <a:cxn ang="0">
                    <a:pos x="30" y="50"/>
                  </a:cxn>
                  <a:cxn ang="0">
                    <a:pos x="38" y="54"/>
                  </a:cxn>
                  <a:cxn ang="0">
                    <a:pos x="38" y="63"/>
                  </a:cxn>
                  <a:cxn ang="0">
                    <a:pos x="37" y="67"/>
                  </a:cxn>
                  <a:cxn ang="0">
                    <a:pos x="32" y="68"/>
                  </a:cxn>
                  <a:cxn ang="0">
                    <a:pos x="29" y="73"/>
                  </a:cxn>
                  <a:cxn ang="0">
                    <a:pos x="24" y="73"/>
                  </a:cxn>
                  <a:cxn ang="0">
                    <a:pos x="17" y="71"/>
                  </a:cxn>
                  <a:cxn ang="0">
                    <a:pos x="11" y="66"/>
                  </a:cxn>
                  <a:cxn ang="0">
                    <a:pos x="11" y="55"/>
                  </a:cxn>
                  <a:cxn ang="0">
                    <a:pos x="13" y="47"/>
                  </a:cxn>
                  <a:cxn ang="0">
                    <a:pos x="13" y="40"/>
                  </a:cxn>
                  <a:cxn ang="0">
                    <a:pos x="6" y="34"/>
                  </a:cxn>
                  <a:cxn ang="0">
                    <a:pos x="2" y="33"/>
                  </a:cxn>
                  <a:cxn ang="0">
                    <a:pos x="0" y="31"/>
                  </a:cxn>
                  <a:cxn ang="0">
                    <a:pos x="0" y="20"/>
                  </a:cxn>
                  <a:cxn ang="0">
                    <a:pos x="7" y="18"/>
                  </a:cxn>
                  <a:cxn ang="0">
                    <a:pos x="7" y="15"/>
                  </a:cxn>
                  <a:cxn ang="0">
                    <a:pos x="4" y="14"/>
                  </a:cxn>
                  <a:cxn ang="0">
                    <a:pos x="5" y="9"/>
                  </a:cxn>
                  <a:cxn ang="0">
                    <a:pos x="11" y="7"/>
                  </a:cxn>
                  <a:cxn ang="0">
                    <a:pos x="11" y="0"/>
                  </a:cxn>
                </a:cxnLst>
                <a:rect l="0" t="0" r="r" b="b"/>
                <a:pathLst>
                  <a:path w="38" h="73">
                    <a:moveTo>
                      <a:pt x="11" y="0"/>
                    </a:moveTo>
                    <a:lnTo>
                      <a:pt x="18" y="3"/>
                    </a:lnTo>
                    <a:lnTo>
                      <a:pt x="24" y="8"/>
                    </a:lnTo>
                    <a:lnTo>
                      <a:pt x="27" y="15"/>
                    </a:lnTo>
                    <a:lnTo>
                      <a:pt x="32" y="16"/>
                    </a:lnTo>
                    <a:lnTo>
                      <a:pt x="34" y="21"/>
                    </a:lnTo>
                    <a:lnTo>
                      <a:pt x="36" y="27"/>
                    </a:lnTo>
                    <a:lnTo>
                      <a:pt x="35" y="35"/>
                    </a:lnTo>
                    <a:lnTo>
                      <a:pt x="30" y="42"/>
                    </a:lnTo>
                    <a:lnTo>
                      <a:pt x="30" y="50"/>
                    </a:lnTo>
                    <a:lnTo>
                      <a:pt x="38" y="54"/>
                    </a:lnTo>
                    <a:lnTo>
                      <a:pt x="38" y="63"/>
                    </a:lnTo>
                    <a:lnTo>
                      <a:pt x="37" y="67"/>
                    </a:lnTo>
                    <a:lnTo>
                      <a:pt x="32" y="68"/>
                    </a:lnTo>
                    <a:lnTo>
                      <a:pt x="29" y="73"/>
                    </a:lnTo>
                    <a:lnTo>
                      <a:pt x="24" y="73"/>
                    </a:lnTo>
                    <a:lnTo>
                      <a:pt x="17" y="71"/>
                    </a:lnTo>
                    <a:lnTo>
                      <a:pt x="11" y="66"/>
                    </a:lnTo>
                    <a:lnTo>
                      <a:pt x="11" y="55"/>
                    </a:lnTo>
                    <a:lnTo>
                      <a:pt x="13" y="47"/>
                    </a:lnTo>
                    <a:lnTo>
                      <a:pt x="13" y="40"/>
                    </a:lnTo>
                    <a:lnTo>
                      <a:pt x="6" y="34"/>
                    </a:lnTo>
                    <a:lnTo>
                      <a:pt x="2" y="33"/>
                    </a:lnTo>
                    <a:lnTo>
                      <a:pt x="0" y="31"/>
                    </a:lnTo>
                    <a:lnTo>
                      <a:pt x="0" y="20"/>
                    </a:lnTo>
                    <a:lnTo>
                      <a:pt x="7" y="18"/>
                    </a:lnTo>
                    <a:lnTo>
                      <a:pt x="7" y="15"/>
                    </a:lnTo>
                    <a:lnTo>
                      <a:pt x="4" y="14"/>
                    </a:lnTo>
                    <a:lnTo>
                      <a:pt x="5" y="9"/>
                    </a:lnTo>
                    <a:lnTo>
                      <a:pt x="11" y="7"/>
                    </a:lnTo>
                    <a:lnTo>
                      <a:pt x="1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8" name="Freeform 203"/>
              <p:cNvSpPr>
                <a:spLocks/>
              </p:cNvSpPr>
              <p:nvPr/>
            </p:nvSpPr>
            <p:spPr bwMode="gray">
              <a:xfrm>
                <a:off x="1819754" y="2678304"/>
                <a:ext cx="5" cy="3"/>
              </a:xfrm>
              <a:custGeom>
                <a:avLst/>
                <a:gdLst/>
                <a:ahLst/>
                <a:cxnLst>
                  <a:cxn ang="0">
                    <a:pos x="0" y="2"/>
                  </a:cxn>
                  <a:cxn ang="0">
                    <a:pos x="3" y="0"/>
                  </a:cxn>
                  <a:cxn ang="0">
                    <a:pos x="5" y="3"/>
                  </a:cxn>
                  <a:cxn ang="0">
                    <a:pos x="3" y="3"/>
                  </a:cxn>
                  <a:cxn ang="0">
                    <a:pos x="0" y="2"/>
                  </a:cxn>
                </a:cxnLst>
                <a:rect l="0" t="0" r="r" b="b"/>
                <a:pathLst>
                  <a:path w="5" h="3">
                    <a:moveTo>
                      <a:pt x="0" y="2"/>
                    </a:moveTo>
                    <a:lnTo>
                      <a:pt x="3" y="0"/>
                    </a:lnTo>
                    <a:lnTo>
                      <a:pt x="5" y="3"/>
                    </a:lnTo>
                    <a:lnTo>
                      <a:pt x="3"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9" name="Freeform 204"/>
              <p:cNvSpPr>
                <a:spLocks/>
              </p:cNvSpPr>
              <p:nvPr/>
            </p:nvSpPr>
            <p:spPr bwMode="gray">
              <a:xfrm>
                <a:off x="1819834" y="2678309"/>
                <a:ext cx="4" cy="4"/>
              </a:xfrm>
              <a:custGeom>
                <a:avLst/>
                <a:gdLst/>
                <a:ahLst/>
                <a:cxnLst>
                  <a:cxn ang="0">
                    <a:pos x="2" y="1"/>
                  </a:cxn>
                  <a:cxn ang="0">
                    <a:pos x="3" y="1"/>
                  </a:cxn>
                  <a:cxn ang="0">
                    <a:pos x="3" y="0"/>
                  </a:cxn>
                  <a:cxn ang="0">
                    <a:pos x="4" y="0"/>
                  </a:cxn>
                  <a:cxn ang="0">
                    <a:pos x="3" y="0"/>
                  </a:cxn>
                  <a:cxn ang="0">
                    <a:pos x="3" y="1"/>
                  </a:cxn>
                  <a:cxn ang="0">
                    <a:pos x="4" y="1"/>
                  </a:cxn>
                  <a:cxn ang="0">
                    <a:pos x="4" y="2"/>
                  </a:cxn>
                  <a:cxn ang="0">
                    <a:pos x="3" y="2"/>
                  </a:cxn>
                  <a:cxn ang="0">
                    <a:pos x="2" y="3"/>
                  </a:cxn>
                  <a:cxn ang="0">
                    <a:pos x="1" y="3"/>
                  </a:cxn>
                  <a:cxn ang="0">
                    <a:pos x="1" y="4"/>
                  </a:cxn>
                  <a:cxn ang="0">
                    <a:pos x="0" y="3"/>
                  </a:cxn>
                  <a:cxn ang="0">
                    <a:pos x="0" y="2"/>
                  </a:cxn>
                  <a:cxn ang="0">
                    <a:pos x="2" y="1"/>
                  </a:cxn>
                </a:cxnLst>
                <a:rect l="0" t="0" r="r" b="b"/>
                <a:pathLst>
                  <a:path w="4" h="4">
                    <a:moveTo>
                      <a:pt x="2" y="1"/>
                    </a:moveTo>
                    <a:lnTo>
                      <a:pt x="3" y="1"/>
                    </a:lnTo>
                    <a:lnTo>
                      <a:pt x="3" y="0"/>
                    </a:lnTo>
                    <a:lnTo>
                      <a:pt x="4" y="0"/>
                    </a:lnTo>
                    <a:lnTo>
                      <a:pt x="3" y="0"/>
                    </a:lnTo>
                    <a:lnTo>
                      <a:pt x="3" y="1"/>
                    </a:lnTo>
                    <a:lnTo>
                      <a:pt x="4" y="1"/>
                    </a:lnTo>
                    <a:lnTo>
                      <a:pt x="4" y="2"/>
                    </a:lnTo>
                    <a:lnTo>
                      <a:pt x="3" y="2"/>
                    </a:lnTo>
                    <a:lnTo>
                      <a:pt x="2" y="3"/>
                    </a:lnTo>
                    <a:lnTo>
                      <a:pt x="1" y="3"/>
                    </a:lnTo>
                    <a:lnTo>
                      <a:pt x="1" y="4"/>
                    </a:lnTo>
                    <a:lnTo>
                      <a:pt x="0" y="3"/>
                    </a:lnTo>
                    <a:lnTo>
                      <a:pt x="0" y="2"/>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0" name="Freeform 205"/>
              <p:cNvSpPr>
                <a:spLocks/>
              </p:cNvSpPr>
              <p:nvPr/>
            </p:nvSpPr>
            <p:spPr bwMode="gray">
              <a:xfrm>
                <a:off x="1819762" y="2678306"/>
                <a:ext cx="5" cy="4"/>
              </a:xfrm>
              <a:custGeom>
                <a:avLst/>
                <a:gdLst/>
                <a:ahLst/>
                <a:cxnLst>
                  <a:cxn ang="0">
                    <a:pos x="0" y="2"/>
                  </a:cxn>
                  <a:cxn ang="0">
                    <a:pos x="3" y="0"/>
                  </a:cxn>
                  <a:cxn ang="0">
                    <a:pos x="5" y="3"/>
                  </a:cxn>
                  <a:cxn ang="0">
                    <a:pos x="3" y="4"/>
                  </a:cxn>
                  <a:cxn ang="0">
                    <a:pos x="0" y="2"/>
                  </a:cxn>
                </a:cxnLst>
                <a:rect l="0" t="0" r="r" b="b"/>
                <a:pathLst>
                  <a:path w="5" h="4">
                    <a:moveTo>
                      <a:pt x="0" y="2"/>
                    </a:moveTo>
                    <a:lnTo>
                      <a:pt x="3" y="0"/>
                    </a:lnTo>
                    <a:lnTo>
                      <a:pt x="5" y="3"/>
                    </a:lnTo>
                    <a:lnTo>
                      <a:pt x="3"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1" name="Freeform 206"/>
              <p:cNvSpPr>
                <a:spLocks/>
              </p:cNvSpPr>
              <p:nvPr/>
            </p:nvSpPr>
            <p:spPr bwMode="gray">
              <a:xfrm>
                <a:off x="1819748" y="2678303"/>
                <a:ext cx="4" cy="2"/>
              </a:xfrm>
              <a:custGeom>
                <a:avLst/>
                <a:gdLst/>
                <a:ahLst/>
                <a:cxnLst>
                  <a:cxn ang="0">
                    <a:pos x="0" y="1"/>
                  </a:cxn>
                  <a:cxn ang="0">
                    <a:pos x="3" y="0"/>
                  </a:cxn>
                  <a:cxn ang="0">
                    <a:pos x="4" y="2"/>
                  </a:cxn>
                  <a:cxn ang="0">
                    <a:pos x="3" y="2"/>
                  </a:cxn>
                  <a:cxn ang="0">
                    <a:pos x="0" y="1"/>
                  </a:cxn>
                </a:cxnLst>
                <a:rect l="0" t="0" r="r" b="b"/>
                <a:pathLst>
                  <a:path w="4" h="2">
                    <a:moveTo>
                      <a:pt x="0" y="1"/>
                    </a:moveTo>
                    <a:lnTo>
                      <a:pt x="3" y="0"/>
                    </a:lnTo>
                    <a:lnTo>
                      <a:pt x="4" y="2"/>
                    </a:lnTo>
                    <a:lnTo>
                      <a:pt x="3"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2" name="Freeform 207"/>
              <p:cNvSpPr>
                <a:spLocks/>
              </p:cNvSpPr>
              <p:nvPr/>
            </p:nvSpPr>
            <p:spPr bwMode="gray">
              <a:xfrm>
                <a:off x="1819664" y="2678304"/>
                <a:ext cx="110" cy="162"/>
              </a:xfrm>
              <a:custGeom>
                <a:avLst/>
                <a:gdLst/>
                <a:ahLst/>
                <a:cxnLst>
                  <a:cxn ang="0">
                    <a:pos x="77" y="162"/>
                  </a:cxn>
                  <a:cxn ang="0">
                    <a:pos x="70" y="147"/>
                  </a:cxn>
                  <a:cxn ang="0">
                    <a:pos x="36" y="126"/>
                  </a:cxn>
                  <a:cxn ang="0">
                    <a:pos x="25" y="127"/>
                  </a:cxn>
                  <a:cxn ang="0">
                    <a:pos x="13" y="125"/>
                  </a:cxn>
                  <a:cxn ang="0">
                    <a:pos x="7" y="124"/>
                  </a:cxn>
                  <a:cxn ang="0">
                    <a:pos x="0" y="114"/>
                  </a:cxn>
                  <a:cxn ang="0">
                    <a:pos x="5" y="98"/>
                  </a:cxn>
                  <a:cxn ang="0">
                    <a:pos x="12" y="94"/>
                  </a:cxn>
                  <a:cxn ang="0">
                    <a:pos x="16" y="86"/>
                  </a:cxn>
                  <a:cxn ang="0">
                    <a:pos x="14" y="69"/>
                  </a:cxn>
                  <a:cxn ang="0">
                    <a:pos x="12" y="51"/>
                  </a:cxn>
                  <a:cxn ang="0">
                    <a:pos x="20" y="45"/>
                  </a:cxn>
                  <a:cxn ang="0">
                    <a:pos x="22" y="37"/>
                  </a:cxn>
                  <a:cxn ang="0">
                    <a:pos x="28" y="25"/>
                  </a:cxn>
                  <a:cxn ang="0">
                    <a:pos x="33" y="17"/>
                  </a:cxn>
                  <a:cxn ang="0">
                    <a:pos x="41" y="14"/>
                  </a:cxn>
                  <a:cxn ang="0">
                    <a:pos x="60" y="5"/>
                  </a:cxn>
                  <a:cxn ang="0">
                    <a:pos x="68" y="0"/>
                  </a:cxn>
                  <a:cxn ang="0">
                    <a:pos x="71" y="5"/>
                  </a:cxn>
                  <a:cxn ang="0">
                    <a:pos x="56" y="17"/>
                  </a:cxn>
                  <a:cxn ang="0">
                    <a:pos x="54" y="35"/>
                  </a:cxn>
                  <a:cxn ang="0">
                    <a:pos x="57" y="47"/>
                  </a:cxn>
                  <a:cxn ang="0">
                    <a:pos x="83" y="57"/>
                  </a:cxn>
                  <a:cxn ang="0">
                    <a:pos x="99" y="63"/>
                  </a:cxn>
                  <a:cxn ang="0">
                    <a:pos x="102" y="77"/>
                  </a:cxn>
                  <a:cxn ang="0">
                    <a:pos x="105" y="91"/>
                  </a:cxn>
                  <a:cxn ang="0">
                    <a:pos x="107" y="99"/>
                  </a:cxn>
                  <a:cxn ang="0">
                    <a:pos x="110" y="114"/>
                  </a:cxn>
                  <a:cxn ang="0">
                    <a:pos x="99" y="106"/>
                  </a:cxn>
                  <a:cxn ang="0">
                    <a:pos x="81" y="111"/>
                  </a:cxn>
                  <a:cxn ang="0">
                    <a:pos x="87" y="122"/>
                  </a:cxn>
                  <a:cxn ang="0">
                    <a:pos x="83" y="132"/>
                  </a:cxn>
                  <a:cxn ang="0">
                    <a:pos x="82" y="162"/>
                  </a:cxn>
                </a:cxnLst>
                <a:rect l="0" t="0" r="r" b="b"/>
                <a:pathLst>
                  <a:path w="110" h="162">
                    <a:moveTo>
                      <a:pt x="82" y="162"/>
                    </a:moveTo>
                    <a:lnTo>
                      <a:pt x="77" y="162"/>
                    </a:lnTo>
                    <a:lnTo>
                      <a:pt x="79" y="151"/>
                    </a:lnTo>
                    <a:lnTo>
                      <a:pt x="70" y="147"/>
                    </a:lnTo>
                    <a:lnTo>
                      <a:pt x="51" y="148"/>
                    </a:lnTo>
                    <a:lnTo>
                      <a:pt x="36" y="126"/>
                    </a:lnTo>
                    <a:lnTo>
                      <a:pt x="28" y="125"/>
                    </a:lnTo>
                    <a:lnTo>
                      <a:pt x="25" y="127"/>
                    </a:lnTo>
                    <a:lnTo>
                      <a:pt x="20" y="125"/>
                    </a:lnTo>
                    <a:lnTo>
                      <a:pt x="13" y="125"/>
                    </a:lnTo>
                    <a:lnTo>
                      <a:pt x="10" y="126"/>
                    </a:lnTo>
                    <a:lnTo>
                      <a:pt x="7" y="124"/>
                    </a:lnTo>
                    <a:lnTo>
                      <a:pt x="7" y="119"/>
                    </a:lnTo>
                    <a:lnTo>
                      <a:pt x="0" y="114"/>
                    </a:lnTo>
                    <a:lnTo>
                      <a:pt x="0" y="105"/>
                    </a:lnTo>
                    <a:lnTo>
                      <a:pt x="5" y="98"/>
                    </a:lnTo>
                    <a:lnTo>
                      <a:pt x="10" y="97"/>
                    </a:lnTo>
                    <a:lnTo>
                      <a:pt x="12" y="94"/>
                    </a:lnTo>
                    <a:lnTo>
                      <a:pt x="12" y="91"/>
                    </a:lnTo>
                    <a:lnTo>
                      <a:pt x="16" y="86"/>
                    </a:lnTo>
                    <a:lnTo>
                      <a:pt x="15" y="79"/>
                    </a:lnTo>
                    <a:lnTo>
                      <a:pt x="14" y="69"/>
                    </a:lnTo>
                    <a:lnTo>
                      <a:pt x="14" y="58"/>
                    </a:lnTo>
                    <a:lnTo>
                      <a:pt x="12" y="51"/>
                    </a:lnTo>
                    <a:lnTo>
                      <a:pt x="17" y="50"/>
                    </a:lnTo>
                    <a:lnTo>
                      <a:pt x="20" y="45"/>
                    </a:lnTo>
                    <a:lnTo>
                      <a:pt x="23" y="42"/>
                    </a:lnTo>
                    <a:lnTo>
                      <a:pt x="22" y="37"/>
                    </a:lnTo>
                    <a:lnTo>
                      <a:pt x="28" y="31"/>
                    </a:lnTo>
                    <a:lnTo>
                      <a:pt x="28" y="25"/>
                    </a:lnTo>
                    <a:lnTo>
                      <a:pt x="32" y="23"/>
                    </a:lnTo>
                    <a:lnTo>
                      <a:pt x="33" y="17"/>
                    </a:lnTo>
                    <a:lnTo>
                      <a:pt x="36" y="12"/>
                    </a:lnTo>
                    <a:lnTo>
                      <a:pt x="41" y="14"/>
                    </a:lnTo>
                    <a:lnTo>
                      <a:pt x="43" y="12"/>
                    </a:lnTo>
                    <a:lnTo>
                      <a:pt x="60" y="5"/>
                    </a:lnTo>
                    <a:lnTo>
                      <a:pt x="62" y="0"/>
                    </a:lnTo>
                    <a:lnTo>
                      <a:pt x="68" y="0"/>
                    </a:lnTo>
                    <a:lnTo>
                      <a:pt x="72" y="2"/>
                    </a:lnTo>
                    <a:lnTo>
                      <a:pt x="71" y="5"/>
                    </a:lnTo>
                    <a:lnTo>
                      <a:pt x="65" y="6"/>
                    </a:lnTo>
                    <a:lnTo>
                      <a:pt x="56" y="17"/>
                    </a:lnTo>
                    <a:lnTo>
                      <a:pt x="51" y="32"/>
                    </a:lnTo>
                    <a:lnTo>
                      <a:pt x="54" y="35"/>
                    </a:lnTo>
                    <a:lnTo>
                      <a:pt x="59" y="42"/>
                    </a:lnTo>
                    <a:lnTo>
                      <a:pt x="57" y="47"/>
                    </a:lnTo>
                    <a:lnTo>
                      <a:pt x="62" y="54"/>
                    </a:lnTo>
                    <a:lnTo>
                      <a:pt x="83" y="57"/>
                    </a:lnTo>
                    <a:lnTo>
                      <a:pt x="87" y="61"/>
                    </a:lnTo>
                    <a:lnTo>
                      <a:pt x="99" y="63"/>
                    </a:lnTo>
                    <a:lnTo>
                      <a:pt x="103" y="67"/>
                    </a:lnTo>
                    <a:lnTo>
                      <a:pt x="102" y="77"/>
                    </a:lnTo>
                    <a:lnTo>
                      <a:pt x="101" y="82"/>
                    </a:lnTo>
                    <a:lnTo>
                      <a:pt x="105" y="91"/>
                    </a:lnTo>
                    <a:lnTo>
                      <a:pt x="103" y="97"/>
                    </a:lnTo>
                    <a:lnTo>
                      <a:pt x="107" y="99"/>
                    </a:lnTo>
                    <a:lnTo>
                      <a:pt x="110" y="105"/>
                    </a:lnTo>
                    <a:lnTo>
                      <a:pt x="110" y="114"/>
                    </a:lnTo>
                    <a:lnTo>
                      <a:pt x="104" y="112"/>
                    </a:lnTo>
                    <a:lnTo>
                      <a:pt x="99" y="106"/>
                    </a:lnTo>
                    <a:lnTo>
                      <a:pt x="82" y="108"/>
                    </a:lnTo>
                    <a:lnTo>
                      <a:pt x="81" y="111"/>
                    </a:lnTo>
                    <a:lnTo>
                      <a:pt x="89" y="117"/>
                    </a:lnTo>
                    <a:lnTo>
                      <a:pt x="87" y="122"/>
                    </a:lnTo>
                    <a:lnTo>
                      <a:pt x="82" y="121"/>
                    </a:lnTo>
                    <a:lnTo>
                      <a:pt x="83" y="132"/>
                    </a:lnTo>
                    <a:lnTo>
                      <a:pt x="88" y="136"/>
                    </a:lnTo>
                    <a:lnTo>
                      <a:pt x="82" y="16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3" name="Freeform 208"/>
              <p:cNvSpPr>
                <a:spLocks/>
              </p:cNvSpPr>
              <p:nvPr/>
            </p:nvSpPr>
            <p:spPr bwMode="gray">
              <a:xfrm>
                <a:off x="1819710" y="2678377"/>
                <a:ext cx="364" cy="409"/>
              </a:xfrm>
              <a:custGeom>
                <a:avLst/>
                <a:gdLst/>
                <a:ahLst/>
                <a:cxnLst>
                  <a:cxn ang="0">
                    <a:pos x="132" y="7"/>
                  </a:cxn>
                  <a:cxn ang="0">
                    <a:pos x="130" y="33"/>
                  </a:cxn>
                  <a:cxn ang="0">
                    <a:pos x="148" y="40"/>
                  </a:cxn>
                  <a:cxn ang="0">
                    <a:pos x="157" y="30"/>
                  </a:cxn>
                  <a:cxn ang="0">
                    <a:pos x="169" y="27"/>
                  </a:cxn>
                  <a:cxn ang="0">
                    <a:pos x="185" y="30"/>
                  </a:cxn>
                  <a:cxn ang="0">
                    <a:pos x="205" y="16"/>
                  </a:cxn>
                  <a:cxn ang="0">
                    <a:pos x="212" y="17"/>
                  </a:cxn>
                  <a:cxn ang="0">
                    <a:pos x="223" y="43"/>
                  </a:cxn>
                  <a:cxn ang="0">
                    <a:pos x="219" y="50"/>
                  </a:cxn>
                  <a:cxn ang="0">
                    <a:pos x="231" y="54"/>
                  </a:cxn>
                  <a:cxn ang="0">
                    <a:pos x="225" y="68"/>
                  </a:cxn>
                  <a:cxn ang="0">
                    <a:pos x="238" y="63"/>
                  </a:cxn>
                  <a:cxn ang="0">
                    <a:pos x="260" y="65"/>
                  </a:cxn>
                  <a:cxn ang="0">
                    <a:pos x="270" y="78"/>
                  </a:cxn>
                  <a:cxn ang="0">
                    <a:pos x="283" y="76"/>
                  </a:cxn>
                  <a:cxn ang="0">
                    <a:pos x="317" y="86"/>
                  </a:cxn>
                  <a:cxn ang="0">
                    <a:pos x="361" y="106"/>
                  </a:cxn>
                  <a:cxn ang="0">
                    <a:pos x="358" y="148"/>
                  </a:cxn>
                  <a:cxn ang="0">
                    <a:pos x="346" y="161"/>
                  </a:cxn>
                  <a:cxn ang="0">
                    <a:pos x="337" y="178"/>
                  </a:cxn>
                  <a:cxn ang="0">
                    <a:pos x="324" y="203"/>
                  </a:cxn>
                  <a:cxn ang="0">
                    <a:pos x="326" y="232"/>
                  </a:cxn>
                  <a:cxn ang="0">
                    <a:pos x="316" y="254"/>
                  </a:cxn>
                  <a:cxn ang="0">
                    <a:pos x="308" y="271"/>
                  </a:cxn>
                  <a:cxn ang="0">
                    <a:pos x="299" y="290"/>
                  </a:cxn>
                  <a:cxn ang="0">
                    <a:pos x="285" y="293"/>
                  </a:cxn>
                  <a:cxn ang="0">
                    <a:pos x="268" y="300"/>
                  </a:cxn>
                  <a:cxn ang="0">
                    <a:pos x="249" y="307"/>
                  </a:cxn>
                  <a:cxn ang="0">
                    <a:pos x="242" y="316"/>
                  </a:cxn>
                  <a:cxn ang="0">
                    <a:pos x="237" y="338"/>
                  </a:cxn>
                  <a:cxn ang="0">
                    <a:pos x="224" y="359"/>
                  </a:cxn>
                  <a:cxn ang="0">
                    <a:pos x="212" y="386"/>
                  </a:cxn>
                  <a:cxn ang="0">
                    <a:pos x="211" y="385"/>
                  </a:cxn>
                  <a:cxn ang="0">
                    <a:pos x="213" y="372"/>
                  </a:cxn>
                  <a:cxn ang="0">
                    <a:pos x="200" y="391"/>
                  </a:cxn>
                  <a:cxn ang="0">
                    <a:pos x="193" y="409"/>
                  </a:cxn>
                  <a:cxn ang="0">
                    <a:pos x="183" y="393"/>
                  </a:cxn>
                  <a:cxn ang="0">
                    <a:pos x="171" y="382"/>
                  </a:cxn>
                  <a:cxn ang="0">
                    <a:pos x="152" y="372"/>
                  </a:cxn>
                  <a:cxn ang="0">
                    <a:pos x="168" y="353"/>
                  </a:cxn>
                  <a:cxn ang="0">
                    <a:pos x="187" y="334"/>
                  </a:cxn>
                  <a:cxn ang="0">
                    <a:pos x="179" y="314"/>
                  </a:cxn>
                  <a:cxn ang="0">
                    <a:pos x="175" y="299"/>
                  </a:cxn>
                  <a:cxn ang="0">
                    <a:pos x="157" y="285"/>
                  </a:cxn>
                  <a:cxn ang="0">
                    <a:pos x="149" y="244"/>
                  </a:cxn>
                  <a:cxn ang="0">
                    <a:pos x="142" y="227"/>
                  </a:cxn>
                  <a:cxn ang="0">
                    <a:pos x="121" y="191"/>
                  </a:cxn>
                  <a:cxn ang="0">
                    <a:pos x="86" y="176"/>
                  </a:cxn>
                  <a:cxn ang="0">
                    <a:pos x="73" y="151"/>
                  </a:cxn>
                  <a:cxn ang="0">
                    <a:pos x="41" y="167"/>
                  </a:cxn>
                  <a:cxn ang="0">
                    <a:pos x="28" y="149"/>
                  </a:cxn>
                  <a:cxn ang="0">
                    <a:pos x="5" y="139"/>
                  </a:cxn>
                  <a:cxn ang="0">
                    <a:pos x="3" y="109"/>
                  </a:cxn>
                  <a:cxn ang="0">
                    <a:pos x="36" y="96"/>
                  </a:cxn>
                  <a:cxn ang="0">
                    <a:pos x="37" y="59"/>
                  </a:cxn>
                  <a:cxn ang="0">
                    <a:pos x="43" y="44"/>
                  </a:cxn>
                  <a:cxn ang="0">
                    <a:pos x="53" y="33"/>
                  </a:cxn>
                  <a:cxn ang="0">
                    <a:pos x="73" y="45"/>
                  </a:cxn>
                  <a:cxn ang="0">
                    <a:pos x="98" y="30"/>
                  </a:cxn>
                  <a:cxn ang="0">
                    <a:pos x="90" y="16"/>
                  </a:cxn>
                  <a:cxn ang="0">
                    <a:pos x="94" y="8"/>
                  </a:cxn>
                  <a:cxn ang="0">
                    <a:pos x="121" y="0"/>
                  </a:cxn>
                </a:cxnLst>
                <a:rect l="0" t="0" r="r" b="b"/>
                <a:pathLst>
                  <a:path w="364" h="409">
                    <a:moveTo>
                      <a:pt x="121" y="0"/>
                    </a:moveTo>
                    <a:lnTo>
                      <a:pt x="125" y="1"/>
                    </a:lnTo>
                    <a:lnTo>
                      <a:pt x="132" y="7"/>
                    </a:lnTo>
                    <a:lnTo>
                      <a:pt x="132" y="14"/>
                    </a:lnTo>
                    <a:lnTo>
                      <a:pt x="130" y="22"/>
                    </a:lnTo>
                    <a:lnTo>
                      <a:pt x="130" y="33"/>
                    </a:lnTo>
                    <a:lnTo>
                      <a:pt x="136" y="38"/>
                    </a:lnTo>
                    <a:lnTo>
                      <a:pt x="143" y="40"/>
                    </a:lnTo>
                    <a:lnTo>
                      <a:pt x="148" y="40"/>
                    </a:lnTo>
                    <a:lnTo>
                      <a:pt x="151" y="35"/>
                    </a:lnTo>
                    <a:lnTo>
                      <a:pt x="156" y="34"/>
                    </a:lnTo>
                    <a:lnTo>
                      <a:pt x="157" y="30"/>
                    </a:lnTo>
                    <a:lnTo>
                      <a:pt x="165" y="31"/>
                    </a:lnTo>
                    <a:lnTo>
                      <a:pt x="167" y="27"/>
                    </a:lnTo>
                    <a:lnTo>
                      <a:pt x="169" y="27"/>
                    </a:lnTo>
                    <a:lnTo>
                      <a:pt x="171" y="29"/>
                    </a:lnTo>
                    <a:lnTo>
                      <a:pt x="180" y="29"/>
                    </a:lnTo>
                    <a:lnTo>
                      <a:pt x="185" y="30"/>
                    </a:lnTo>
                    <a:lnTo>
                      <a:pt x="196" y="32"/>
                    </a:lnTo>
                    <a:lnTo>
                      <a:pt x="200" y="26"/>
                    </a:lnTo>
                    <a:lnTo>
                      <a:pt x="205" y="16"/>
                    </a:lnTo>
                    <a:lnTo>
                      <a:pt x="207" y="8"/>
                    </a:lnTo>
                    <a:lnTo>
                      <a:pt x="209" y="9"/>
                    </a:lnTo>
                    <a:lnTo>
                      <a:pt x="212" y="17"/>
                    </a:lnTo>
                    <a:lnTo>
                      <a:pt x="215" y="27"/>
                    </a:lnTo>
                    <a:lnTo>
                      <a:pt x="225" y="35"/>
                    </a:lnTo>
                    <a:lnTo>
                      <a:pt x="223" y="43"/>
                    </a:lnTo>
                    <a:lnTo>
                      <a:pt x="219" y="45"/>
                    </a:lnTo>
                    <a:lnTo>
                      <a:pt x="216" y="48"/>
                    </a:lnTo>
                    <a:lnTo>
                      <a:pt x="219" y="50"/>
                    </a:lnTo>
                    <a:lnTo>
                      <a:pt x="225" y="50"/>
                    </a:lnTo>
                    <a:lnTo>
                      <a:pt x="228" y="53"/>
                    </a:lnTo>
                    <a:lnTo>
                      <a:pt x="231" y="54"/>
                    </a:lnTo>
                    <a:lnTo>
                      <a:pt x="236" y="56"/>
                    </a:lnTo>
                    <a:lnTo>
                      <a:pt x="233" y="63"/>
                    </a:lnTo>
                    <a:lnTo>
                      <a:pt x="225" y="68"/>
                    </a:lnTo>
                    <a:lnTo>
                      <a:pt x="225" y="70"/>
                    </a:lnTo>
                    <a:lnTo>
                      <a:pt x="230" y="70"/>
                    </a:lnTo>
                    <a:lnTo>
                      <a:pt x="238" y="63"/>
                    </a:lnTo>
                    <a:lnTo>
                      <a:pt x="240" y="58"/>
                    </a:lnTo>
                    <a:lnTo>
                      <a:pt x="250" y="59"/>
                    </a:lnTo>
                    <a:lnTo>
                      <a:pt x="260" y="65"/>
                    </a:lnTo>
                    <a:lnTo>
                      <a:pt x="269" y="65"/>
                    </a:lnTo>
                    <a:lnTo>
                      <a:pt x="274" y="70"/>
                    </a:lnTo>
                    <a:lnTo>
                      <a:pt x="270" y="78"/>
                    </a:lnTo>
                    <a:lnTo>
                      <a:pt x="273" y="83"/>
                    </a:lnTo>
                    <a:lnTo>
                      <a:pt x="278" y="77"/>
                    </a:lnTo>
                    <a:lnTo>
                      <a:pt x="283" y="76"/>
                    </a:lnTo>
                    <a:lnTo>
                      <a:pt x="299" y="81"/>
                    </a:lnTo>
                    <a:lnTo>
                      <a:pt x="309" y="80"/>
                    </a:lnTo>
                    <a:lnTo>
                      <a:pt x="317" y="86"/>
                    </a:lnTo>
                    <a:lnTo>
                      <a:pt x="327" y="88"/>
                    </a:lnTo>
                    <a:lnTo>
                      <a:pt x="341" y="100"/>
                    </a:lnTo>
                    <a:lnTo>
                      <a:pt x="361" y="106"/>
                    </a:lnTo>
                    <a:lnTo>
                      <a:pt x="364" y="114"/>
                    </a:lnTo>
                    <a:lnTo>
                      <a:pt x="364" y="140"/>
                    </a:lnTo>
                    <a:lnTo>
                      <a:pt x="358" y="148"/>
                    </a:lnTo>
                    <a:lnTo>
                      <a:pt x="356" y="153"/>
                    </a:lnTo>
                    <a:lnTo>
                      <a:pt x="353" y="158"/>
                    </a:lnTo>
                    <a:lnTo>
                      <a:pt x="346" y="161"/>
                    </a:lnTo>
                    <a:lnTo>
                      <a:pt x="343" y="163"/>
                    </a:lnTo>
                    <a:lnTo>
                      <a:pt x="341" y="171"/>
                    </a:lnTo>
                    <a:lnTo>
                      <a:pt x="337" y="178"/>
                    </a:lnTo>
                    <a:lnTo>
                      <a:pt x="328" y="184"/>
                    </a:lnTo>
                    <a:lnTo>
                      <a:pt x="326" y="187"/>
                    </a:lnTo>
                    <a:lnTo>
                      <a:pt x="324" y="203"/>
                    </a:lnTo>
                    <a:lnTo>
                      <a:pt x="327" y="212"/>
                    </a:lnTo>
                    <a:lnTo>
                      <a:pt x="324" y="220"/>
                    </a:lnTo>
                    <a:lnTo>
                      <a:pt x="326" y="232"/>
                    </a:lnTo>
                    <a:lnTo>
                      <a:pt x="319" y="235"/>
                    </a:lnTo>
                    <a:lnTo>
                      <a:pt x="317" y="247"/>
                    </a:lnTo>
                    <a:lnTo>
                      <a:pt x="316" y="254"/>
                    </a:lnTo>
                    <a:lnTo>
                      <a:pt x="314" y="256"/>
                    </a:lnTo>
                    <a:lnTo>
                      <a:pt x="313" y="263"/>
                    </a:lnTo>
                    <a:lnTo>
                      <a:pt x="308" y="271"/>
                    </a:lnTo>
                    <a:lnTo>
                      <a:pt x="307" y="283"/>
                    </a:lnTo>
                    <a:lnTo>
                      <a:pt x="300" y="285"/>
                    </a:lnTo>
                    <a:lnTo>
                      <a:pt x="299" y="290"/>
                    </a:lnTo>
                    <a:lnTo>
                      <a:pt x="293" y="292"/>
                    </a:lnTo>
                    <a:lnTo>
                      <a:pt x="289" y="291"/>
                    </a:lnTo>
                    <a:lnTo>
                      <a:pt x="285" y="293"/>
                    </a:lnTo>
                    <a:lnTo>
                      <a:pt x="278" y="294"/>
                    </a:lnTo>
                    <a:lnTo>
                      <a:pt x="272" y="294"/>
                    </a:lnTo>
                    <a:lnTo>
                      <a:pt x="268" y="300"/>
                    </a:lnTo>
                    <a:lnTo>
                      <a:pt x="264" y="301"/>
                    </a:lnTo>
                    <a:lnTo>
                      <a:pt x="256" y="300"/>
                    </a:lnTo>
                    <a:lnTo>
                      <a:pt x="249" y="307"/>
                    </a:lnTo>
                    <a:lnTo>
                      <a:pt x="249" y="310"/>
                    </a:lnTo>
                    <a:lnTo>
                      <a:pt x="246" y="311"/>
                    </a:lnTo>
                    <a:lnTo>
                      <a:pt x="242" y="316"/>
                    </a:lnTo>
                    <a:lnTo>
                      <a:pt x="237" y="318"/>
                    </a:lnTo>
                    <a:lnTo>
                      <a:pt x="235" y="332"/>
                    </a:lnTo>
                    <a:lnTo>
                      <a:pt x="237" y="338"/>
                    </a:lnTo>
                    <a:lnTo>
                      <a:pt x="235" y="349"/>
                    </a:lnTo>
                    <a:lnTo>
                      <a:pt x="228" y="358"/>
                    </a:lnTo>
                    <a:lnTo>
                      <a:pt x="224" y="359"/>
                    </a:lnTo>
                    <a:lnTo>
                      <a:pt x="221" y="365"/>
                    </a:lnTo>
                    <a:lnTo>
                      <a:pt x="220" y="372"/>
                    </a:lnTo>
                    <a:lnTo>
                      <a:pt x="212" y="386"/>
                    </a:lnTo>
                    <a:lnTo>
                      <a:pt x="206" y="393"/>
                    </a:lnTo>
                    <a:lnTo>
                      <a:pt x="206" y="390"/>
                    </a:lnTo>
                    <a:lnTo>
                      <a:pt x="211" y="385"/>
                    </a:lnTo>
                    <a:lnTo>
                      <a:pt x="212" y="380"/>
                    </a:lnTo>
                    <a:lnTo>
                      <a:pt x="216" y="373"/>
                    </a:lnTo>
                    <a:lnTo>
                      <a:pt x="213" y="372"/>
                    </a:lnTo>
                    <a:lnTo>
                      <a:pt x="206" y="380"/>
                    </a:lnTo>
                    <a:lnTo>
                      <a:pt x="204" y="385"/>
                    </a:lnTo>
                    <a:lnTo>
                      <a:pt x="200" y="391"/>
                    </a:lnTo>
                    <a:lnTo>
                      <a:pt x="203" y="395"/>
                    </a:lnTo>
                    <a:lnTo>
                      <a:pt x="203" y="399"/>
                    </a:lnTo>
                    <a:lnTo>
                      <a:pt x="193" y="409"/>
                    </a:lnTo>
                    <a:lnTo>
                      <a:pt x="192" y="404"/>
                    </a:lnTo>
                    <a:lnTo>
                      <a:pt x="186" y="398"/>
                    </a:lnTo>
                    <a:lnTo>
                      <a:pt x="183" y="393"/>
                    </a:lnTo>
                    <a:lnTo>
                      <a:pt x="177" y="390"/>
                    </a:lnTo>
                    <a:lnTo>
                      <a:pt x="175" y="384"/>
                    </a:lnTo>
                    <a:lnTo>
                      <a:pt x="171" y="382"/>
                    </a:lnTo>
                    <a:lnTo>
                      <a:pt x="160" y="381"/>
                    </a:lnTo>
                    <a:lnTo>
                      <a:pt x="157" y="375"/>
                    </a:lnTo>
                    <a:lnTo>
                      <a:pt x="152" y="372"/>
                    </a:lnTo>
                    <a:lnTo>
                      <a:pt x="158" y="365"/>
                    </a:lnTo>
                    <a:lnTo>
                      <a:pt x="160" y="362"/>
                    </a:lnTo>
                    <a:lnTo>
                      <a:pt x="168" y="353"/>
                    </a:lnTo>
                    <a:lnTo>
                      <a:pt x="174" y="348"/>
                    </a:lnTo>
                    <a:lnTo>
                      <a:pt x="185" y="337"/>
                    </a:lnTo>
                    <a:lnTo>
                      <a:pt x="187" y="334"/>
                    </a:lnTo>
                    <a:lnTo>
                      <a:pt x="182" y="321"/>
                    </a:lnTo>
                    <a:lnTo>
                      <a:pt x="178" y="321"/>
                    </a:lnTo>
                    <a:lnTo>
                      <a:pt x="179" y="314"/>
                    </a:lnTo>
                    <a:lnTo>
                      <a:pt x="181" y="310"/>
                    </a:lnTo>
                    <a:lnTo>
                      <a:pt x="181" y="301"/>
                    </a:lnTo>
                    <a:lnTo>
                      <a:pt x="175" y="299"/>
                    </a:lnTo>
                    <a:lnTo>
                      <a:pt x="170" y="301"/>
                    </a:lnTo>
                    <a:lnTo>
                      <a:pt x="169" y="291"/>
                    </a:lnTo>
                    <a:lnTo>
                      <a:pt x="157" y="285"/>
                    </a:lnTo>
                    <a:lnTo>
                      <a:pt x="150" y="282"/>
                    </a:lnTo>
                    <a:lnTo>
                      <a:pt x="149" y="257"/>
                    </a:lnTo>
                    <a:lnTo>
                      <a:pt x="149" y="244"/>
                    </a:lnTo>
                    <a:lnTo>
                      <a:pt x="145" y="238"/>
                    </a:lnTo>
                    <a:lnTo>
                      <a:pt x="146" y="230"/>
                    </a:lnTo>
                    <a:lnTo>
                      <a:pt x="142" y="227"/>
                    </a:lnTo>
                    <a:lnTo>
                      <a:pt x="142" y="219"/>
                    </a:lnTo>
                    <a:lnTo>
                      <a:pt x="122" y="216"/>
                    </a:lnTo>
                    <a:lnTo>
                      <a:pt x="121" y="191"/>
                    </a:lnTo>
                    <a:lnTo>
                      <a:pt x="112" y="189"/>
                    </a:lnTo>
                    <a:lnTo>
                      <a:pt x="93" y="177"/>
                    </a:lnTo>
                    <a:lnTo>
                      <a:pt x="86" y="176"/>
                    </a:lnTo>
                    <a:lnTo>
                      <a:pt x="81" y="173"/>
                    </a:lnTo>
                    <a:lnTo>
                      <a:pt x="81" y="156"/>
                    </a:lnTo>
                    <a:lnTo>
                      <a:pt x="73" y="151"/>
                    </a:lnTo>
                    <a:lnTo>
                      <a:pt x="63" y="154"/>
                    </a:lnTo>
                    <a:lnTo>
                      <a:pt x="58" y="164"/>
                    </a:lnTo>
                    <a:lnTo>
                      <a:pt x="41" y="167"/>
                    </a:lnTo>
                    <a:lnTo>
                      <a:pt x="31" y="164"/>
                    </a:lnTo>
                    <a:lnTo>
                      <a:pt x="31" y="152"/>
                    </a:lnTo>
                    <a:lnTo>
                      <a:pt x="28" y="149"/>
                    </a:lnTo>
                    <a:lnTo>
                      <a:pt x="11" y="151"/>
                    </a:lnTo>
                    <a:lnTo>
                      <a:pt x="6" y="145"/>
                    </a:lnTo>
                    <a:lnTo>
                      <a:pt x="5" y="139"/>
                    </a:lnTo>
                    <a:lnTo>
                      <a:pt x="0" y="126"/>
                    </a:lnTo>
                    <a:lnTo>
                      <a:pt x="5" y="118"/>
                    </a:lnTo>
                    <a:lnTo>
                      <a:pt x="3" y="109"/>
                    </a:lnTo>
                    <a:lnTo>
                      <a:pt x="17" y="101"/>
                    </a:lnTo>
                    <a:lnTo>
                      <a:pt x="29" y="97"/>
                    </a:lnTo>
                    <a:lnTo>
                      <a:pt x="36" y="96"/>
                    </a:lnTo>
                    <a:lnTo>
                      <a:pt x="36" y="89"/>
                    </a:lnTo>
                    <a:lnTo>
                      <a:pt x="42" y="63"/>
                    </a:lnTo>
                    <a:lnTo>
                      <a:pt x="37" y="59"/>
                    </a:lnTo>
                    <a:lnTo>
                      <a:pt x="36" y="48"/>
                    </a:lnTo>
                    <a:lnTo>
                      <a:pt x="41" y="49"/>
                    </a:lnTo>
                    <a:lnTo>
                      <a:pt x="43" y="44"/>
                    </a:lnTo>
                    <a:lnTo>
                      <a:pt x="35" y="38"/>
                    </a:lnTo>
                    <a:lnTo>
                      <a:pt x="36" y="35"/>
                    </a:lnTo>
                    <a:lnTo>
                      <a:pt x="53" y="33"/>
                    </a:lnTo>
                    <a:lnTo>
                      <a:pt x="58" y="39"/>
                    </a:lnTo>
                    <a:lnTo>
                      <a:pt x="64" y="41"/>
                    </a:lnTo>
                    <a:lnTo>
                      <a:pt x="73" y="45"/>
                    </a:lnTo>
                    <a:lnTo>
                      <a:pt x="80" y="43"/>
                    </a:lnTo>
                    <a:lnTo>
                      <a:pt x="97" y="34"/>
                    </a:lnTo>
                    <a:lnTo>
                      <a:pt x="98" y="30"/>
                    </a:lnTo>
                    <a:lnTo>
                      <a:pt x="96" y="27"/>
                    </a:lnTo>
                    <a:lnTo>
                      <a:pt x="90" y="28"/>
                    </a:lnTo>
                    <a:lnTo>
                      <a:pt x="90" y="16"/>
                    </a:lnTo>
                    <a:lnTo>
                      <a:pt x="87" y="14"/>
                    </a:lnTo>
                    <a:lnTo>
                      <a:pt x="88" y="9"/>
                    </a:lnTo>
                    <a:lnTo>
                      <a:pt x="94" y="8"/>
                    </a:lnTo>
                    <a:lnTo>
                      <a:pt x="105" y="15"/>
                    </a:lnTo>
                    <a:lnTo>
                      <a:pt x="119" y="9"/>
                    </a:lnTo>
                    <a:lnTo>
                      <a:pt x="12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4" name="Freeform 209"/>
              <p:cNvSpPr>
                <a:spLocks/>
              </p:cNvSpPr>
              <p:nvPr/>
            </p:nvSpPr>
            <p:spPr bwMode="gray">
              <a:xfrm>
                <a:off x="1819745" y="2679073"/>
                <a:ext cx="19" cy="9"/>
              </a:xfrm>
              <a:custGeom>
                <a:avLst/>
                <a:gdLst/>
                <a:ahLst/>
                <a:cxnLst>
                  <a:cxn ang="0">
                    <a:pos x="15" y="9"/>
                  </a:cxn>
                  <a:cxn ang="0">
                    <a:pos x="13" y="6"/>
                  </a:cxn>
                  <a:cxn ang="0">
                    <a:pos x="9" y="4"/>
                  </a:cxn>
                  <a:cxn ang="0">
                    <a:pos x="3" y="4"/>
                  </a:cxn>
                  <a:cxn ang="0">
                    <a:pos x="0" y="3"/>
                  </a:cxn>
                  <a:cxn ang="0">
                    <a:pos x="1" y="1"/>
                  </a:cxn>
                  <a:cxn ang="0">
                    <a:pos x="8" y="0"/>
                  </a:cxn>
                  <a:cxn ang="0">
                    <a:pos x="15" y="1"/>
                  </a:cxn>
                  <a:cxn ang="0">
                    <a:pos x="19" y="6"/>
                  </a:cxn>
                  <a:cxn ang="0">
                    <a:pos x="18" y="9"/>
                  </a:cxn>
                  <a:cxn ang="0">
                    <a:pos x="15" y="9"/>
                  </a:cxn>
                </a:cxnLst>
                <a:rect l="0" t="0" r="r" b="b"/>
                <a:pathLst>
                  <a:path w="19" h="9">
                    <a:moveTo>
                      <a:pt x="15" y="9"/>
                    </a:moveTo>
                    <a:lnTo>
                      <a:pt x="13" y="6"/>
                    </a:lnTo>
                    <a:lnTo>
                      <a:pt x="9" y="4"/>
                    </a:lnTo>
                    <a:lnTo>
                      <a:pt x="3" y="4"/>
                    </a:lnTo>
                    <a:lnTo>
                      <a:pt x="0" y="3"/>
                    </a:lnTo>
                    <a:lnTo>
                      <a:pt x="1" y="1"/>
                    </a:lnTo>
                    <a:lnTo>
                      <a:pt x="8" y="0"/>
                    </a:lnTo>
                    <a:lnTo>
                      <a:pt x="15" y="1"/>
                    </a:lnTo>
                    <a:lnTo>
                      <a:pt x="19" y="6"/>
                    </a:lnTo>
                    <a:lnTo>
                      <a:pt x="18" y="9"/>
                    </a:lnTo>
                    <a:lnTo>
                      <a:pt x="15"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5" name="Freeform 210"/>
              <p:cNvSpPr>
                <a:spLocks/>
              </p:cNvSpPr>
              <p:nvPr/>
            </p:nvSpPr>
            <p:spPr bwMode="gray">
              <a:xfrm>
                <a:off x="1819756" y="2679037"/>
                <a:ext cx="34" cy="34"/>
              </a:xfrm>
              <a:custGeom>
                <a:avLst/>
                <a:gdLst/>
                <a:ahLst/>
                <a:cxnLst>
                  <a:cxn ang="0">
                    <a:pos x="0" y="32"/>
                  </a:cxn>
                  <a:cxn ang="0">
                    <a:pos x="1" y="28"/>
                  </a:cxn>
                  <a:cxn ang="0">
                    <a:pos x="6" y="29"/>
                  </a:cxn>
                  <a:cxn ang="0">
                    <a:pos x="6" y="27"/>
                  </a:cxn>
                  <a:cxn ang="0">
                    <a:pos x="1" y="26"/>
                  </a:cxn>
                  <a:cxn ang="0">
                    <a:pos x="0" y="0"/>
                  </a:cxn>
                  <a:cxn ang="0">
                    <a:pos x="4" y="3"/>
                  </a:cxn>
                  <a:cxn ang="0">
                    <a:pos x="9" y="15"/>
                  </a:cxn>
                  <a:cxn ang="0">
                    <a:pos x="11" y="20"/>
                  </a:cxn>
                  <a:cxn ang="0">
                    <a:pos x="19" y="26"/>
                  </a:cxn>
                  <a:cxn ang="0">
                    <a:pos x="24" y="28"/>
                  </a:cxn>
                  <a:cxn ang="0">
                    <a:pos x="34" y="30"/>
                  </a:cxn>
                  <a:cxn ang="0">
                    <a:pos x="34" y="32"/>
                  </a:cxn>
                  <a:cxn ang="0">
                    <a:pos x="31" y="34"/>
                  </a:cxn>
                  <a:cxn ang="0">
                    <a:pos x="24" y="34"/>
                  </a:cxn>
                  <a:cxn ang="0">
                    <a:pos x="21" y="34"/>
                  </a:cxn>
                  <a:cxn ang="0">
                    <a:pos x="13" y="34"/>
                  </a:cxn>
                  <a:cxn ang="0">
                    <a:pos x="5" y="32"/>
                  </a:cxn>
                  <a:cxn ang="0">
                    <a:pos x="0" y="32"/>
                  </a:cxn>
                </a:cxnLst>
                <a:rect l="0" t="0" r="r" b="b"/>
                <a:pathLst>
                  <a:path w="34" h="34">
                    <a:moveTo>
                      <a:pt x="0" y="32"/>
                    </a:moveTo>
                    <a:lnTo>
                      <a:pt x="1" y="28"/>
                    </a:lnTo>
                    <a:lnTo>
                      <a:pt x="6" y="29"/>
                    </a:lnTo>
                    <a:lnTo>
                      <a:pt x="6" y="27"/>
                    </a:lnTo>
                    <a:lnTo>
                      <a:pt x="1" y="26"/>
                    </a:lnTo>
                    <a:lnTo>
                      <a:pt x="0" y="0"/>
                    </a:lnTo>
                    <a:lnTo>
                      <a:pt x="4" y="3"/>
                    </a:lnTo>
                    <a:lnTo>
                      <a:pt x="9" y="15"/>
                    </a:lnTo>
                    <a:lnTo>
                      <a:pt x="11" y="20"/>
                    </a:lnTo>
                    <a:lnTo>
                      <a:pt x="19" y="26"/>
                    </a:lnTo>
                    <a:lnTo>
                      <a:pt x="24" y="28"/>
                    </a:lnTo>
                    <a:lnTo>
                      <a:pt x="34" y="30"/>
                    </a:lnTo>
                    <a:lnTo>
                      <a:pt x="34" y="32"/>
                    </a:lnTo>
                    <a:lnTo>
                      <a:pt x="31" y="34"/>
                    </a:lnTo>
                    <a:lnTo>
                      <a:pt x="24" y="34"/>
                    </a:lnTo>
                    <a:lnTo>
                      <a:pt x="21" y="34"/>
                    </a:lnTo>
                    <a:lnTo>
                      <a:pt x="13" y="34"/>
                    </a:lnTo>
                    <a:lnTo>
                      <a:pt x="5" y="32"/>
                    </a:lnTo>
                    <a:lnTo>
                      <a:pt x="0" y="3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6" name="Freeform 211"/>
              <p:cNvSpPr>
                <a:spLocks/>
              </p:cNvSpPr>
              <p:nvPr/>
            </p:nvSpPr>
            <p:spPr bwMode="gray">
              <a:xfrm>
                <a:off x="1819765" y="2679073"/>
                <a:ext cx="7" cy="4"/>
              </a:xfrm>
              <a:custGeom>
                <a:avLst/>
                <a:gdLst/>
                <a:ahLst/>
                <a:cxnLst>
                  <a:cxn ang="0">
                    <a:pos x="0" y="3"/>
                  </a:cxn>
                  <a:cxn ang="0">
                    <a:pos x="0" y="1"/>
                  </a:cxn>
                  <a:cxn ang="0">
                    <a:pos x="2" y="0"/>
                  </a:cxn>
                  <a:cxn ang="0">
                    <a:pos x="7" y="1"/>
                  </a:cxn>
                  <a:cxn ang="0">
                    <a:pos x="7" y="4"/>
                  </a:cxn>
                  <a:cxn ang="0">
                    <a:pos x="4" y="4"/>
                  </a:cxn>
                  <a:cxn ang="0">
                    <a:pos x="0" y="3"/>
                  </a:cxn>
                </a:cxnLst>
                <a:rect l="0" t="0" r="r" b="b"/>
                <a:pathLst>
                  <a:path w="7" h="4">
                    <a:moveTo>
                      <a:pt x="0" y="3"/>
                    </a:moveTo>
                    <a:lnTo>
                      <a:pt x="0" y="1"/>
                    </a:lnTo>
                    <a:lnTo>
                      <a:pt x="2" y="0"/>
                    </a:lnTo>
                    <a:lnTo>
                      <a:pt x="7" y="1"/>
                    </a:lnTo>
                    <a:lnTo>
                      <a:pt x="7" y="4"/>
                    </a:lnTo>
                    <a:lnTo>
                      <a:pt x="4"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7" name="Freeform 212"/>
              <p:cNvSpPr>
                <a:spLocks/>
              </p:cNvSpPr>
              <p:nvPr/>
            </p:nvSpPr>
            <p:spPr bwMode="gray">
              <a:xfrm>
                <a:off x="1819764" y="2679083"/>
                <a:ext cx="7" cy="3"/>
              </a:xfrm>
              <a:custGeom>
                <a:avLst/>
                <a:gdLst/>
                <a:ahLst/>
                <a:cxnLst>
                  <a:cxn ang="0">
                    <a:pos x="0" y="1"/>
                  </a:cxn>
                  <a:cxn ang="0">
                    <a:pos x="4" y="0"/>
                  </a:cxn>
                  <a:cxn ang="0">
                    <a:pos x="7" y="1"/>
                  </a:cxn>
                  <a:cxn ang="0">
                    <a:pos x="7" y="3"/>
                  </a:cxn>
                  <a:cxn ang="0">
                    <a:pos x="2" y="2"/>
                  </a:cxn>
                  <a:cxn ang="0">
                    <a:pos x="0" y="1"/>
                  </a:cxn>
                </a:cxnLst>
                <a:rect l="0" t="0" r="r" b="b"/>
                <a:pathLst>
                  <a:path w="7" h="3">
                    <a:moveTo>
                      <a:pt x="0" y="1"/>
                    </a:moveTo>
                    <a:lnTo>
                      <a:pt x="4" y="0"/>
                    </a:lnTo>
                    <a:lnTo>
                      <a:pt x="7" y="1"/>
                    </a:lnTo>
                    <a:lnTo>
                      <a:pt x="7" y="3"/>
                    </a:lnTo>
                    <a:lnTo>
                      <a:pt x="2"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8" name="Freeform 213"/>
              <p:cNvSpPr>
                <a:spLocks/>
              </p:cNvSpPr>
              <p:nvPr/>
            </p:nvSpPr>
            <p:spPr bwMode="gray">
              <a:xfrm>
                <a:off x="1819794" y="2679067"/>
                <a:ext cx="8" cy="4"/>
              </a:xfrm>
              <a:custGeom>
                <a:avLst/>
                <a:gdLst/>
                <a:ahLst/>
                <a:cxnLst>
                  <a:cxn ang="0">
                    <a:pos x="8" y="2"/>
                  </a:cxn>
                  <a:cxn ang="0">
                    <a:pos x="0" y="4"/>
                  </a:cxn>
                  <a:cxn ang="0">
                    <a:pos x="0" y="2"/>
                  </a:cxn>
                  <a:cxn ang="0">
                    <a:pos x="5" y="1"/>
                  </a:cxn>
                  <a:cxn ang="0">
                    <a:pos x="6" y="0"/>
                  </a:cxn>
                  <a:cxn ang="0">
                    <a:pos x="8" y="1"/>
                  </a:cxn>
                  <a:cxn ang="0">
                    <a:pos x="8" y="2"/>
                  </a:cxn>
                </a:cxnLst>
                <a:rect l="0" t="0" r="r" b="b"/>
                <a:pathLst>
                  <a:path w="8" h="4">
                    <a:moveTo>
                      <a:pt x="8" y="2"/>
                    </a:moveTo>
                    <a:lnTo>
                      <a:pt x="0" y="4"/>
                    </a:lnTo>
                    <a:lnTo>
                      <a:pt x="0" y="2"/>
                    </a:lnTo>
                    <a:lnTo>
                      <a:pt x="5" y="1"/>
                    </a:lnTo>
                    <a:lnTo>
                      <a:pt x="6" y="0"/>
                    </a:lnTo>
                    <a:lnTo>
                      <a:pt x="8" y="1"/>
                    </a:lnTo>
                    <a:lnTo>
                      <a:pt x="8"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49" name="Freeform 214"/>
              <p:cNvSpPr>
                <a:spLocks/>
              </p:cNvSpPr>
              <p:nvPr/>
            </p:nvSpPr>
            <p:spPr bwMode="gray">
              <a:xfrm>
                <a:off x="1819829" y="2679019"/>
                <a:ext cx="15" cy="13"/>
              </a:xfrm>
              <a:custGeom>
                <a:avLst/>
                <a:gdLst/>
                <a:ahLst/>
                <a:cxnLst>
                  <a:cxn ang="0">
                    <a:pos x="5" y="13"/>
                  </a:cxn>
                  <a:cxn ang="0">
                    <a:pos x="0" y="11"/>
                  </a:cxn>
                  <a:cxn ang="0">
                    <a:pos x="3" y="8"/>
                  </a:cxn>
                  <a:cxn ang="0">
                    <a:pos x="6" y="7"/>
                  </a:cxn>
                  <a:cxn ang="0">
                    <a:pos x="6" y="3"/>
                  </a:cxn>
                  <a:cxn ang="0">
                    <a:pos x="14" y="0"/>
                  </a:cxn>
                  <a:cxn ang="0">
                    <a:pos x="15" y="5"/>
                  </a:cxn>
                  <a:cxn ang="0">
                    <a:pos x="9" y="7"/>
                  </a:cxn>
                  <a:cxn ang="0">
                    <a:pos x="5" y="13"/>
                  </a:cxn>
                </a:cxnLst>
                <a:rect l="0" t="0" r="r" b="b"/>
                <a:pathLst>
                  <a:path w="15" h="13">
                    <a:moveTo>
                      <a:pt x="5" y="13"/>
                    </a:moveTo>
                    <a:lnTo>
                      <a:pt x="0" y="11"/>
                    </a:lnTo>
                    <a:lnTo>
                      <a:pt x="3" y="8"/>
                    </a:lnTo>
                    <a:lnTo>
                      <a:pt x="6" y="7"/>
                    </a:lnTo>
                    <a:lnTo>
                      <a:pt x="6" y="3"/>
                    </a:lnTo>
                    <a:lnTo>
                      <a:pt x="14" y="0"/>
                    </a:lnTo>
                    <a:lnTo>
                      <a:pt x="15" y="5"/>
                    </a:lnTo>
                    <a:lnTo>
                      <a:pt x="9" y="7"/>
                    </a:lnTo>
                    <a:lnTo>
                      <a:pt x="5"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0" name="Freeform 215"/>
              <p:cNvSpPr>
                <a:spLocks/>
              </p:cNvSpPr>
              <p:nvPr/>
            </p:nvSpPr>
            <p:spPr bwMode="gray">
              <a:xfrm>
                <a:off x="1819842" y="2679021"/>
                <a:ext cx="14" cy="12"/>
              </a:xfrm>
              <a:custGeom>
                <a:avLst/>
                <a:gdLst/>
                <a:ahLst/>
                <a:cxnLst>
                  <a:cxn ang="0">
                    <a:pos x="2" y="12"/>
                  </a:cxn>
                  <a:cxn ang="0">
                    <a:pos x="0" y="10"/>
                  </a:cxn>
                  <a:cxn ang="0">
                    <a:pos x="3" y="5"/>
                  </a:cxn>
                  <a:cxn ang="0">
                    <a:pos x="8" y="3"/>
                  </a:cxn>
                  <a:cxn ang="0">
                    <a:pos x="8" y="0"/>
                  </a:cxn>
                  <a:cxn ang="0">
                    <a:pos x="11" y="0"/>
                  </a:cxn>
                  <a:cxn ang="0">
                    <a:pos x="14" y="3"/>
                  </a:cxn>
                  <a:cxn ang="0">
                    <a:pos x="8" y="5"/>
                  </a:cxn>
                  <a:cxn ang="0">
                    <a:pos x="8" y="9"/>
                  </a:cxn>
                  <a:cxn ang="0">
                    <a:pos x="2" y="12"/>
                  </a:cxn>
                </a:cxnLst>
                <a:rect l="0" t="0" r="r" b="b"/>
                <a:pathLst>
                  <a:path w="14" h="12">
                    <a:moveTo>
                      <a:pt x="2" y="12"/>
                    </a:moveTo>
                    <a:lnTo>
                      <a:pt x="0" y="10"/>
                    </a:lnTo>
                    <a:lnTo>
                      <a:pt x="3" y="5"/>
                    </a:lnTo>
                    <a:lnTo>
                      <a:pt x="8" y="3"/>
                    </a:lnTo>
                    <a:lnTo>
                      <a:pt x="8" y="0"/>
                    </a:lnTo>
                    <a:lnTo>
                      <a:pt x="11" y="0"/>
                    </a:lnTo>
                    <a:lnTo>
                      <a:pt x="14" y="3"/>
                    </a:lnTo>
                    <a:lnTo>
                      <a:pt x="8" y="5"/>
                    </a:lnTo>
                    <a:lnTo>
                      <a:pt x="8" y="9"/>
                    </a:lnTo>
                    <a:lnTo>
                      <a:pt x="2" y="1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1" name="Freeform 216"/>
              <p:cNvSpPr>
                <a:spLocks/>
              </p:cNvSpPr>
              <p:nvPr/>
            </p:nvSpPr>
            <p:spPr bwMode="gray">
              <a:xfrm>
                <a:off x="1819740" y="2679037"/>
                <a:ext cx="17" cy="26"/>
              </a:xfrm>
              <a:custGeom>
                <a:avLst/>
                <a:gdLst/>
                <a:ahLst/>
                <a:cxnLst>
                  <a:cxn ang="0">
                    <a:pos x="16" y="0"/>
                  </a:cxn>
                  <a:cxn ang="0">
                    <a:pos x="17" y="26"/>
                  </a:cxn>
                  <a:cxn ang="0">
                    <a:pos x="12" y="25"/>
                  </a:cxn>
                  <a:cxn ang="0">
                    <a:pos x="6" y="22"/>
                  </a:cxn>
                  <a:cxn ang="0">
                    <a:pos x="3" y="18"/>
                  </a:cxn>
                  <a:cxn ang="0">
                    <a:pos x="8" y="15"/>
                  </a:cxn>
                  <a:cxn ang="0">
                    <a:pos x="11" y="12"/>
                  </a:cxn>
                  <a:cxn ang="0">
                    <a:pos x="7" y="10"/>
                  </a:cxn>
                  <a:cxn ang="0">
                    <a:pos x="4" y="11"/>
                  </a:cxn>
                  <a:cxn ang="0">
                    <a:pos x="1" y="13"/>
                  </a:cxn>
                  <a:cxn ang="0">
                    <a:pos x="1" y="9"/>
                  </a:cxn>
                  <a:cxn ang="0">
                    <a:pos x="0" y="6"/>
                  </a:cxn>
                  <a:cxn ang="0">
                    <a:pos x="6" y="2"/>
                  </a:cxn>
                  <a:cxn ang="0">
                    <a:pos x="9" y="0"/>
                  </a:cxn>
                  <a:cxn ang="0">
                    <a:pos x="13" y="1"/>
                  </a:cxn>
                  <a:cxn ang="0">
                    <a:pos x="16" y="0"/>
                  </a:cxn>
                </a:cxnLst>
                <a:rect l="0" t="0" r="r" b="b"/>
                <a:pathLst>
                  <a:path w="17" h="26">
                    <a:moveTo>
                      <a:pt x="16" y="0"/>
                    </a:moveTo>
                    <a:lnTo>
                      <a:pt x="17" y="26"/>
                    </a:lnTo>
                    <a:lnTo>
                      <a:pt x="12" y="25"/>
                    </a:lnTo>
                    <a:lnTo>
                      <a:pt x="6" y="22"/>
                    </a:lnTo>
                    <a:lnTo>
                      <a:pt x="3" y="18"/>
                    </a:lnTo>
                    <a:lnTo>
                      <a:pt x="8" y="15"/>
                    </a:lnTo>
                    <a:lnTo>
                      <a:pt x="11" y="12"/>
                    </a:lnTo>
                    <a:lnTo>
                      <a:pt x="7" y="10"/>
                    </a:lnTo>
                    <a:lnTo>
                      <a:pt x="4" y="11"/>
                    </a:lnTo>
                    <a:lnTo>
                      <a:pt x="1" y="13"/>
                    </a:lnTo>
                    <a:lnTo>
                      <a:pt x="1" y="9"/>
                    </a:lnTo>
                    <a:lnTo>
                      <a:pt x="0" y="6"/>
                    </a:lnTo>
                    <a:lnTo>
                      <a:pt x="6" y="2"/>
                    </a:lnTo>
                    <a:lnTo>
                      <a:pt x="9" y="0"/>
                    </a:lnTo>
                    <a:lnTo>
                      <a:pt x="13" y="1"/>
                    </a:lnTo>
                    <a:lnTo>
                      <a:pt x="1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2" name="Freeform 217"/>
              <p:cNvSpPr>
                <a:spLocks/>
              </p:cNvSpPr>
              <p:nvPr/>
            </p:nvSpPr>
            <p:spPr bwMode="gray">
              <a:xfrm>
                <a:off x="1819729" y="2679063"/>
                <a:ext cx="28" cy="6"/>
              </a:xfrm>
              <a:custGeom>
                <a:avLst/>
                <a:gdLst/>
                <a:ahLst/>
                <a:cxnLst>
                  <a:cxn ang="0">
                    <a:pos x="28" y="2"/>
                  </a:cxn>
                  <a:cxn ang="0">
                    <a:pos x="27" y="6"/>
                  </a:cxn>
                  <a:cxn ang="0">
                    <a:pos x="10" y="6"/>
                  </a:cxn>
                  <a:cxn ang="0">
                    <a:pos x="3" y="4"/>
                  </a:cxn>
                  <a:cxn ang="0">
                    <a:pos x="0" y="4"/>
                  </a:cxn>
                  <a:cxn ang="0">
                    <a:pos x="0" y="2"/>
                  </a:cxn>
                  <a:cxn ang="0">
                    <a:pos x="9" y="1"/>
                  </a:cxn>
                  <a:cxn ang="0">
                    <a:pos x="15" y="0"/>
                  </a:cxn>
                  <a:cxn ang="0">
                    <a:pos x="28" y="2"/>
                  </a:cxn>
                </a:cxnLst>
                <a:rect l="0" t="0" r="r" b="b"/>
                <a:pathLst>
                  <a:path w="28" h="6">
                    <a:moveTo>
                      <a:pt x="28" y="2"/>
                    </a:moveTo>
                    <a:lnTo>
                      <a:pt x="27" y="6"/>
                    </a:lnTo>
                    <a:lnTo>
                      <a:pt x="10" y="6"/>
                    </a:lnTo>
                    <a:lnTo>
                      <a:pt x="3" y="4"/>
                    </a:lnTo>
                    <a:lnTo>
                      <a:pt x="0" y="4"/>
                    </a:lnTo>
                    <a:lnTo>
                      <a:pt x="0" y="2"/>
                    </a:lnTo>
                    <a:lnTo>
                      <a:pt x="9" y="1"/>
                    </a:lnTo>
                    <a:lnTo>
                      <a:pt x="15" y="0"/>
                    </a:lnTo>
                    <a:lnTo>
                      <a:pt x="28"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3" name="Freeform 218"/>
              <p:cNvSpPr>
                <a:spLocks/>
              </p:cNvSpPr>
              <p:nvPr/>
            </p:nvSpPr>
            <p:spPr bwMode="gray">
              <a:xfrm>
                <a:off x="1819739" y="2679054"/>
                <a:ext cx="3" cy="7"/>
              </a:xfrm>
              <a:custGeom>
                <a:avLst/>
                <a:gdLst/>
                <a:ahLst/>
                <a:cxnLst>
                  <a:cxn ang="0">
                    <a:pos x="1" y="0"/>
                  </a:cxn>
                  <a:cxn ang="0">
                    <a:pos x="3" y="2"/>
                  </a:cxn>
                  <a:cxn ang="0">
                    <a:pos x="3" y="7"/>
                  </a:cxn>
                  <a:cxn ang="0">
                    <a:pos x="1" y="7"/>
                  </a:cxn>
                  <a:cxn ang="0">
                    <a:pos x="0" y="4"/>
                  </a:cxn>
                  <a:cxn ang="0">
                    <a:pos x="1" y="0"/>
                  </a:cxn>
                </a:cxnLst>
                <a:rect l="0" t="0" r="r" b="b"/>
                <a:pathLst>
                  <a:path w="3" h="7">
                    <a:moveTo>
                      <a:pt x="1" y="0"/>
                    </a:moveTo>
                    <a:lnTo>
                      <a:pt x="3" y="2"/>
                    </a:lnTo>
                    <a:lnTo>
                      <a:pt x="3" y="7"/>
                    </a:lnTo>
                    <a:lnTo>
                      <a:pt x="1" y="7"/>
                    </a:lnTo>
                    <a:lnTo>
                      <a:pt x="0" y="4"/>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4" name="Freeform 219"/>
              <p:cNvSpPr>
                <a:spLocks/>
              </p:cNvSpPr>
              <p:nvPr/>
            </p:nvSpPr>
            <p:spPr bwMode="gray">
              <a:xfrm>
                <a:off x="1819735" y="2679056"/>
                <a:ext cx="2" cy="6"/>
              </a:xfrm>
              <a:custGeom>
                <a:avLst/>
                <a:gdLst/>
                <a:ahLst/>
                <a:cxnLst>
                  <a:cxn ang="0">
                    <a:pos x="2" y="0"/>
                  </a:cxn>
                  <a:cxn ang="0">
                    <a:pos x="2" y="3"/>
                  </a:cxn>
                  <a:cxn ang="0">
                    <a:pos x="2" y="5"/>
                  </a:cxn>
                  <a:cxn ang="0">
                    <a:pos x="0" y="6"/>
                  </a:cxn>
                  <a:cxn ang="0">
                    <a:pos x="0" y="0"/>
                  </a:cxn>
                  <a:cxn ang="0">
                    <a:pos x="2" y="0"/>
                  </a:cxn>
                </a:cxnLst>
                <a:rect l="0" t="0" r="r" b="b"/>
                <a:pathLst>
                  <a:path w="2" h="6">
                    <a:moveTo>
                      <a:pt x="2" y="0"/>
                    </a:moveTo>
                    <a:lnTo>
                      <a:pt x="2" y="3"/>
                    </a:lnTo>
                    <a:lnTo>
                      <a:pt x="2" y="5"/>
                    </a:lnTo>
                    <a:lnTo>
                      <a:pt x="0" y="6"/>
                    </a:lnTo>
                    <a:lnTo>
                      <a:pt x="0"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5" name="Freeform 220"/>
              <p:cNvSpPr>
                <a:spLocks/>
              </p:cNvSpPr>
              <p:nvPr/>
            </p:nvSpPr>
            <p:spPr bwMode="gray">
              <a:xfrm>
                <a:off x="1819730" y="2679056"/>
                <a:ext cx="3" cy="5"/>
              </a:xfrm>
              <a:custGeom>
                <a:avLst/>
                <a:gdLst/>
                <a:ahLst/>
                <a:cxnLst>
                  <a:cxn ang="0">
                    <a:pos x="3" y="0"/>
                  </a:cxn>
                  <a:cxn ang="0">
                    <a:pos x="3" y="3"/>
                  </a:cxn>
                  <a:cxn ang="0">
                    <a:pos x="2" y="5"/>
                  </a:cxn>
                  <a:cxn ang="0">
                    <a:pos x="0" y="4"/>
                  </a:cxn>
                  <a:cxn ang="0">
                    <a:pos x="1" y="3"/>
                  </a:cxn>
                  <a:cxn ang="0">
                    <a:pos x="3" y="0"/>
                  </a:cxn>
                </a:cxnLst>
                <a:rect l="0" t="0" r="r" b="b"/>
                <a:pathLst>
                  <a:path w="3" h="5">
                    <a:moveTo>
                      <a:pt x="3" y="0"/>
                    </a:moveTo>
                    <a:lnTo>
                      <a:pt x="3" y="3"/>
                    </a:lnTo>
                    <a:lnTo>
                      <a:pt x="2" y="5"/>
                    </a:lnTo>
                    <a:lnTo>
                      <a:pt x="0" y="4"/>
                    </a:lnTo>
                    <a:lnTo>
                      <a:pt x="1" y="3"/>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6" name="Freeform 221"/>
              <p:cNvSpPr>
                <a:spLocks/>
              </p:cNvSpPr>
              <p:nvPr/>
            </p:nvSpPr>
            <p:spPr bwMode="gray">
              <a:xfrm>
                <a:off x="1819726" y="2679057"/>
                <a:ext cx="3" cy="4"/>
              </a:xfrm>
              <a:custGeom>
                <a:avLst/>
                <a:gdLst/>
                <a:ahLst/>
                <a:cxnLst>
                  <a:cxn ang="0">
                    <a:pos x="3" y="0"/>
                  </a:cxn>
                  <a:cxn ang="0">
                    <a:pos x="1" y="2"/>
                  </a:cxn>
                  <a:cxn ang="0">
                    <a:pos x="2" y="4"/>
                  </a:cxn>
                  <a:cxn ang="0">
                    <a:pos x="0" y="4"/>
                  </a:cxn>
                  <a:cxn ang="0">
                    <a:pos x="0" y="1"/>
                  </a:cxn>
                  <a:cxn ang="0">
                    <a:pos x="3" y="0"/>
                  </a:cxn>
                </a:cxnLst>
                <a:rect l="0" t="0" r="r" b="b"/>
                <a:pathLst>
                  <a:path w="3" h="4">
                    <a:moveTo>
                      <a:pt x="3" y="0"/>
                    </a:moveTo>
                    <a:lnTo>
                      <a:pt x="1" y="2"/>
                    </a:lnTo>
                    <a:lnTo>
                      <a:pt x="2" y="4"/>
                    </a:lnTo>
                    <a:lnTo>
                      <a:pt x="0" y="4"/>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7" name="Freeform 222"/>
              <p:cNvSpPr>
                <a:spLocks/>
              </p:cNvSpPr>
              <p:nvPr/>
            </p:nvSpPr>
            <p:spPr bwMode="gray">
              <a:xfrm>
                <a:off x="1819711" y="2679051"/>
                <a:ext cx="12" cy="10"/>
              </a:xfrm>
              <a:custGeom>
                <a:avLst/>
                <a:gdLst/>
                <a:ahLst/>
                <a:cxnLst>
                  <a:cxn ang="0">
                    <a:pos x="12" y="5"/>
                  </a:cxn>
                  <a:cxn ang="0">
                    <a:pos x="11" y="7"/>
                  </a:cxn>
                  <a:cxn ang="0">
                    <a:pos x="9" y="10"/>
                  </a:cxn>
                  <a:cxn ang="0">
                    <a:pos x="4" y="7"/>
                  </a:cxn>
                  <a:cxn ang="0">
                    <a:pos x="1" y="4"/>
                  </a:cxn>
                  <a:cxn ang="0">
                    <a:pos x="0" y="0"/>
                  </a:cxn>
                  <a:cxn ang="0">
                    <a:pos x="7" y="1"/>
                  </a:cxn>
                  <a:cxn ang="0">
                    <a:pos x="12" y="5"/>
                  </a:cxn>
                </a:cxnLst>
                <a:rect l="0" t="0" r="r" b="b"/>
                <a:pathLst>
                  <a:path w="12" h="10">
                    <a:moveTo>
                      <a:pt x="12" y="5"/>
                    </a:moveTo>
                    <a:lnTo>
                      <a:pt x="11" y="7"/>
                    </a:lnTo>
                    <a:lnTo>
                      <a:pt x="9" y="10"/>
                    </a:lnTo>
                    <a:lnTo>
                      <a:pt x="4" y="7"/>
                    </a:lnTo>
                    <a:lnTo>
                      <a:pt x="1" y="4"/>
                    </a:lnTo>
                    <a:lnTo>
                      <a:pt x="0" y="0"/>
                    </a:lnTo>
                    <a:lnTo>
                      <a:pt x="7" y="1"/>
                    </a:lnTo>
                    <a:lnTo>
                      <a:pt x="12"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8" name="Freeform 223"/>
              <p:cNvSpPr>
                <a:spLocks/>
              </p:cNvSpPr>
              <p:nvPr/>
            </p:nvSpPr>
            <p:spPr bwMode="gray">
              <a:xfrm>
                <a:off x="1819700" y="2679039"/>
                <a:ext cx="13" cy="11"/>
              </a:xfrm>
              <a:custGeom>
                <a:avLst/>
                <a:gdLst/>
                <a:ahLst/>
                <a:cxnLst>
                  <a:cxn ang="0">
                    <a:pos x="10" y="11"/>
                  </a:cxn>
                  <a:cxn ang="0">
                    <a:pos x="5" y="5"/>
                  </a:cxn>
                  <a:cxn ang="0">
                    <a:pos x="0" y="2"/>
                  </a:cxn>
                  <a:cxn ang="0">
                    <a:pos x="0" y="0"/>
                  </a:cxn>
                  <a:cxn ang="0">
                    <a:pos x="2" y="0"/>
                  </a:cxn>
                  <a:cxn ang="0">
                    <a:pos x="9" y="6"/>
                  </a:cxn>
                  <a:cxn ang="0">
                    <a:pos x="13" y="11"/>
                  </a:cxn>
                  <a:cxn ang="0">
                    <a:pos x="10" y="11"/>
                  </a:cxn>
                </a:cxnLst>
                <a:rect l="0" t="0" r="r" b="b"/>
                <a:pathLst>
                  <a:path w="13" h="11">
                    <a:moveTo>
                      <a:pt x="10" y="11"/>
                    </a:moveTo>
                    <a:lnTo>
                      <a:pt x="5" y="5"/>
                    </a:lnTo>
                    <a:lnTo>
                      <a:pt x="0" y="2"/>
                    </a:lnTo>
                    <a:lnTo>
                      <a:pt x="0" y="0"/>
                    </a:lnTo>
                    <a:lnTo>
                      <a:pt x="2" y="0"/>
                    </a:lnTo>
                    <a:lnTo>
                      <a:pt x="9" y="6"/>
                    </a:lnTo>
                    <a:lnTo>
                      <a:pt x="13" y="11"/>
                    </a:lnTo>
                    <a:lnTo>
                      <a:pt x="10" y="1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59" name="Freeform 224"/>
              <p:cNvSpPr>
                <a:spLocks/>
              </p:cNvSpPr>
              <p:nvPr/>
            </p:nvSpPr>
            <p:spPr bwMode="gray">
              <a:xfrm>
                <a:off x="1819718" y="2679039"/>
                <a:ext cx="9" cy="8"/>
              </a:xfrm>
              <a:custGeom>
                <a:avLst/>
                <a:gdLst/>
                <a:ahLst/>
                <a:cxnLst>
                  <a:cxn ang="0">
                    <a:pos x="0" y="8"/>
                  </a:cxn>
                  <a:cxn ang="0">
                    <a:pos x="0" y="2"/>
                  </a:cxn>
                  <a:cxn ang="0">
                    <a:pos x="4" y="0"/>
                  </a:cxn>
                  <a:cxn ang="0">
                    <a:pos x="9" y="1"/>
                  </a:cxn>
                  <a:cxn ang="0">
                    <a:pos x="8" y="4"/>
                  </a:cxn>
                  <a:cxn ang="0">
                    <a:pos x="3" y="4"/>
                  </a:cxn>
                  <a:cxn ang="0">
                    <a:pos x="0" y="8"/>
                  </a:cxn>
                </a:cxnLst>
                <a:rect l="0" t="0" r="r" b="b"/>
                <a:pathLst>
                  <a:path w="9" h="8">
                    <a:moveTo>
                      <a:pt x="0" y="8"/>
                    </a:moveTo>
                    <a:lnTo>
                      <a:pt x="0" y="2"/>
                    </a:lnTo>
                    <a:lnTo>
                      <a:pt x="4" y="0"/>
                    </a:lnTo>
                    <a:lnTo>
                      <a:pt x="9" y="1"/>
                    </a:lnTo>
                    <a:lnTo>
                      <a:pt x="8" y="4"/>
                    </a:lnTo>
                    <a:lnTo>
                      <a:pt x="3" y="4"/>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0" name="Freeform 225"/>
              <p:cNvSpPr>
                <a:spLocks/>
              </p:cNvSpPr>
              <p:nvPr/>
            </p:nvSpPr>
            <p:spPr bwMode="gray">
              <a:xfrm>
                <a:off x="1819704" y="2679024"/>
                <a:ext cx="4" cy="6"/>
              </a:xfrm>
              <a:custGeom>
                <a:avLst/>
                <a:gdLst/>
                <a:ahLst/>
                <a:cxnLst>
                  <a:cxn ang="0">
                    <a:pos x="2" y="0"/>
                  </a:cxn>
                  <a:cxn ang="0">
                    <a:pos x="2" y="2"/>
                  </a:cxn>
                  <a:cxn ang="0">
                    <a:pos x="4" y="5"/>
                  </a:cxn>
                  <a:cxn ang="0">
                    <a:pos x="2" y="6"/>
                  </a:cxn>
                  <a:cxn ang="0">
                    <a:pos x="0" y="3"/>
                  </a:cxn>
                  <a:cxn ang="0">
                    <a:pos x="0" y="0"/>
                  </a:cxn>
                  <a:cxn ang="0">
                    <a:pos x="2" y="0"/>
                  </a:cxn>
                </a:cxnLst>
                <a:rect l="0" t="0" r="r" b="b"/>
                <a:pathLst>
                  <a:path w="4" h="6">
                    <a:moveTo>
                      <a:pt x="2" y="0"/>
                    </a:moveTo>
                    <a:lnTo>
                      <a:pt x="2" y="2"/>
                    </a:lnTo>
                    <a:lnTo>
                      <a:pt x="4" y="5"/>
                    </a:lnTo>
                    <a:lnTo>
                      <a:pt x="2" y="6"/>
                    </a:lnTo>
                    <a:lnTo>
                      <a:pt x="0" y="3"/>
                    </a:lnTo>
                    <a:lnTo>
                      <a:pt x="0"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1" name="Freeform 226"/>
              <p:cNvSpPr>
                <a:spLocks/>
              </p:cNvSpPr>
              <p:nvPr/>
            </p:nvSpPr>
            <p:spPr bwMode="gray">
              <a:xfrm>
                <a:off x="1819699" y="2679030"/>
                <a:ext cx="3" cy="3"/>
              </a:xfrm>
              <a:custGeom>
                <a:avLst/>
                <a:gdLst/>
                <a:ahLst/>
                <a:cxnLst>
                  <a:cxn ang="0">
                    <a:pos x="0" y="1"/>
                  </a:cxn>
                  <a:cxn ang="0">
                    <a:pos x="2" y="0"/>
                  </a:cxn>
                  <a:cxn ang="0">
                    <a:pos x="3" y="1"/>
                  </a:cxn>
                  <a:cxn ang="0">
                    <a:pos x="1" y="3"/>
                  </a:cxn>
                  <a:cxn ang="0">
                    <a:pos x="0" y="1"/>
                  </a:cxn>
                </a:cxnLst>
                <a:rect l="0" t="0" r="r" b="b"/>
                <a:pathLst>
                  <a:path w="3" h="3">
                    <a:moveTo>
                      <a:pt x="0" y="1"/>
                    </a:moveTo>
                    <a:lnTo>
                      <a:pt x="2" y="0"/>
                    </a:lnTo>
                    <a:lnTo>
                      <a:pt x="3" y="1"/>
                    </a:lnTo>
                    <a:lnTo>
                      <a:pt x="1"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2" name="Freeform 227"/>
              <p:cNvSpPr>
                <a:spLocks/>
              </p:cNvSpPr>
              <p:nvPr/>
            </p:nvSpPr>
            <p:spPr bwMode="gray">
              <a:xfrm>
                <a:off x="1819705" y="2679033"/>
                <a:ext cx="3" cy="4"/>
              </a:xfrm>
              <a:custGeom>
                <a:avLst/>
                <a:gdLst/>
                <a:ahLst/>
                <a:cxnLst>
                  <a:cxn ang="0">
                    <a:pos x="0" y="1"/>
                  </a:cxn>
                  <a:cxn ang="0">
                    <a:pos x="2" y="0"/>
                  </a:cxn>
                  <a:cxn ang="0">
                    <a:pos x="3" y="3"/>
                  </a:cxn>
                  <a:cxn ang="0">
                    <a:pos x="1" y="4"/>
                  </a:cxn>
                  <a:cxn ang="0">
                    <a:pos x="0" y="1"/>
                  </a:cxn>
                </a:cxnLst>
                <a:rect l="0" t="0" r="r" b="b"/>
                <a:pathLst>
                  <a:path w="3" h="4">
                    <a:moveTo>
                      <a:pt x="0" y="1"/>
                    </a:moveTo>
                    <a:lnTo>
                      <a:pt x="2" y="0"/>
                    </a:lnTo>
                    <a:lnTo>
                      <a:pt x="3" y="3"/>
                    </a:lnTo>
                    <a:lnTo>
                      <a:pt x="1"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3" name="Freeform 228"/>
              <p:cNvSpPr>
                <a:spLocks/>
              </p:cNvSpPr>
              <p:nvPr/>
            </p:nvSpPr>
            <p:spPr bwMode="gray">
              <a:xfrm>
                <a:off x="1819695" y="2679020"/>
                <a:ext cx="4" cy="6"/>
              </a:xfrm>
              <a:custGeom>
                <a:avLst/>
                <a:gdLst/>
                <a:ahLst/>
                <a:cxnLst>
                  <a:cxn ang="0">
                    <a:pos x="2" y="6"/>
                  </a:cxn>
                  <a:cxn ang="0">
                    <a:pos x="0" y="3"/>
                  </a:cxn>
                  <a:cxn ang="0">
                    <a:pos x="0" y="0"/>
                  </a:cxn>
                  <a:cxn ang="0">
                    <a:pos x="2" y="0"/>
                  </a:cxn>
                  <a:cxn ang="0">
                    <a:pos x="4" y="5"/>
                  </a:cxn>
                  <a:cxn ang="0">
                    <a:pos x="2" y="6"/>
                  </a:cxn>
                </a:cxnLst>
                <a:rect l="0" t="0" r="r" b="b"/>
                <a:pathLst>
                  <a:path w="4" h="6">
                    <a:moveTo>
                      <a:pt x="2" y="6"/>
                    </a:moveTo>
                    <a:lnTo>
                      <a:pt x="0" y="3"/>
                    </a:lnTo>
                    <a:lnTo>
                      <a:pt x="0" y="0"/>
                    </a:lnTo>
                    <a:lnTo>
                      <a:pt x="2" y="0"/>
                    </a:lnTo>
                    <a:lnTo>
                      <a:pt x="4" y="5"/>
                    </a:lnTo>
                    <a:lnTo>
                      <a:pt x="2"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4" name="Freeform 229"/>
              <p:cNvSpPr>
                <a:spLocks/>
              </p:cNvSpPr>
              <p:nvPr/>
            </p:nvSpPr>
            <p:spPr bwMode="gray">
              <a:xfrm>
                <a:off x="1819696" y="2678986"/>
                <a:ext cx="6" cy="14"/>
              </a:xfrm>
              <a:custGeom>
                <a:avLst/>
                <a:gdLst/>
                <a:ahLst/>
                <a:cxnLst>
                  <a:cxn ang="0">
                    <a:pos x="6" y="14"/>
                  </a:cxn>
                  <a:cxn ang="0">
                    <a:pos x="3" y="12"/>
                  </a:cxn>
                  <a:cxn ang="0">
                    <a:pos x="0" y="8"/>
                  </a:cxn>
                  <a:cxn ang="0">
                    <a:pos x="0" y="6"/>
                  </a:cxn>
                  <a:cxn ang="0">
                    <a:pos x="2" y="4"/>
                  </a:cxn>
                  <a:cxn ang="0">
                    <a:pos x="3" y="0"/>
                  </a:cxn>
                  <a:cxn ang="0">
                    <a:pos x="5" y="0"/>
                  </a:cxn>
                  <a:cxn ang="0">
                    <a:pos x="5" y="4"/>
                  </a:cxn>
                  <a:cxn ang="0">
                    <a:pos x="5" y="10"/>
                  </a:cxn>
                  <a:cxn ang="0">
                    <a:pos x="6" y="14"/>
                  </a:cxn>
                </a:cxnLst>
                <a:rect l="0" t="0" r="r" b="b"/>
                <a:pathLst>
                  <a:path w="6" h="14">
                    <a:moveTo>
                      <a:pt x="6" y="14"/>
                    </a:moveTo>
                    <a:lnTo>
                      <a:pt x="3" y="12"/>
                    </a:lnTo>
                    <a:lnTo>
                      <a:pt x="0" y="8"/>
                    </a:lnTo>
                    <a:lnTo>
                      <a:pt x="0" y="6"/>
                    </a:lnTo>
                    <a:lnTo>
                      <a:pt x="2" y="4"/>
                    </a:lnTo>
                    <a:lnTo>
                      <a:pt x="3" y="0"/>
                    </a:lnTo>
                    <a:lnTo>
                      <a:pt x="5" y="0"/>
                    </a:lnTo>
                    <a:lnTo>
                      <a:pt x="5" y="4"/>
                    </a:lnTo>
                    <a:lnTo>
                      <a:pt x="5" y="10"/>
                    </a:lnTo>
                    <a:lnTo>
                      <a:pt x="6"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5" name="Freeform 230"/>
              <p:cNvSpPr>
                <a:spLocks/>
              </p:cNvSpPr>
              <p:nvPr/>
            </p:nvSpPr>
            <p:spPr bwMode="gray">
              <a:xfrm>
                <a:off x="1819699" y="2679014"/>
                <a:ext cx="3" cy="7"/>
              </a:xfrm>
              <a:custGeom>
                <a:avLst/>
                <a:gdLst/>
                <a:ahLst/>
                <a:cxnLst>
                  <a:cxn ang="0">
                    <a:pos x="0" y="4"/>
                  </a:cxn>
                  <a:cxn ang="0">
                    <a:pos x="0" y="0"/>
                  </a:cxn>
                  <a:cxn ang="0">
                    <a:pos x="3" y="0"/>
                  </a:cxn>
                  <a:cxn ang="0">
                    <a:pos x="2" y="7"/>
                  </a:cxn>
                  <a:cxn ang="0">
                    <a:pos x="0" y="4"/>
                  </a:cxn>
                </a:cxnLst>
                <a:rect l="0" t="0" r="r" b="b"/>
                <a:pathLst>
                  <a:path w="3" h="7">
                    <a:moveTo>
                      <a:pt x="0" y="4"/>
                    </a:moveTo>
                    <a:lnTo>
                      <a:pt x="0" y="0"/>
                    </a:lnTo>
                    <a:lnTo>
                      <a:pt x="3" y="0"/>
                    </a:lnTo>
                    <a:lnTo>
                      <a:pt x="2" y="7"/>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6" name="Freeform 231"/>
              <p:cNvSpPr>
                <a:spLocks/>
              </p:cNvSpPr>
              <p:nvPr/>
            </p:nvSpPr>
            <p:spPr bwMode="gray">
              <a:xfrm>
                <a:off x="1819698" y="2679005"/>
                <a:ext cx="4" cy="5"/>
              </a:xfrm>
              <a:custGeom>
                <a:avLst/>
                <a:gdLst/>
                <a:ahLst/>
                <a:cxnLst>
                  <a:cxn ang="0">
                    <a:pos x="2" y="4"/>
                  </a:cxn>
                  <a:cxn ang="0">
                    <a:pos x="1" y="5"/>
                  </a:cxn>
                  <a:cxn ang="0">
                    <a:pos x="0" y="3"/>
                  </a:cxn>
                  <a:cxn ang="0">
                    <a:pos x="4" y="0"/>
                  </a:cxn>
                  <a:cxn ang="0">
                    <a:pos x="2" y="4"/>
                  </a:cxn>
                </a:cxnLst>
                <a:rect l="0" t="0" r="r" b="b"/>
                <a:pathLst>
                  <a:path w="4" h="5">
                    <a:moveTo>
                      <a:pt x="2" y="4"/>
                    </a:moveTo>
                    <a:lnTo>
                      <a:pt x="1" y="5"/>
                    </a:lnTo>
                    <a:lnTo>
                      <a:pt x="0" y="3"/>
                    </a:lnTo>
                    <a:lnTo>
                      <a:pt x="4" y="0"/>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7" name="Freeform 232"/>
              <p:cNvSpPr>
                <a:spLocks/>
              </p:cNvSpPr>
              <p:nvPr/>
            </p:nvSpPr>
            <p:spPr bwMode="gray">
              <a:xfrm>
                <a:off x="1819694" y="2679008"/>
                <a:ext cx="2" cy="4"/>
              </a:xfrm>
              <a:custGeom>
                <a:avLst/>
                <a:gdLst/>
                <a:ahLst/>
                <a:cxnLst>
                  <a:cxn ang="0">
                    <a:pos x="0" y="1"/>
                  </a:cxn>
                  <a:cxn ang="0">
                    <a:pos x="1" y="0"/>
                  </a:cxn>
                  <a:cxn ang="0">
                    <a:pos x="2" y="2"/>
                  </a:cxn>
                  <a:cxn ang="0">
                    <a:pos x="0" y="4"/>
                  </a:cxn>
                  <a:cxn ang="0">
                    <a:pos x="0" y="1"/>
                  </a:cxn>
                </a:cxnLst>
                <a:rect l="0" t="0" r="r" b="b"/>
                <a:pathLst>
                  <a:path w="2" h="4">
                    <a:moveTo>
                      <a:pt x="0" y="1"/>
                    </a:moveTo>
                    <a:lnTo>
                      <a:pt x="1" y="0"/>
                    </a:lnTo>
                    <a:lnTo>
                      <a:pt x="2" y="2"/>
                    </a:lnTo>
                    <a:lnTo>
                      <a:pt x="0"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8" name="Freeform 233"/>
              <p:cNvSpPr>
                <a:spLocks/>
              </p:cNvSpPr>
              <p:nvPr/>
            </p:nvSpPr>
            <p:spPr bwMode="gray">
              <a:xfrm>
                <a:off x="1819695" y="2679002"/>
                <a:ext cx="5" cy="4"/>
              </a:xfrm>
              <a:custGeom>
                <a:avLst/>
                <a:gdLst/>
                <a:ahLst/>
                <a:cxnLst>
                  <a:cxn ang="0">
                    <a:pos x="2" y="4"/>
                  </a:cxn>
                  <a:cxn ang="0">
                    <a:pos x="0" y="3"/>
                  </a:cxn>
                  <a:cxn ang="0">
                    <a:pos x="0" y="1"/>
                  </a:cxn>
                  <a:cxn ang="0">
                    <a:pos x="4" y="0"/>
                  </a:cxn>
                  <a:cxn ang="0">
                    <a:pos x="5" y="2"/>
                  </a:cxn>
                  <a:cxn ang="0">
                    <a:pos x="2" y="4"/>
                  </a:cxn>
                </a:cxnLst>
                <a:rect l="0" t="0" r="r" b="b"/>
                <a:pathLst>
                  <a:path w="5" h="4">
                    <a:moveTo>
                      <a:pt x="2" y="4"/>
                    </a:moveTo>
                    <a:lnTo>
                      <a:pt x="0" y="3"/>
                    </a:lnTo>
                    <a:lnTo>
                      <a:pt x="0" y="1"/>
                    </a:lnTo>
                    <a:lnTo>
                      <a:pt x="4" y="0"/>
                    </a:lnTo>
                    <a:lnTo>
                      <a:pt x="5" y="2"/>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69" name="Freeform 234"/>
              <p:cNvSpPr>
                <a:spLocks/>
              </p:cNvSpPr>
              <p:nvPr/>
            </p:nvSpPr>
            <p:spPr bwMode="gray">
              <a:xfrm>
                <a:off x="1819699" y="2678973"/>
                <a:ext cx="2" cy="5"/>
              </a:xfrm>
              <a:custGeom>
                <a:avLst/>
                <a:gdLst/>
                <a:ahLst/>
                <a:cxnLst>
                  <a:cxn ang="0">
                    <a:pos x="0" y="5"/>
                  </a:cxn>
                  <a:cxn ang="0">
                    <a:pos x="0" y="0"/>
                  </a:cxn>
                  <a:cxn ang="0">
                    <a:pos x="2" y="3"/>
                  </a:cxn>
                  <a:cxn ang="0">
                    <a:pos x="2" y="5"/>
                  </a:cxn>
                  <a:cxn ang="0">
                    <a:pos x="0" y="5"/>
                  </a:cxn>
                </a:cxnLst>
                <a:rect l="0" t="0" r="r" b="b"/>
                <a:pathLst>
                  <a:path w="2" h="5">
                    <a:moveTo>
                      <a:pt x="0" y="5"/>
                    </a:moveTo>
                    <a:lnTo>
                      <a:pt x="0" y="0"/>
                    </a:lnTo>
                    <a:lnTo>
                      <a:pt x="2" y="3"/>
                    </a:lnTo>
                    <a:lnTo>
                      <a:pt x="2" y="5"/>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0" name="Freeform 235"/>
              <p:cNvSpPr>
                <a:spLocks/>
              </p:cNvSpPr>
              <p:nvPr/>
            </p:nvSpPr>
            <p:spPr bwMode="gray">
              <a:xfrm>
                <a:off x="1819692" y="2678993"/>
                <a:ext cx="3" cy="5"/>
              </a:xfrm>
              <a:custGeom>
                <a:avLst/>
                <a:gdLst/>
                <a:ahLst/>
                <a:cxnLst>
                  <a:cxn ang="0">
                    <a:pos x="1" y="0"/>
                  </a:cxn>
                  <a:cxn ang="0">
                    <a:pos x="3" y="4"/>
                  </a:cxn>
                  <a:cxn ang="0">
                    <a:pos x="1" y="5"/>
                  </a:cxn>
                  <a:cxn ang="0">
                    <a:pos x="0" y="4"/>
                  </a:cxn>
                  <a:cxn ang="0">
                    <a:pos x="1" y="0"/>
                  </a:cxn>
                </a:cxnLst>
                <a:rect l="0" t="0" r="r" b="b"/>
                <a:pathLst>
                  <a:path w="3" h="5">
                    <a:moveTo>
                      <a:pt x="1" y="0"/>
                    </a:moveTo>
                    <a:lnTo>
                      <a:pt x="3" y="4"/>
                    </a:lnTo>
                    <a:lnTo>
                      <a:pt x="1" y="5"/>
                    </a:lnTo>
                    <a:lnTo>
                      <a:pt x="0" y="4"/>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1" name="Freeform 236"/>
              <p:cNvSpPr>
                <a:spLocks/>
              </p:cNvSpPr>
              <p:nvPr/>
            </p:nvSpPr>
            <p:spPr bwMode="gray">
              <a:xfrm>
                <a:off x="1819694" y="2678976"/>
                <a:ext cx="2" cy="4"/>
              </a:xfrm>
              <a:custGeom>
                <a:avLst/>
                <a:gdLst/>
                <a:ahLst/>
                <a:cxnLst>
                  <a:cxn ang="0">
                    <a:pos x="0" y="1"/>
                  </a:cxn>
                  <a:cxn ang="0">
                    <a:pos x="1" y="0"/>
                  </a:cxn>
                  <a:cxn ang="0">
                    <a:pos x="2" y="1"/>
                  </a:cxn>
                  <a:cxn ang="0">
                    <a:pos x="1" y="4"/>
                  </a:cxn>
                  <a:cxn ang="0">
                    <a:pos x="0" y="1"/>
                  </a:cxn>
                </a:cxnLst>
                <a:rect l="0" t="0" r="r" b="b"/>
                <a:pathLst>
                  <a:path w="2" h="4">
                    <a:moveTo>
                      <a:pt x="0" y="1"/>
                    </a:moveTo>
                    <a:lnTo>
                      <a:pt x="1" y="0"/>
                    </a:lnTo>
                    <a:lnTo>
                      <a:pt x="2" y="1"/>
                    </a:lnTo>
                    <a:lnTo>
                      <a:pt x="1"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2" name="Freeform 237"/>
              <p:cNvSpPr>
                <a:spLocks/>
              </p:cNvSpPr>
              <p:nvPr/>
            </p:nvSpPr>
            <p:spPr bwMode="gray">
              <a:xfrm>
                <a:off x="1819701" y="2678940"/>
                <a:ext cx="5" cy="5"/>
              </a:xfrm>
              <a:custGeom>
                <a:avLst/>
                <a:gdLst/>
                <a:ahLst/>
                <a:cxnLst>
                  <a:cxn ang="0">
                    <a:pos x="0" y="5"/>
                  </a:cxn>
                  <a:cxn ang="0">
                    <a:pos x="1" y="2"/>
                  </a:cxn>
                  <a:cxn ang="0">
                    <a:pos x="3" y="0"/>
                  </a:cxn>
                  <a:cxn ang="0">
                    <a:pos x="5" y="4"/>
                  </a:cxn>
                  <a:cxn ang="0">
                    <a:pos x="3" y="5"/>
                  </a:cxn>
                  <a:cxn ang="0">
                    <a:pos x="0" y="5"/>
                  </a:cxn>
                </a:cxnLst>
                <a:rect l="0" t="0" r="r" b="b"/>
                <a:pathLst>
                  <a:path w="5" h="5">
                    <a:moveTo>
                      <a:pt x="0" y="5"/>
                    </a:moveTo>
                    <a:lnTo>
                      <a:pt x="1" y="2"/>
                    </a:lnTo>
                    <a:lnTo>
                      <a:pt x="3" y="0"/>
                    </a:lnTo>
                    <a:lnTo>
                      <a:pt x="5" y="4"/>
                    </a:lnTo>
                    <a:lnTo>
                      <a:pt x="3" y="5"/>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3" name="Freeform 238"/>
              <p:cNvSpPr>
                <a:spLocks/>
              </p:cNvSpPr>
              <p:nvPr/>
            </p:nvSpPr>
            <p:spPr bwMode="gray">
              <a:xfrm>
                <a:off x="1819705" y="2678935"/>
                <a:ext cx="4" cy="6"/>
              </a:xfrm>
              <a:custGeom>
                <a:avLst/>
                <a:gdLst/>
                <a:ahLst/>
                <a:cxnLst>
                  <a:cxn ang="0">
                    <a:pos x="0" y="4"/>
                  </a:cxn>
                  <a:cxn ang="0">
                    <a:pos x="1" y="0"/>
                  </a:cxn>
                  <a:cxn ang="0">
                    <a:pos x="4" y="1"/>
                  </a:cxn>
                  <a:cxn ang="0">
                    <a:pos x="4" y="5"/>
                  </a:cxn>
                  <a:cxn ang="0">
                    <a:pos x="3" y="6"/>
                  </a:cxn>
                  <a:cxn ang="0">
                    <a:pos x="0" y="4"/>
                  </a:cxn>
                </a:cxnLst>
                <a:rect l="0" t="0" r="r" b="b"/>
                <a:pathLst>
                  <a:path w="4" h="6">
                    <a:moveTo>
                      <a:pt x="0" y="4"/>
                    </a:moveTo>
                    <a:lnTo>
                      <a:pt x="1" y="0"/>
                    </a:lnTo>
                    <a:lnTo>
                      <a:pt x="4" y="1"/>
                    </a:lnTo>
                    <a:lnTo>
                      <a:pt x="4" y="5"/>
                    </a:lnTo>
                    <a:lnTo>
                      <a:pt x="3" y="6"/>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4" name="Freeform 239"/>
              <p:cNvSpPr>
                <a:spLocks/>
              </p:cNvSpPr>
              <p:nvPr/>
            </p:nvSpPr>
            <p:spPr bwMode="gray">
              <a:xfrm>
                <a:off x="1819712" y="2678931"/>
                <a:ext cx="3" cy="5"/>
              </a:xfrm>
              <a:custGeom>
                <a:avLst/>
                <a:gdLst/>
                <a:ahLst/>
                <a:cxnLst>
                  <a:cxn ang="0">
                    <a:pos x="1" y="5"/>
                  </a:cxn>
                  <a:cxn ang="0">
                    <a:pos x="0" y="2"/>
                  </a:cxn>
                  <a:cxn ang="0">
                    <a:pos x="1" y="0"/>
                  </a:cxn>
                  <a:cxn ang="0">
                    <a:pos x="3" y="2"/>
                  </a:cxn>
                  <a:cxn ang="0">
                    <a:pos x="2" y="3"/>
                  </a:cxn>
                  <a:cxn ang="0">
                    <a:pos x="1" y="5"/>
                  </a:cxn>
                </a:cxnLst>
                <a:rect l="0" t="0" r="r" b="b"/>
                <a:pathLst>
                  <a:path w="3" h="5">
                    <a:moveTo>
                      <a:pt x="1" y="5"/>
                    </a:moveTo>
                    <a:lnTo>
                      <a:pt x="0" y="2"/>
                    </a:lnTo>
                    <a:lnTo>
                      <a:pt x="1" y="0"/>
                    </a:lnTo>
                    <a:lnTo>
                      <a:pt x="3" y="2"/>
                    </a:lnTo>
                    <a:lnTo>
                      <a:pt x="2" y="3"/>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5" name="Freeform 240"/>
              <p:cNvSpPr>
                <a:spLocks/>
              </p:cNvSpPr>
              <p:nvPr/>
            </p:nvSpPr>
            <p:spPr bwMode="gray">
              <a:xfrm>
                <a:off x="1819705" y="2678894"/>
                <a:ext cx="8" cy="20"/>
              </a:xfrm>
              <a:custGeom>
                <a:avLst/>
                <a:gdLst/>
                <a:ahLst/>
                <a:cxnLst>
                  <a:cxn ang="0">
                    <a:pos x="1" y="4"/>
                  </a:cxn>
                  <a:cxn ang="0">
                    <a:pos x="1" y="1"/>
                  </a:cxn>
                  <a:cxn ang="0">
                    <a:pos x="3" y="0"/>
                  </a:cxn>
                  <a:cxn ang="0">
                    <a:pos x="8" y="3"/>
                  </a:cxn>
                  <a:cxn ang="0">
                    <a:pos x="8" y="10"/>
                  </a:cxn>
                  <a:cxn ang="0">
                    <a:pos x="4" y="17"/>
                  </a:cxn>
                  <a:cxn ang="0">
                    <a:pos x="4" y="20"/>
                  </a:cxn>
                  <a:cxn ang="0">
                    <a:pos x="0" y="19"/>
                  </a:cxn>
                  <a:cxn ang="0">
                    <a:pos x="1" y="4"/>
                  </a:cxn>
                </a:cxnLst>
                <a:rect l="0" t="0" r="r" b="b"/>
                <a:pathLst>
                  <a:path w="8" h="20">
                    <a:moveTo>
                      <a:pt x="1" y="4"/>
                    </a:moveTo>
                    <a:lnTo>
                      <a:pt x="1" y="1"/>
                    </a:lnTo>
                    <a:lnTo>
                      <a:pt x="3" y="0"/>
                    </a:lnTo>
                    <a:lnTo>
                      <a:pt x="8" y="3"/>
                    </a:lnTo>
                    <a:lnTo>
                      <a:pt x="8" y="10"/>
                    </a:lnTo>
                    <a:lnTo>
                      <a:pt x="4" y="17"/>
                    </a:lnTo>
                    <a:lnTo>
                      <a:pt x="4" y="20"/>
                    </a:lnTo>
                    <a:lnTo>
                      <a:pt x="0" y="19"/>
                    </a:lnTo>
                    <a:lnTo>
                      <a:pt x="1"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6" name="Freeform 241"/>
              <p:cNvSpPr>
                <a:spLocks/>
              </p:cNvSpPr>
              <p:nvPr/>
            </p:nvSpPr>
            <p:spPr bwMode="gray">
              <a:xfrm>
                <a:off x="1819814" y="2678628"/>
                <a:ext cx="77" cy="88"/>
              </a:xfrm>
              <a:custGeom>
                <a:avLst/>
                <a:gdLst/>
                <a:ahLst/>
                <a:cxnLst>
                  <a:cxn ang="0">
                    <a:pos x="0" y="33"/>
                  </a:cxn>
                  <a:cxn ang="0">
                    <a:pos x="2" y="24"/>
                  </a:cxn>
                  <a:cxn ang="0">
                    <a:pos x="4" y="11"/>
                  </a:cxn>
                  <a:cxn ang="0">
                    <a:pos x="6" y="5"/>
                  </a:cxn>
                  <a:cxn ang="0">
                    <a:pos x="17" y="1"/>
                  </a:cxn>
                  <a:cxn ang="0">
                    <a:pos x="38" y="0"/>
                  </a:cxn>
                  <a:cxn ang="0">
                    <a:pos x="45" y="6"/>
                  </a:cxn>
                  <a:cxn ang="0">
                    <a:pos x="46" y="31"/>
                  </a:cxn>
                  <a:cxn ang="0">
                    <a:pos x="53" y="34"/>
                  </a:cxn>
                  <a:cxn ang="0">
                    <a:pos x="65" y="40"/>
                  </a:cxn>
                  <a:cxn ang="0">
                    <a:pos x="66" y="50"/>
                  </a:cxn>
                  <a:cxn ang="0">
                    <a:pos x="71" y="48"/>
                  </a:cxn>
                  <a:cxn ang="0">
                    <a:pos x="77" y="50"/>
                  </a:cxn>
                  <a:cxn ang="0">
                    <a:pos x="77" y="59"/>
                  </a:cxn>
                  <a:cxn ang="0">
                    <a:pos x="75" y="63"/>
                  </a:cxn>
                  <a:cxn ang="0">
                    <a:pos x="74" y="70"/>
                  </a:cxn>
                  <a:cxn ang="0">
                    <a:pos x="72" y="80"/>
                  </a:cxn>
                  <a:cxn ang="0">
                    <a:pos x="66" y="86"/>
                  </a:cxn>
                  <a:cxn ang="0">
                    <a:pos x="53" y="88"/>
                  </a:cxn>
                  <a:cxn ang="0">
                    <a:pos x="43" y="87"/>
                  </a:cxn>
                  <a:cxn ang="0">
                    <a:pos x="40" y="86"/>
                  </a:cxn>
                  <a:cxn ang="0">
                    <a:pos x="49" y="69"/>
                  </a:cxn>
                  <a:cxn ang="0">
                    <a:pos x="50" y="65"/>
                  </a:cxn>
                  <a:cxn ang="0">
                    <a:pos x="43" y="59"/>
                  </a:cxn>
                  <a:cxn ang="0">
                    <a:pos x="30" y="55"/>
                  </a:cxn>
                  <a:cxn ang="0">
                    <a:pos x="22" y="49"/>
                  </a:cxn>
                  <a:cxn ang="0">
                    <a:pos x="15" y="50"/>
                  </a:cxn>
                  <a:cxn ang="0">
                    <a:pos x="10" y="43"/>
                  </a:cxn>
                  <a:cxn ang="0">
                    <a:pos x="5" y="35"/>
                  </a:cxn>
                  <a:cxn ang="0">
                    <a:pos x="0" y="33"/>
                  </a:cxn>
                </a:cxnLst>
                <a:rect l="0" t="0" r="r" b="b"/>
                <a:pathLst>
                  <a:path w="77" h="88">
                    <a:moveTo>
                      <a:pt x="0" y="33"/>
                    </a:moveTo>
                    <a:lnTo>
                      <a:pt x="2" y="24"/>
                    </a:lnTo>
                    <a:lnTo>
                      <a:pt x="4" y="11"/>
                    </a:lnTo>
                    <a:lnTo>
                      <a:pt x="6" y="5"/>
                    </a:lnTo>
                    <a:lnTo>
                      <a:pt x="17" y="1"/>
                    </a:lnTo>
                    <a:lnTo>
                      <a:pt x="38" y="0"/>
                    </a:lnTo>
                    <a:lnTo>
                      <a:pt x="45" y="6"/>
                    </a:lnTo>
                    <a:lnTo>
                      <a:pt x="46" y="31"/>
                    </a:lnTo>
                    <a:lnTo>
                      <a:pt x="53" y="34"/>
                    </a:lnTo>
                    <a:lnTo>
                      <a:pt x="65" y="40"/>
                    </a:lnTo>
                    <a:lnTo>
                      <a:pt x="66" y="50"/>
                    </a:lnTo>
                    <a:lnTo>
                      <a:pt x="71" y="48"/>
                    </a:lnTo>
                    <a:lnTo>
                      <a:pt x="77" y="50"/>
                    </a:lnTo>
                    <a:lnTo>
                      <a:pt x="77" y="59"/>
                    </a:lnTo>
                    <a:lnTo>
                      <a:pt x="75" y="63"/>
                    </a:lnTo>
                    <a:lnTo>
                      <a:pt x="74" y="70"/>
                    </a:lnTo>
                    <a:lnTo>
                      <a:pt x="72" y="80"/>
                    </a:lnTo>
                    <a:lnTo>
                      <a:pt x="66" y="86"/>
                    </a:lnTo>
                    <a:lnTo>
                      <a:pt x="53" y="88"/>
                    </a:lnTo>
                    <a:lnTo>
                      <a:pt x="43" y="87"/>
                    </a:lnTo>
                    <a:lnTo>
                      <a:pt x="40" y="86"/>
                    </a:lnTo>
                    <a:lnTo>
                      <a:pt x="49" y="69"/>
                    </a:lnTo>
                    <a:lnTo>
                      <a:pt x="50" y="65"/>
                    </a:lnTo>
                    <a:lnTo>
                      <a:pt x="43" y="59"/>
                    </a:lnTo>
                    <a:lnTo>
                      <a:pt x="30" y="55"/>
                    </a:lnTo>
                    <a:lnTo>
                      <a:pt x="22" y="49"/>
                    </a:lnTo>
                    <a:lnTo>
                      <a:pt x="15" y="50"/>
                    </a:lnTo>
                    <a:lnTo>
                      <a:pt x="10" y="43"/>
                    </a:lnTo>
                    <a:lnTo>
                      <a:pt x="5" y="35"/>
                    </a:lnTo>
                    <a:lnTo>
                      <a:pt x="0" y="3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7" name="Freeform 242"/>
              <p:cNvSpPr>
                <a:spLocks/>
              </p:cNvSpPr>
              <p:nvPr/>
            </p:nvSpPr>
            <p:spPr bwMode="gray">
              <a:xfrm>
                <a:off x="1819749" y="2678528"/>
                <a:ext cx="110" cy="139"/>
              </a:xfrm>
              <a:custGeom>
                <a:avLst/>
                <a:gdLst/>
                <a:ahLst/>
                <a:cxnLst>
                  <a:cxn ang="0">
                    <a:pos x="65" y="133"/>
                  </a:cxn>
                  <a:cxn ang="0">
                    <a:pos x="58" y="133"/>
                  </a:cxn>
                  <a:cxn ang="0">
                    <a:pos x="53" y="131"/>
                  </a:cxn>
                  <a:cxn ang="0">
                    <a:pos x="50" y="133"/>
                  </a:cxn>
                  <a:cxn ang="0">
                    <a:pos x="50" y="136"/>
                  </a:cxn>
                  <a:cxn ang="0">
                    <a:pos x="49" y="139"/>
                  </a:cxn>
                  <a:cxn ang="0">
                    <a:pos x="44" y="139"/>
                  </a:cxn>
                  <a:cxn ang="0">
                    <a:pos x="40" y="133"/>
                  </a:cxn>
                  <a:cxn ang="0">
                    <a:pos x="32" y="129"/>
                  </a:cxn>
                  <a:cxn ang="0">
                    <a:pos x="28" y="128"/>
                  </a:cxn>
                  <a:cxn ang="0">
                    <a:pos x="19" y="138"/>
                  </a:cxn>
                  <a:cxn ang="0">
                    <a:pos x="16" y="135"/>
                  </a:cxn>
                  <a:cxn ang="0">
                    <a:pos x="10" y="113"/>
                  </a:cxn>
                  <a:cxn ang="0">
                    <a:pos x="9" y="98"/>
                  </a:cxn>
                  <a:cxn ang="0">
                    <a:pos x="5" y="86"/>
                  </a:cxn>
                  <a:cxn ang="0">
                    <a:pos x="0" y="83"/>
                  </a:cxn>
                  <a:cxn ang="0">
                    <a:pos x="6" y="71"/>
                  </a:cxn>
                  <a:cxn ang="0">
                    <a:pos x="2" y="51"/>
                  </a:cxn>
                  <a:cxn ang="0">
                    <a:pos x="8" y="49"/>
                  </a:cxn>
                  <a:cxn ang="0">
                    <a:pos x="6" y="34"/>
                  </a:cxn>
                  <a:cxn ang="0">
                    <a:pos x="11" y="32"/>
                  </a:cxn>
                  <a:cxn ang="0">
                    <a:pos x="10" y="28"/>
                  </a:cxn>
                  <a:cxn ang="0">
                    <a:pos x="2" y="16"/>
                  </a:cxn>
                  <a:cxn ang="0">
                    <a:pos x="19" y="13"/>
                  </a:cxn>
                  <a:cxn ang="0">
                    <a:pos x="24" y="3"/>
                  </a:cxn>
                  <a:cxn ang="0">
                    <a:pos x="34" y="0"/>
                  </a:cxn>
                  <a:cxn ang="0">
                    <a:pos x="42" y="5"/>
                  </a:cxn>
                  <a:cxn ang="0">
                    <a:pos x="42" y="22"/>
                  </a:cxn>
                  <a:cxn ang="0">
                    <a:pos x="47" y="25"/>
                  </a:cxn>
                  <a:cxn ang="0">
                    <a:pos x="54" y="26"/>
                  </a:cxn>
                  <a:cxn ang="0">
                    <a:pos x="73" y="38"/>
                  </a:cxn>
                  <a:cxn ang="0">
                    <a:pos x="82" y="40"/>
                  </a:cxn>
                  <a:cxn ang="0">
                    <a:pos x="83" y="65"/>
                  </a:cxn>
                  <a:cxn ang="0">
                    <a:pos x="103" y="68"/>
                  </a:cxn>
                  <a:cxn ang="0">
                    <a:pos x="103" y="76"/>
                  </a:cxn>
                  <a:cxn ang="0">
                    <a:pos x="107" y="79"/>
                  </a:cxn>
                  <a:cxn ang="0">
                    <a:pos x="106" y="87"/>
                  </a:cxn>
                  <a:cxn ang="0">
                    <a:pos x="110" y="93"/>
                  </a:cxn>
                  <a:cxn ang="0">
                    <a:pos x="110" y="106"/>
                  </a:cxn>
                  <a:cxn ang="0">
                    <a:pos x="103" y="100"/>
                  </a:cxn>
                  <a:cxn ang="0">
                    <a:pos x="82" y="101"/>
                  </a:cxn>
                  <a:cxn ang="0">
                    <a:pos x="71" y="105"/>
                  </a:cxn>
                  <a:cxn ang="0">
                    <a:pos x="69" y="111"/>
                  </a:cxn>
                  <a:cxn ang="0">
                    <a:pos x="67" y="124"/>
                  </a:cxn>
                  <a:cxn ang="0">
                    <a:pos x="65" y="133"/>
                  </a:cxn>
                </a:cxnLst>
                <a:rect l="0" t="0" r="r" b="b"/>
                <a:pathLst>
                  <a:path w="110" h="139">
                    <a:moveTo>
                      <a:pt x="65" y="133"/>
                    </a:moveTo>
                    <a:lnTo>
                      <a:pt x="58" y="133"/>
                    </a:lnTo>
                    <a:lnTo>
                      <a:pt x="53" y="131"/>
                    </a:lnTo>
                    <a:lnTo>
                      <a:pt x="50" y="133"/>
                    </a:lnTo>
                    <a:lnTo>
                      <a:pt x="50" y="136"/>
                    </a:lnTo>
                    <a:lnTo>
                      <a:pt x="49" y="139"/>
                    </a:lnTo>
                    <a:lnTo>
                      <a:pt x="44" y="139"/>
                    </a:lnTo>
                    <a:lnTo>
                      <a:pt x="40" y="133"/>
                    </a:lnTo>
                    <a:lnTo>
                      <a:pt x="32" y="129"/>
                    </a:lnTo>
                    <a:lnTo>
                      <a:pt x="28" y="128"/>
                    </a:lnTo>
                    <a:lnTo>
                      <a:pt x="19" y="138"/>
                    </a:lnTo>
                    <a:lnTo>
                      <a:pt x="16" y="135"/>
                    </a:lnTo>
                    <a:lnTo>
                      <a:pt x="10" y="113"/>
                    </a:lnTo>
                    <a:lnTo>
                      <a:pt x="9" y="98"/>
                    </a:lnTo>
                    <a:lnTo>
                      <a:pt x="5" y="86"/>
                    </a:lnTo>
                    <a:lnTo>
                      <a:pt x="0" y="83"/>
                    </a:lnTo>
                    <a:lnTo>
                      <a:pt x="6" y="71"/>
                    </a:lnTo>
                    <a:lnTo>
                      <a:pt x="2" y="51"/>
                    </a:lnTo>
                    <a:lnTo>
                      <a:pt x="8" y="49"/>
                    </a:lnTo>
                    <a:lnTo>
                      <a:pt x="6" y="34"/>
                    </a:lnTo>
                    <a:lnTo>
                      <a:pt x="11" y="32"/>
                    </a:lnTo>
                    <a:lnTo>
                      <a:pt x="10" y="28"/>
                    </a:lnTo>
                    <a:lnTo>
                      <a:pt x="2" y="16"/>
                    </a:lnTo>
                    <a:lnTo>
                      <a:pt x="19" y="13"/>
                    </a:lnTo>
                    <a:lnTo>
                      <a:pt x="24" y="3"/>
                    </a:lnTo>
                    <a:lnTo>
                      <a:pt x="34" y="0"/>
                    </a:lnTo>
                    <a:lnTo>
                      <a:pt x="42" y="5"/>
                    </a:lnTo>
                    <a:lnTo>
                      <a:pt x="42" y="22"/>
                    </a:lnTo>
                    <a:lnTo>
                      <a:pt x="47" y="25"/>
                    </a:lnTo>
                    <a:lnTo>
                      <a:pt x="54" y="26"/>
                    </a:lnTo>
                    <a:lnTo>
                      <a:pt x="73" y="38"/>
                    </a:lnTo>
                    <a:lnTo>
                      <a:pt x="82" y="40"/>
                    </a:lnTo>
                    <a:lnTo>
                      <a:pt x="83" y="65"/>
                    </a:lnTo>
                    <a:lnTo>
                      <a:pt x="103" y="68"/>
                    </a:lnTo>
                    <a:lnTo>
                      <a:pt x="103" y="76"/>
                    </a:lnTo>
                    <a:lnTo>
                      <a:pt x="107" y="79"/>
                    </a:lnTo>
                    <a:lnTo>
                      <a:pt x="106" y="87"/>
                    </a:lnTo>
                    <a:lnTo>
                      <a:pt x="110" y="93"/>
                    </a:lnTo>
                    <a:lnTo>
                      <a:pt x="110" y="106"/>
                    </a:lnTo>
                    <a:lnTo>
                      <a:pt x="103" y="100"/>
                    </a:lnTo>
                    <a:lnTo>
                      <a:pt x="82" y="101"/>
                    </a:lnTo>
                    <a:lnTo>
                      <a:pt x="71" y="105"/>
                    </a:lnTo>
                    <a:lnTo>
                      <a:pt x="69" y="111"/>
                    </a:lnTo>
                    <a:lnTo>
                      <a:pt x="67" y="124"/>
                    </a:lnTo>
                    <a:lnTo>
                      <a:pt x="65" y="13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8" name="Freeform 243"/>
              <p:cNvSpPr>
                <a:spLocks/>
              </p:cNvSpPr>
              <p:nvPr/>
            </p:nvSpPr>
            <p:spPr bwMode="gray">
              <a:xfrm>
                <a:off x="1819853" y="2678749"/>
                <a:ext cx="50" cy="57"/>
              </a:xfrm>
              <a:custGeom>
                <a:avLst/>
                <a:gdLst/>
                <a:ahLst/>
                <a:cxnLst>
                  <a:cxn ang="0">
                    <a:pos x="50" y="37"/>
                  </a:cxn>
                  <a:cxn ang="0">
                    <a:pos x="50" y="39"/>
                  </a:cxn>
                  <a:cxn ang="0">
                    <a:pos x="44" y="47"/>
                  </a:cxn>
                  <a:cxn ang="0">
                    <a:pos x="44" y="49"/>
                  </a:cxn>
                  <a:cxn ang="0">
                    <a:pos x="38" y="57"/>
                  </a:cxn>
                  <a:cxn ang="0">
                    <a:pos x="30" y="57"/>
                  </a:cxn>
                  <a:cxn ang="0">
                    <a:pos x="23" y="55"/>
                  </a:cxn>
                  <a:cxn ang="0">
                    <a:pos x="15" y="51"/>
                  </a:cxn>
                  <a:cxn ang="0">
                    <a:pos x="10" y="52"/>
                  </a:cxn>
                  <a:cxn ang="0">
                    <a:pos x="5" y="46"/>
                  </a:cxn>
                  <a:cxn ang="0">
                    <a:pos x="1" y="47"/>
                  </a:cxn>
                  <a:cxn ang="0">
                    <a:pos x="0" y="39"/>
                  </a:cxn>
                  <a:cxn ang="0">
                    <a:pos x="4" y="34"/>
                  </a:cxn>
                  <a:cxn ang="0">
                    <a:pos x="5" y="13"/>
                  </a:cxn>
                  <a:cxn ang="0">
                    <a:pos x="5" y="8"/>
                  </a:cxn>
                  <a:cxn ang="0">
                    <a:pos x="9" y="0"/>
                  </a:cxn>
                  <a:cxn ang="0">
                    <a:pos x="14" y="3"/>
                  </a:cxn>
                  <a:cxn ang="0">
                    <a:pos x="17" y="9"/>
                  </a:cxn>
                  <a:cxn ang="0">
                    <a:pos x="28" y="10"/>
                  </a:cxn>
                  <a:cxn ang="0">
                    <a:pos x="32" y="12"/>
                  </a:cxn>
                  <a:cxn ang="0">
                    <a:pos x="34" y="18"/>
                  </a:cxn>
                  <a:cxn ang="0">
                    <a:pos x="40" y="21"/>
                  </a:cxn>
                  <a:cxn ang="0">
                    <a:pos x="43" y="26"/>
                  </a:cxn>
                  <a:cxn ang="0">
                    <a:pos x="49" y="32"/>
                  </a:cxn>
                  <a:cxn ang="0">
                    <a:pos x="50" y="37"/>
                  </a:cxn>
                </a:cxnLst>
                <a:rect l="0" t="0" r="r" b="b"/>
                <a:pathLst>
                  <a:path w="50" h="57">
                    <a:moveTo>
                      <a:pt x="50" y="37"/>
                    </a:moveTo>
                    <a:lnTo>
                      <a:pt x="50" y="39"/>
                    </a:lnTo>
                    <a:lnTo>
                      <a:pt x="44" y="47"/>
                    </a:lnTo>
                    <a:lnTo>
                      <a:pt x="44" y="49"/>
                    </a:lnTo>
                    <a:lnTo>
                      <a:pt x="38" y="57"/>
                    </a:lnTo>
                    <a:lnTo>
                      <a:pt x="30" y="57"/>
                    </a:lnTo>
                    <a:lnTo>
                      <a:pt x="23" y="55"/>
                    </a:lnTo>
                    <a:lnTo>
                      <a:pt x="15" y="51"/>
                    </a:lnTo>
                    <a:lnTo>
                      <a:pt x="10" y="52"/>
                    </a:lnTo>
                    <a:lnTo>
                      <a:pt x="5" y="46"/>
                    </a:lnTo>
                    <a:lnTo>
                      <a:pt x="1" y="47"/>
                    </a:lnTo>
                    <a:lnTo>
                      <a:pt x="0" y="39"/>
                    </a:lnTo>
                    <a:lnTo>
                      <a:pt x="4" y="34"/>
                    </a:lnTo>
                    <a:lnTo>
                      <a:pt x="5" y="13"/>
                    </a:lnTo>
                    <a:lnTo>
                      <a:pt x="5" y="8"/>
                    </a:lnTo>
                    <a:lnTo>
                      <a:pt x="9" y="0"/>
                    </a:lnTo>
                    <a:lnTo>
                      <a:pt x="14" y="3"/>
                    </a:lnTo>
                    <a:lnTo>
                      <a:pt x="17" y="9"/>
                    </a:lnTo>
                    <a:lnTo>
                      <a:pt x="28" y="10"/>
                    </a:lnTo>
                    <a:lnTo>
                      <a:pt x="32" y="12"/>
                    </a:lnTo>
                    <a:lnTo>
                      <a:pt x="34" y="18"/>
                    </a:lnTo>
                    <a:lnTo>
                      <a:pt x="40" y="21"/>
                    </a:lnTo>
                    <a:lnTo>
                      <a:pt x="43" y="26"/>
                    </a:lnTo>
                    <a:lnTo>
                      <a:pt x="49" y="32"/>
                    </a:lnTo>
                    <a:lnTo>
                      <a:pt x="50" y="3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79" name="Freeform 244"/>
              <p:cNvSpPr>
                <a:spLocks/>
              </p:cNvSpPr>
              <p:nvPr/>
            </p:nvSpPr>
            <p:spPr bwMode="gray">
              <a:xfrm>
                <a:off x="1819644" y="2678429"/>
                <a:ext cx="116" cy="191"/>
              </a:xfrm>
              <a:custGeom>
                <a:avLst/>
                <a:gdLst/>
                <a:ahLst/>
                <a:cxnLst>
                  <a:cxn ang="0">
                    <a:pos x="5" y="45"/>
                  </a:cxn>
                  <a:cxn ang="0">
                    <a:pos x="17" y="49"/>
                  </a:cxn>
                  <a:cxn ang="0">
                    <a:pos x="21" y="43"/>
                  </a:cxn>
                  <a:cxn ang="0">
                    <a:pos x="44" y="23"/>
                  </a:cxn>
                  <a:cxn ang="0">
                    <a:pos x="53" y="8"/>
                  </a:cxn>
                  <a:cxn ang="0">
                    <a:pos x="48" y="0"/>
                  </a:cxn>
                  <a:cxn ang="0">
                    <a:pos x="71" y="23"/>
                  </a:cxn>
                  <a:cxn ang="0">
                    <a:pos x="99" y="26"/>
                  </a:cxn>
                  <a:cxn ang="0">
                    <a:pos x="102" y="37"/>
                  </a:cxn>
                  <a:cxn ang="0">
                    <a:pos x="95" y="45"/>
                  </a:cxn>
                  <a:cxn ang="0">
                    <a:pos x="69" y="57"/>
                  </a:cxn>
                  <a:cxn ang="0">
                    <a:pos x="66" y="74"/>
                  </a:cxn>
                  <a:cxn ang="0">
                    <a:pos x="72" y="93"/>
                  </a:cxn>
                  <a:cxn ang="0">
                    <a:pos x="94" y="97"/>
                  </a:cxn>
                  <a:cxn ang="0">
                    <a:pos x="97" y="112"/>
                  </a:cxn>
                  <a:cxn ang="0">
                    <a:pos x="115" y="127"/>
                  </a:cxn>
                  <a:cxn ang="0">
                    <a:pos x="111" y="133"/>
                  </a:cxn>
                  <a:cxn ang="0">
                    <a:pos x="107" y="150"/>
                  </a:cxn>
                  <a:cxn ang="0">
                    <a:pos x="105" y="182"/>
                  </a:cxn>
                  <a:cxn ang="0">
                    <a:pos x="84" y="176"/>
                  </a:cxn>
                  <a:cxn ang="0">
                    <a:pos x="69" y="164"/>
                  </a:cxn>
                  <a:cxn ang="0">
                    <a:pos x="53" y="156"/>
                  </a:cxn>
                  <a:cxn ang="0">
                    <a:pos x="44" y="150"/>
                  </a:cxn>
                  <a:cxn ang="0">
                    <a:pos x="43" y="135"/>
                  </a:cxn>
                  <a:cxn ang="0">
                    <a:pos x="36" y="124"/>
                  </a:cxn>
                  <a:cxn ang="0">
                    <a:pos x="31" y="115"/>
                  </a:cxn>
                  <a:cxn ang="0">
                    <a:pos x="22" y="88"/>
                  </a:cxn>
                  <a:cxn ang="0">
                    <a:pos x="10" y="67"/>
                  </a:cxn>
                  <a:cxn ang="0">
                    <a:pos x="0" y="60"/>
                  </a:cxn>
                  <a:cxn ang="0">
                    <a:pos x="3" y="56"/>
                  </a:cxn>
                  <a:cxn ang="0">
                    <a:pos x="1" y="50"/>
                  </a:cxn>
                  <a:cxn ang="0">
                    <a:pos x="4" y="40"/>
                  </a:cxn>
                </a:cxnLst>
                <a:rect l="0" t="0" r="r" b="b"/>
                <a:pathLst>
                  <a:path w="116" h="191">
                    <a:moveTo>
                      <a:pt x="4" y="40"/>
                    </a:moveTo>
                    <a:lnTo>
                      <a:pt x="5" y="45"/>
                    </a:lnTo>
                    <a:lnTo>
                      <a:pt x="13" y="45"/>
                    </a:lnTo>
                    <a:lnTo>
                      <a:pt x="17" y="49"/>
                    </a:lnTo>
                    <a:lnTo>
                      <a:pt x="22" y="49"/>
                    </a:lnTo>
                    <a:lnTo>
                      <a:pt x="21" y="43"/>
                    </a:lnTo>
                    <a:lnTo>
                      <a:pt x="33" y="29"/>
                    </a:lnTo>
                    <a:lnTo>
                      <a:pt x="44" y="23"/>
                    </a:lnTo>
                    <a:lnTo>
                      <a:pt x="52" y="13"/>
                    </a:lnTo>
                    <a:lnTo>
                      <a:pt x="53" y="8"/>
                    </a:lnTo>
                    <a:lnTo>
                      <a:pt x="45" y="2"/>
                    </a:lnTo>
                    <a:lnTo>
                      <a:pt x="48" y="0"/>
                    </a:lnTo>
                    <a:lnTo>
                      <a:pt x="56" y="1"/>
                    </a:lnTo>
                    <a:lnTo>
                      <a:pt x="71" y="23"/>
                    </a:lnTo>
                    <a:lnTo>
                      <a:pt x="90" y="22"/>
                    </a:lnTo>
                    <a:lnTo>
                      <a:pt x="99" y="26"/>
                    </a:lnTo>
                    <a:lnTo>
                      <a:pt x="97" y="37"/>
                    </a:lnTo>
                    <a:lnTo>
                      <a:pt x="102" y="37"/>
                    </a:lnTo>
                    <a:lnTo>
                      <a:pt x="102" y="44"/>
                    </a:lnTo>
                    <a:lnTo>
                      <a:pt x="95" y="45"/>
                    </a:lnTo>
                    <a:lnTo>
                      <a:pt x="83" y="49"/>
                    </a:lnTo>
                    <a:lnTo>
                      <a:pt x="69" y="57"/>
                    </a:lnTo>
                    <a:lnTo>
                      <a:pt x="71" y="66"/>
                    </a:lnTo>
                    <a:lnTo>
                      <a:pt x="66" y="74"/>
                    </a:lnTo>
                    <a:lnTo>
                      <a:pt x="71" y="87"/>
                    </a:lnTo>
                    <a:lnTo>
                      <a:pt x="72" y="93"/>
                    </a:lnTo>
                    <a:lnTo>
                      <a:pt x="77" y="99"/>
                    </a:lnTo>
                    <a:lnTo>
                      <a:pt x="94" y="97"/>
                    </a:lnTo>
                    <a:lnTo>
                      <a:pt x="97" y="100"/>
                    </a:lnTo>
                    <a:lnTo>
                      <a:pt x="97" y="112"/>
                    </a:lnTo>
                    <a:lnTo>
                      <a:pt x="107" y="115"/>
                    </a:lnTo>
                    <a:lnTo>
                      <a:pt x="115" y="127"/>
                    </a:lnTo>
                    <a:lnTo>
                      <a:pt x="116" y="131"/>
                    </a:lnTo>
                    <a:lnTo>
                      <a:pt x="111" y="133"/>
                    </a:lnTo>
                    <a:lnTo>
                      <a:pt x="113" y="148"/>
                    </a:lnTo>
                    <a:lnTo>
                      <a:pt x="107" y="150"/>
                    </a:lnTo>
                    <a:lnTo>
                      <a:pt x="111" y="170"/>
                    </a:lnTo>
                    <a:lnTo>
                      <a:pt x="105" y="182"/>
                    </a:lnTo>
                    <a:lnTo>
                      <a:pt x="98" y="191"/>
                    </a:lnTo>
                    <a:lnTo>
                      <a:pt x="84" y="176"/>
                    </a:lnTo>
                    <a:lnTo>
                      <a:pt x="78" y="176"/>
                    </a:lnTo>
                    <a:lnTo>
                      <a:pt x="69" y="164"/>
                    </a:lnTo>
                    <a:lnTo>
                      <a:pt x="62" y="164"/>
                    </a:lnTo>
                    <a:lnTo>
                      <a:pt x="53" y="156"/>
                    </a:lnTo>
                    <a:lnTo>
                      <a:pt x="51" y="154"/>
                    </a:lnTo>
                    <a:lnTo>
                      <a:pt x="44" y="150"/>
                    </a:lnTo>
                    <a:lnTo>
                      <a:pt x="42" y="140"/>
                    </a:lnTo>
                    <a:lnTo>
                      <a:pt x="43" y="135"/>
                    </a:lnTo>
                    <a:lnTo>
                      <a:pt x="37" y="128"/>
                    </a:lnTo>
                    <a:lnTo>
                      <a:pt x="36" y="124"/>
                    </a:lnTo>
                    <a:lnTo>
                      <a:pt x="32" y="119"/>
                    </a:lnTo>
                    <a:lnTo>
                      <a:pt x="31" y="115"/>
                    </a:lnTo>
                    <a:lnTo>
                      <a:pt x="26" y="104"/>
                    </a:lnTo>
                    <a:lnTo>
                      <a:pt x="22" y="88"/>
                    </a:lnTo>
                    <a:lnTo>
                      <a:pt x="16" y="81"/>
                    </a:lnTo>
                    <a:lnTo>
                      <a:pt x="10" y="67"/>
                    </a:lnTo>
                    <a:lnTo>
                      <a:pt x="4" y="66"/>
                    </a:lnTo>
                    <a:lnTo>
                      <a:pt x="0" y="60"/>
                    </a:lnTo>
                    <a:lnTo>
                      <a:pt x="3" y="58"/>
                    </a:lnTo>
                    <a:lnTo>
                      <a:pt x="3" y="56"/>
                    </a:lnTo>
                    <a:lnTo>
                      <a:pt x="0" y="54"/>
                    </a:lnTo>
                    <a:lnTo>
                      <a:pt x="1" y="50"/>
                    </a:lnTo>
                    <a:lnTo>
                      <a:pt x="0" y="43"/>
                    </a:lnTo>
                    <a:lnTo>
                      <a:pt x="4" y="4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0" name="Freeform 245"/>
              <p:cNvSpPr>
                <a:spLocks/>
              </p:cNvSpPr>
              <p:nvPr/>
            </p:nvSpPr>
            <p:spPr bwMode="gray">
              <a:xfrm>
                <a:off x="1819648" y="2678418"/>
                <a:ext cx="49" cy="60"/>
              </a:xfrm>
              <a:custGeom>
                <a:avLst/>
                <a:gdLst/>
                <a:ahLst/>
                <a:cxnLst>
                  <a:cxn ang="0">
                    <a:pos x="41" y="13"/>
                  </a:cxn>
                  <a:cxn ang="0">
                    <a:pos x="49" y="19"/>
                  </a:cxn>
                  <a:cxn ang="0">
                    <a:pos x="48" y="24"/>
                  </a:cxn>
                  <a:cxn ang="0">
                    <a:pos x="40" y="34"/>
                  </a:cxn>
                  <a:cxn ang="0">
                    <a:pos x="29" y="40"/>
                  </a:cxn>
                  <a:cxn ang="0">
                    <a:pos x="17" y="54"/>
                  </a:cxn>
                  <a:cxn ang="0">
                    <a:pos x="18" y="60"/>
                  </a:cxn>
                  <a:cxn ang="0">
                    <a:pos x="13" y="60"/>
                  </a:cxn>
                  <a:cxn ang="0">
                    <a:pos x="9" y="56"/>
                  </a:cxn>
                  <a:cxn ang="0">
                    <a:pos x="1" y="56"/>
                  </a:cxn>
                  <a:cxn ang="0">
                    <a:pos x="0" y="51"/>
                  </a:cxn>
                  <a:cxn ang="0">
                    <a:pos x="0" y="48"/>
                  </a:cxn>
                  <a:cxn ang="0">
                    <a:pos x="5" y="47"/>
                  </a:cxn>
                  <a:cxn ang="0">
                    <a:pos x="10" y="46"/>
                  </a:cxn>
                  <a:cxn ang="0">
                    <a:pos x="11" y="41"/>
                  </a:cxn>
                  <a:cxn ang="0">
                    <a:pos x="9" y="35"/>
                  </a:cxn>
                  <a:cxn ang="0">
                    <a:pos x="7" y="39"/>
                  </a:cxn>
                  <a:cxn ang="0">
                    <a:pos x="3" y="37"/>
                  </a:cxn>
                  <a:cxn ang="0">
                    <a:pos x="0" y="33"/>
                  </a:cxn>
                  <a:cxn ang="0">
                    <a:pos x="0" y="19"/>
                  </a:cxn>
                  <a:cxn ang="0">
                    <a:pos x="5" y="15"/>
                  </a:cxn>
                  <a:cxn ang="0">
                    <a:pos x="5" y="3"/>
                  </a:cxn>
                  <a:cxn ang="0">
                    <a:pos x="9" y="1"/>
                  </a:cxn>
                  <a:cxn ang="0">
                    <a:pos x="13" y="0"/>
                  </a:cxn>
                  <a:cxn ang="0">
                    <a:pos x="16" y="0"/>
                  </a:cxn>
                  <a:cxn ang="0">
                    <a:pos x="23" y="5"/>
                  </a:cxn>
                  <a:cxn ang="0">
                    <a:pos x="23" y="10"/>
                  </a:cxn>
                  <a:cxn ang="0">
                    <a:pos x="26" y="12"/>
                  </a:cxn>
                  <a:cxn ang="0">
                    <a:pos x="29" y="11"/>
                  </a:cxn>
                  <a:cxn ang="0">
                    <a:pos x="36" y="11"/>
                  </a:cxn>
                  <a:cxn ang="0">
                    <a:pos x="41" y="13"/>
                  </a:cxn>
                </a:cxnLst>
                <a:rect l="0" t="0" r="r" b="b"/>
                <a:pathLst>
                  <a:path w="49" h="60">
                    <a:moveTo>
                      <a:pt x="41" y="13"/>
                    </a:moveTo>
                    <a:lnTo>
                      <a:pt x="49" y="19"/>
                    </a:lnTo>
                    <a:lnTo>
                      <a:pt x="48" y="24"/>
                    </a:lnTo>
                    <a:lnTo>
                      <a:pt x="40" y="34"/>
                    </a:lnTo>
                    <a:lnTo>
                      <a:pt x="29" y="40"/>
                    </a:lnTo>
                    <a:lnTo>
                      <a:pt x="17" y="54"/>
                    </a:lnTo>
                    <a:lnTo>
                      <a:pt x="18" y="60"/>
                    </a:lnTo>
                    <a:lnTo>
                      <a:pt x="13" y="60"/>
                    </a:lnTo>
                    <a:lnTo>
                      <a:pt x="9" y="56"/>
                    </a:lnTo>
                    <a:lnTo>
                      <a:pt x="1" y="56"/>
                    </a:lnTo>
                    <a:lnTo>
                      <a:pt x="0" y="51"/>
                    </a:lnTo>
                    <a:lnTo>
                      <a:pt x="0" y="48"/>
                    </a:lnTo>
                    <a:lnTo>
                      <a:pt x="5" y="47"/>
                    </a:lnTo>
                    <a:lnTo>
                      <a:pt x="10" y="46"/>
                    </a:lnTo>
                    <a:lnTo>
                      <a:pt x="11" y="41"/>
                    </a:lnTo>
                    <a:lnTo>
                      <a:pt x="9" y="35"/>
                    </a:lnTo>
                    <a:lnTo>
                      <a:pt x="7" y="39"/>
                    </a:lnTo>
                    <a:lnTo>
                      <a:pt x="3" y="37"/>
                    </a:lnTo>
                    <a:lnTo>
                      <a:pt x="0" y="33"/>
                    </a:lnTo>
                    <a:lnTo>
                      <a:pt x="0" y="19"/>
                    </a:lnTo>
                    <a:lnTo>
                      <a:pt x="5" y="15"/>
                    </a:lnTo>
                    <a:lnTo>
                      <a:pt x="5" y="3"/>
                    </a:lnTo>
                    <a:lnTo>
                      <a:pt x="9" y="1"/>
                    </a:lnTo>
                    <a:lnTo>
                      <a:pt x="13" y="0"/>
                    </a:lnTo>
                    <a:lnTo>
                      <a:pt x="16" y="0"/>
                    </a:lnTo>
                    <a:lnTo>
                      <a:pt x="23" y="5"/>
                    </a:lnTo>
                    <a:lnTo>
                      <a:pt x="23" y="10"/>
                    </a:lnTo>
                    <a:lnTo>
                      <a:pt x="26" y="12"/>
                    </a:lnTo>
                    <a:lnTo>
                      <a:pt x="29" y="11"/>
                    </a:lnTo>
                    <a:lnTo>
                      <a:pt x="36" y="11"/>
                    </a:lnTo>
                    <a:lnTo>
                      <a:pt x="41"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1" name="Freeform 246"/>
              <p:cNvSpPr>
                <a:spLocks/>
              </p:cNvSpPr>
              <p:nvPr/>
            </p:nvSpPr>
            <p:spPr bwMode="gray">
              <a:xfrm>
                <a:off x="1819553" y="2678427"/>
                <a:ext cx="6" cy="13"/>
              </a:xfrm>
              <a:custGeom>
                <a:avLst/>
                <a:gdLst/>
                <a:ahLst/>
                <a:cxnLst>
                  <a:cxn ang="0">
                    <a:pos x="0" y="2"/>
                  </a:cxn>
                  <a:cxn ang="0">
                    <a:pos x="1" y="0"/>
                  </a:cxn>
                  <a:cxn ang="0">
                    <a:pos x="6" y="3"/>
                  </a:cxn>
                  <a:cxn ang="0">
                    <a:pos x="6" y="9"/>
                  </a:cxn>
                  <a:cxn ang="0">
                    <a:pos x="0" y="13"/>
                  </a:cxn>
                  <a:cxn ang="0">
                    <a:pos x="2" y="6"/>
                  </a:cxn>
                  <a:cxn ang="0">
                    <a:pos x="0" y="2"/>
                  </a:cxn>
                </a:cxnLst>
                <a:rect l="0" t="0" r="r" b="b"/>
                <a:pathLst>
                  <a:path w="6" h="13">
                    <a:moveTo>
                      <a:pt x="0" y="2"/>
                    </a:moveTo>
                    <a:lnTo>
                      <a:pt x="1" y="0"/>
                    </a:lnTo>
                    <a:lnTo>
                      <a:pt x="6" y="3"/>
                    </a:lnTo>
                    <a:lnTo>
                      <a:pt x="6" y="9"/>
                    </a:lnTo>
                    <a:lnTo>
                      <a:pt x="0" y="13"/>
                    </a:lnTo>
                    <a:lnTo>
                      <a:pt x="2" y="6"/>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2" name="Freeform 247"/>
              <p:cNvSpPr>
                <a:spLocks/>
              </p:cNvSpPr>
              <p:nvPr/>
            </p:nvSpPr>
            <p:spPr bwMode="gray">
              <a:xfrm>
                <a:off x="1819562" y="2678432"/>
                <a:ext cx="5" cy="3"/>
              </a:xfrm>
              <a:custGeom>
                <a:avLst/>
                <a:gdLst/>
                <a:ahLst/>
                <a:cxnLst>
                  <a:cxn ang="0">
                    <a:pos x="0" y="2"/>
                  </a:cxn>
                  <a:cxn ang="0">
                    <a:pos x="3" y="0"/>
                  </a:cxn>
                  <a:cxn ang="0">
                    <a:pos x="5" y="2"/>
                  </a:cxn>
                  <a:cxn ang="0">
                    <a:pos x="1" y="3"/>
                  </a:cxn>
                  <a:cxn ang="0">
                    <a:pos x="0" y="2"/>
                  </a:cxn>
                </a:cxnLst>
                <a:rect l="0" t="0" r="r" b="b"/>
                <a:pathLst>
                  <a:path w="5" h="3">
                    <a:moveTo>
                      <a:pt x="0" y="2"/>
                    </a:moveTo>
                    <a:lnTo>
                      <a:pt x="3" y="0"/>
                    </a:lnTo>
                    <a:lnTo>
                      <a:pt x="5" y="2"/>
                    </a:lnTo>
                    <a:lnTo>
                      <a:pt x="1"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3" name="Freeform 248"/>
              <p:cNvSpPr>
                <a:spLocks/>
              </p:cNvSpPr>
              <p:nvPr/>
            </p:nvSpPr>
            <p:spPr bwMode="gray">
              <a:xfrm>
                <a:off x="1819693" y="2678612"/>
                <a:ext cx="78" cy="442"/>
              </a:xfrm>
              <a:custGeom>
                <a:avLst/>
                <a:gdLst/>
                <a:ahLst/>
                <a:cxnLst>
                  <a:cxn ang="0">
                    <a:pos x="52" y="425"/>
                  </a:cxn>
                  <a:cxn ang="0">
                    <a:pos x="45" y="432"/>
                  </a:cxn>
                  <a:cxn ang="0">
                    <a:pos x="34" y="442"/>
                  </a:cxn>
                  <a:cxn ang="0">
                    <a:pos x="37" y="436"/>
                  </a:cxn>
                  <a:cxn ang="0">
                    <a:pos x="33" y="424"/>
                  </a:cxn>
                  <a:cxn ang="0">
                    <a:pos x="19" y="430"/>
                  </a:cxn>
                  <a:cxn ang="0">
                    <a:pos x="25" y="415"/>
                  </a:cxn>
                  <a:cxn ang="0">
                    <a:pos x="17" y="415"/>
                  </a:cxn>
                  <a:cxn ang="0">
                    <a:pos x="16" y="402"/>
                  </a:cxn>
                  <a:cxn ang="0">
                    <a:pos x="12" y="392"/>
                  </a:cxn>
                  <a:cxn ang="0">
                    <a:pos x="12" y="370"/>
                  </a:cxn>
                  <a:cxn ang="0">
                    <a:pos x="11" y="364"/>
                  </a:cxn>
                  <a:cxn ang="0">
                    <a:pos x="15" y="368"/>
                  </a:cxn>
                  <a:cxn ang="0">
                    <a:pos x="16" y="358"/>
                  </a:cxn>
                  <a:cxn ang="0">
                    <a:pos x="8" y="360"/>
                  </a:cxn>
                  <a:cxn ang="0">
                    <a:pos x="12" y="350"/>
                  </a:cxn>
                  <a:cxn ang="0">
                    <a:pos x="0" y="348"/>
                  </a:cxn>
                  <a:cxn ang="0">
                    <a:pos x="6" y="336"/>
                  </a:cxn>
                  <a:cxn ang="0">
                    <a:pos x="13" y="347"/>
                  </a:cxn>
                  <a:cxn ang="0">
                    <a:pos x="18" y="334"/>
                  </a:cxn>
                  <a:cxn ang="0">
                    <a:pos x="23" y="325"/>
                  </a:cxn>
                  <a:cxn ang="0">
                    <a:pos x="23" y="317"/>
                  </a:cxn>
                  <a:cxn ang="0">
                    <a:pos x="25" y="293"/>
                  </a:cxn>
                  <a:cxn ang="0">
                    <a:pos x="27" y="280"/>
                  </a:cxn>
                  <a:cxn ang="0">
                    <a:pos x="14" y="274"/>
                  </a:cxn>
                  <a:cxn ang="0">
                    <a:pos x="21" y="252"/>
                  </a:cxn>
                  <a:cxn ang="0">
                    <a:pos x="18" y="220"/>
                  </a:cxn>
                  <a:cxn ang="0">
                    <a:pos x="26" y="203"/>
                  </a:cxn>
                  <a:cxn ang="0">
                    <a:pos x="34" y="178"/>
                  </a:cxn>
                  <a:cxn ang="0">
                    <a:pos x="36" y="138"/>
                  </a:cxn>
                  <a:cxn ang="0">
                    <a:pos x="38" y="121"/>
                  </a:cxn>
                  <a:cxn ang="0">
                    <a:pos x="46" y="57"/>
                  </a:cxn>
                  <a:cxn ang="0">
                    <a:pos x="49" y="24"/>
                  </a:cxn>
                  <a:cxn ang="0">
                    <a:pos x="61" y="2"/>
                  </a:cxn>
                  <a:cxn ang="0">
                    <a:pos x="72" y="52"/>
                  </a:cxn>
                  <a:cxn ang="0">
                    <a:pos x="76" y="69"/>
                  </a:cxn>
                  <a:cxn ang="0">
                    <a:pos x="67" y="96"/>
                  </a:cxn>
                  <a:cxn ang="0">
                    <a:pos x="52" y="127"/>
                  </a:cxn>
                  <a:cxn ang="0">
                    <a:pos x="52" y="172"/>
                  </a:cxn>
                  <a:cxn ang="0">
                    <a:pos x="46" y="207"/>
                  </a:cxn>
                  <a:cxn ang="0">
                    <a:pos x="38" y="249"/>
                  </a:cxn>
                  <a:cxn ang="0">
                    <a:pos x="32" y="293"/>
                  </a:cxn>
                  <a:cxn ang="0">
                    <a:pos x="32" y="323"/>
                  </a:cxn>
                  <a:cxn ang="0">
                    <a:pos x="37" y="348"/>
                  </a:cxn>
                  <a:cxn ang="0">
                    <a:pos x="28" y="360"/>
                  </a:cxn>
                  <a:cxn ang="0">
                    <a:pos x="17" y="388"/>
                  </a:cxn>
                  <a:cxn ang="0">
                    <a:pos x="28" y="401"/>
                  </a:cxn>
                  <a:cxn ang="0">
                    <a:pos x="55" y="417"/>
                  </a:cxn>
                </a:cxnLst>
                <a:rect l="0" t="0" r="r" b="b"/>
                <a:pathLst>
                  <a:path w="78" h="442">
                    <a:moveTo>
                      <a:pt x="56" y="419"/>
                    </a:moveTo>
                    <a:lnTo>
                      <a:pt x="55" y="423"/>
                    </a:lnTo>
                    <a:lnTo>
                      <a:pt x="52" y="425"/>
                    </a:lnTo>
                    <a:lnTo>
                      <a:pt x="47" y="425"/>
                    </a:lnTo>
                    <a:lnTo>
                      <a:pt x="43" y="428"/>
                    </a:lnTo>
                    <a:lnTo>
                      <a:pt x="45" y="432"/>
                    </a:lnTo>
                    <a:lnTo>
                      <a:pt x="42" y="436"/>
                    </a:lnTo>
                    <a:lnTo>
                      <a:pt x="42" y="442"/>
                    </a:lnTo>
                    <a:lnTo>
                      <a:pt x="34" y="442"/>
                    </a:lnTo>
                    <a:lnTo>
                      <a:pt x="29" y="439"/>
                    </a:lnTo>
                    <a:lnTo>
                      <a:pt x="29" y="436"/>
                    </a:lnTo>
                    <a:lnTo>
                      <a:pt x="37" y="436"/>
                    </a:lnTo>
                    <a:lnTo>
                      <a:pt x="38" y="433"/>
                    </a:lnTo>
                    <a:lnTo>
                      <a:pt x="38" y="428"/>
                    </a:lnTo>
                    <a:lnTo>
                      <a:pt x="33" y="424"/>
                    </a:lnTo>
                    <a:lnTo>
                      <a:pt x="26" y="425"/>
                    </a:lnTo>
                    <a:lnTo>
                      <a:pt x="22" y="430"/>
                    </a:lnTo>
                    <a:lnTo>
                      <a:pt x="19" y="430"/>
                    </a:lnTo>
                    <a:lnTo>
                      <a:pt x="18" y="421"/>
                    </a:lnTo>
                    <a:lnTo>
                      <a:pt x="26" y="419"/>
                    </a:lnTo>
                    <a:lnTo>
                      <a:pt x="25" y="415"/>
                    </a:lnTo>
                    <a:lnTo>
                      <a:pt x="23" y="415"/>
                    </a:lnTo>
                    <a:lnTo>
                      <a:pt x="21" y="417"/>
                    </a:lnTo>
                    <a:lnTo>
                      <a:pt x="17" y="415"/>
                    </a:lnTo>
                    <a:lnTo>
                      <a:pt x="17" y="408"/>
                    </a:lnTo>
                    <a:lnTo>
                      <a:pt x="13" y="404"/>
                    </a:lnTo>
                    <a:lnTo>
                      <a:pt x="16" y="402"/>
                    </a:lnTo>
                    <a:lnTo>
                      <a:pt x="14" y="397"/>
                    </a:lnTo>
                    <a:lnTo>
                      <a:pt x="10" y="396"/>
                    </a:lnTo>
                    <a:lnTo>
                      <a:pt x="12" y="392"/>
                    </a:lnTo>
                    <a:lnTo>
                      <a:pt x="10" y="383"/>
                    </a:lnTo>
                    <a:lnTo>
                      <a:pt x="11" y="376"/>
                    </a:lnTo>
                    <a:lnTo>
                      <a:pt x="12" y="370"/>
                    </a:lnTo>
                    <a:lnTo>
                      <a:pt x="10" y="366"/>
                    </a:lnTo>
                    <a:lnTo>
                      <a:pt x="10" y="365"/>
                    </a:lnTo>
                    <a:lnTo>
                      <a:pt x="11" y="364"/>
                    </a:lnTo>
                    <a:lnTo>
                      <a:pt x="12" y="364"/>
                    </a:lnTo>
                    <a:lnTo>
                      <a:pt x="14" y="366"/>
                    </a:lnTo>
                    <a:lnTo>
                      <a:pt x="15" y="368"/>
                    </a:lnTo>
                    <a:lnTo>
                      <a:pt x="18" y="366"/>
                    </a:lnTo>
                    <a:lnTo>
                      <a:pt x="18" y="361"/>
                    </a:lnTo>
                    <a:lnTo>
                      <a:pt x="16" y="358"/>
                    </a:lnTo>
                    <a:lnTo>
                      <a:pt x="13" y="361"/>
                    </a:lnTo>
                    <a:lnTo>
                      <a:pt x="10" y="361"/>
                    </a:lnTo>
                    <a:lnTo>
                      <a:pt x="8" y="360"/>
                    </a:lnTo>
                    <a:lnTo>
                      <a:pt x="10" y="357"/>
                    </a:lnTo>
                    <a:lnTo>
                      <a:pt x="13" y="353"/>
                    </a:lnTo>
                    <a:lnTo>
                      <a:pt x="12" y="350"/>
                    </a:lnTo>
                    <a:lnTo>
                      <a:pt x="7" y="349"/>
                    </a:lnTo>
                    <a:lnTo>
                      <a:pt x="6" y="347"/>
                    </a:lnTo>
                    <a:lnTo>
                      <a:pt x="0" y="348"/>
                    </a:lnTo>
                    <a:lnTo>
                      <a:pt x="0" y="346"/>
                    </a:lnTo>
                    <a:lnTo>
                      <a:pt x="5" y="341"/>
                    </a:lnTo>
                    <a:lnTo>
                      <a:pt x="6" y="336"/>
                    </a:lnTo>
                    <a:lnTo>
                      <a:pt x="12" y="337"/>
                    </a:lnTo>
                    <a:lnTo>
                      <a:pt x="12" y="343"/>
                    </a:lnTo>
                    <a:lnTo>
                      <a:pt x="13" y="347"/>
                    </a:lnTo>
                    <a:lnTo>
                      <a:pt x="16" y="346"/>
                    </a:lnTo>
                    <a:lnTo>
                      <a:pt x="18" y="340"/>
                    </a:lnTo>
                    <a:lnTo>
                      <a:pt x="18" y="334"/>
                    </a:lnTo>
                    <a:lnTo>
                      <a:pt x="20" y="332"/>
                    </a:lnTo>
                    <a:lnTo>
                      <a:pt x="23" y="330"/>
                    </a:lnTo>
                    <a:lnTo>
                      <a:pt x="23" y="325"/>
                    </a:lnTo>
                    <a:lnTo>
                      <a:pt x="27" y="322"/>
                    </a:lnTo>
                    <a:lnTo>
                      <a:pt x="26" y="319"/>
                    </a:lnTo>
                    <a:lnTo>
                      <a:pt x="23" y="317"/>
                    </a:lnTo>
                    <a:lnTo>
                      <a:pt x="21" y="311"/>
                    </a:lnTo>
                    <a:lnTo>
                      <a:pt x="26" y="303"/>
                    </a:lnTo>
                    <a:lnTo>
                      <a:pt x="25" y="293"/>
                    </a:lnTo>
                    <a:lnTo>
                      <a:pt x="28" y="289"/>
                    </a:lnTo>
                    <a:lnTo>
                      <a:pt x="26" y="283"/>
                    </a:lnTo>
                    <a:lnTo>
                      <a:pt x="27" y="280"/>
                    </a:lnTo>
                    <a:lnTo>
                      <a:pt x="24" y="279"/>
                    </a:lnTo>
                    <a:lnTo>
                      <a:pt x="20" y="282"/>
                    </a:lnTo>
                    <a:lnTo>
                      <a:pt x="14" y="274"/>
                    </a:lnTo>
                    <a:lnTo>
                      <a:pt x="16" y="267"/>
                    </a:lnTo>
                    <a:lnTo>
                      <a:pt x="17" y="257"/>
                    </a:lnTo>
                    <a:lnTo>
                      <a:pt x="21" y="252"/>
                    </a:lnTo>
                    <a:lnTo>
                      <a:pt x="21" y="242"/>
                    </a:lnTo>
                    <a:lnTo>
                      <a:pt x="18" y="231"/>
                    </a:lnTo>
                    <a:lnTo>
                      <a:pt x="18" y="220"/>
                    </a:lnTo>
                    <a:lnTo>
                      <a:pt x="21" y="217"/>
                    </a:lnTo>
                    <a:lnTo>
                      <a:pt x="22" y="209"/>
                    </a:lnTo>
                    <a:lnTo>
                      <a:pt x="26" y="203"/>
                    </a:lnTo>
                    <a:lnTo>
                      <a:pt x="29" y="196"/>
                    </a:lnTo>
                    <a:lnTo>
                      <a:pt x="31" y="188"/>
                    </a:lnTo>
                    <a:lnTo>
                      <a:pt x="34" y="178"/>
                    </a:lnTo>
                    <a:lnTo>
                      <a:pt x="39" y="170"/>
                    </a:lnTo>
                    <a:lnTo>
                      <a:pt x="39" y="153"/>
                    </a:lnTo>
                    <a:lnTo>
                      <a:pt x="36" y="138"/>
                    </a:lnTo>
                    <a:lnTo>
                      <a:pt x="40" y="134"/>
                    </a:lnTo>
                    <a:lnTo>
                      <a:pt x="39" y="124"/>
                    </a:lnTo>
                    <a:lnTo>
                      <a:pt x="38" y="121"/>
                    </a:lnTo>
                    <a:lnTo>
                      <a:pt x="45" y="92"/>
                    </a:lnTo>
                    <a:lnTo>
                      <a:pt x="47" y="82"/>
                    </a:lnTo>
                    <a:lnTo>
                      <a:pt x="46" y="57"/>
                    </a:lnTo>
                    <a:lnTo>
                      <a:pt x="49" y="54"/>
                    </a:lnTo>
                    <a:lnTo>
                      <a:pt x="51" y="27"/>
                    </a:lnTo>
                    <a:lnTo>
                      <a:pt x="49" y="24"/>
                    </a:lnTo>
                    <a:lnTo>
                      <a:pt x="49" y="8"/>
                    </a:lnTo>
                    <a:lnTo>
                      <a:pt x="56" y="0"/>
                    </a:lnTo>
                    <a:lnTo>
                      <a:pt x="61" y="2"/>
                    </a:lnTo>
                    <a:lnTo>
                      <a:pt x="65" y="14"/>
                    </a:lnTo>
                    <a:lnTo>
                      <a:pt x="66" y="29"/>
                    </a:lnTo>
                    <a:lnTo>
                      <a:pt x="72" y="52"/>
                    </a:lnTo>
                    <a:lnTo>
                      <a:pt x="75" y="54"/>
                    </a:lnTo>
                    <a:lnTo>
                      <a:pt x="78" y="62"/>
                    </a:lnTo>
                    <a:lnTo>
                      <a:pt x="76" y="69"/>
                    </a:lnTo>
                    <a:lnTo>
                      <a:pt x="71" y="71"/>
                    </a:lnTo>
                    <a:lnTo>
                      <a:pt x="67" y="74"/>
                    </a:lnTo>
                    <a:lnTo>
                      <a:pt x="67" y="96"/>
                    </a:lnTo>
                    <a:lnTo>
                      <a:pt x="68" y="101"/>
                    </a:lnTo>
                    <a:lnTo>
                      <a:pt x="60" y="110"/>
                    </a:lnTo>
                    <a:lnTo>
                      <a:pt x="52" y="127"/>
                    </a:lnTo>
                    <a:lnTo>
                      <a:pt x="51" y="134"/>
                    </a:lnTo>
                    <a:lnTo>
                      <a:pt x="48" y="152"/>
                    </a:lnTo>
                    <a:lnTo>
                      <a:pt x="52" y="172"/>
                    </a:lnTo>
                    <a:lnTo>
                      <a:pt x="52" y="188"/>
                    </a:lnTo>
                    <a:lnTo>
                      <a:pt x="45" y="197"/>
                    </a:lnTo>
                    <a:lnTo>
                      <a:pt x="46" y="207"/>
                    </a:lnTo>
                    <a:lnTo>
                      <a:pt x="41" y="221"/>
                    </a:lnTo>
                    <a:lnTo>
                      <a:pt x="42" y="240"/>
                    </a:lnTo>
                    <a:lnTo>
                      <a:pt x="38" y="249"/>
                    </a:lnTo>
                    <a:lnTo>
                      <a:pt x="33" y="267"/>
                    </a:lnTo>
                    <a:lnTo>
                      <a:pt x="35" y="289"/>
                    </a:lnTo>
                    <a:lnTo>
                      <a:pt x="32" y="293"/>
                    </a:lnTo>
                    <a:lnTo>
                      <a:pt x="33" y="304"/>
                    </a:lnTo>
                    <a:lnTo>
                      <a:pt x="37" y="319"/>
                    </a:lnTo>
                    <a:lnTo>
                      <a:pt x="32" y="323"/>
                    </a:lnTo>
                    <a:lnTo>
                      <a:pt x="34" y="328"/>
                    </a:lnTo>
                    <a:lnTo>
                      <a:pt x="35" y="328"/>
                    </a:lnTo>
                    <a:lnTo>
                      <a:pt x="37" y="348"/>
                    </a:lnTo>
                    <a:lnTo>
                      <a:pt x="33" y="353"/>
                    </a:lnTo>
                    <a:lnTo>
                      <a:pt x="34" y="357"/>
                    </a:lnTo>
                    <a:lnTo>
                      <a:pt x="28" y="360"/>
                    </a:lnTo>
                    <a:lnTo>
                      <a:pt x="29" y="371"/>
                    </a:lnTo>
                    <a:lnTo>
                      <a:pt x="19" y="381"/>
                    </a:lnTo>
                    <a:lnTo>
                      <a:pt x="17" y="388"/>
                    </a:lnTo>
                    <a:lnTo>
                      <a:pt x="21" y="399"/>
                    </a:lnTo>
                    <a:lnTo>
                      <a:pt x="25" y="399"/>
                    </a:lnTo>
                    <a:lnTo>
                      <a:pt x="28" y="401"/>
                    </a:lnTo>
                    <a:lnTo>
                      <a:pt x="29" y="412"/>
                    </a:lnTo>
                    <a:lnTo>
                      <a:pt x="35" y="417"/>
                    </a:lnTo>
                    <a:lnTo>
                      <a:pt x="55" y="417"/>
                    </a:lnTo>
                    <a:lnTo>
                      <a:pt x="56" y="41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4" name="Freeform 249"/>
              <p:cNvSpPr>
                <a:spLocks/>
              </p:cNvSpPr>
              <p:nvPr/>
            </p:nvSpPr>
            <p:spPr bwMode="gray">
              <a:xfrm>
                <a:off x="1819710" y="2678656"/>
                <a:ext cx="187" cy="377"/>
              </a:xfrm>
              <a:custGeom>
                <a:avLst/>
                <a:gdLst/>
                <a:ahLst/>
                <a:cxnLst>
                  <a:cxn ang="0">
                    <a:pos x="17" y="372"/>
                  </a:cxn>
                  <a:cxn ang="0">
                    <a:pos x="8" y="355"/>
                  </a:cxn>
                  <a:cxn ang="0">
                    <a:pos x="2" y="337"/>
                  </a:cxn>
                  <a:cxn ang="0">
                    <a:pos x="17" y="312"/>
                  </a:cxn>
                  <a:cxn ang="0">
                    <a:pos x="18" y="284"/>
                  </a:cxn>
                  <a:cxn ang="0">
                    <a:pos x="20" y="275"/>
                  </a:cxn>
                  <a:cxn ang="0">
                    <a:pos x="17" y="245"/>
                  </a:cxn>
                  <a:cxn ang="0">
                    <a:pos x="25" y="196"/>
                  </a:cxn>
                  <a:cxn ang="0">
                    <a:pos x="28" y="153"/>
                  </a:cxn>
                  <a:cxn ang="0">
                    <a:pos x="31" y="108"/>
                  </a:cxn>
                  <a:cxn ang="0">
                    <a:pos x="43" y="66"/>
                  </a:cxn>
                  <a:cxn ang="0">
                    <a:pos x="49" y="30"/>
                  </a:cxn>
                  <a:cxn ang="0">
                    <a:pos x="61" y="18"/>
                  </a:cxn>
                  <a:cxn ang="0">
                    <a:pos x="71" y="1"/>
                  </a:cxn>
                  <a:cxn ang="0">
                    <a:pos x="88" y="11"/>
                  </a:cxn>
                  <a:cxn ang="0">
                    <a:pos x="92" y="3"/>
                  </a:cxn>
                  <a:cxn ang="0">
                    <a:pos x="109" y="7"/>
                  </a:cxn>
                  <a:cxn ang="0">
                    <a:pos x="126" y="21"/>
                  </a:cxn>
                  <a:cxn ang="0">
                    <a:pos x="154" y="37"/>
                  </a:cxn>
                  <a:cxn ang="0">
                    <a:pos x="147" y="59"/>
                  </a:cxn>
                  <a:cxn ang="0">
                    <a:pos x="176" y="52"/>
                  </a:cxn>
                  <a:cxn ang="0">
                    <a:pos x="187" y="55"/>
                  </a:cxn>
                  <a:cxn ang="0">
                    <a:pos x="168" y="74"/>
                  </a:cxn>
                  <a:cxn ang="0">
                    <a:pos x="152" y="93"/>
                  </a:cxn>
                  <a:cxn ang="0">
                    <a:pos x="147" y="127"/>
                  </a:cxn>
                  <a:cxn ang="0">
                    <a:pos x="144" y="143"/>
                  </a:cxn>
                  <a:cxn ang="0">
                    <a:pos x="157" y="156"/>
                  </a:cxn>
                  <a:cxn ang="0">
                    <a:pos x="160" y="171"/>
                  </a:cxn>
                  <a:cxn ang="0">
                    <a:pos x="146" y="190"/>
                  </a:cxn>
                  <a:cxn ang="0">
                    <a:pos x="123" y="201"/>
                  </a:cxn>
                  <a:cxn ang="0">
                    <a:pos x="106" y="210"/>
                  </a:cxn>
                  <a:cxn ang="0">
                    <a:pos x="95" y="229"/>
                  </a:cxn>
                  <a:cxn ang="0">
                    <a:pos x="80" y="226"/>
                  </a:cxn>
                  <a:cxn ang="0">
                    <a:pos x="89" y="243"/>
                  </a:cxn>
                  <a:cxn ang="0">
                    <a:pos x="90" y="251"/>
                  </a:cxn>
                  <a:cxn ang="0">
                    <a:pos x="87" y="256"/>
                  </a:cxn>
                  <a:cxn ang="0">
                    <a:pos x="78" y="276"/>
                  </a:cxn>
                  <a:cxn ang="0">
                    <a:pos x="66" y="283"/>
                  </a:cxn>
                  <a:cxn ang="0">
                    <a:pos x="58" y="291"/>
                  </a:cxn>
                  <a:cxn ang="0">
                    <a:pos x="65" y="307"/>
                  </a:cxn>
                  <a:cxn ang="0">
                    <a:pos x="73" y="319"/>
                  </a:cxn>
                  <a:cxn ang="0">
                    <a:pos x="61" y="331"/>
                  </a:cxn>
                  <a:cxn ang="0">
                    <a:pos x="53" y="346"/>
                  </a:cxn>
                  <a:cxn ang="0">
                    <a:pos x="44" y="353"/>
                  </a:cxn>
                  <a:cxn ang="0">
                    <a:pos x="43" y="367"/>
                  </a:cxn>
                  <a:cxn ang="0">
                    <a:pos x="47" y="377"/>
                  </a:cxn>
                </a:cxnLst>
                <a:rect l="0" t="0" r="r" b="b"/>
                <a:pathLst>
                  <a:path w="187" h="377">
                    <a:moveTo>
                      <a:pt x="39" y="375"/>
                    </a:moveTo>
                    <a:lnTo>
                      <a:pt x="38" y="373"/>
                    </a:lnTo>
                    <a:lnTo>
                      <a:pt x="17" y="372"/>
                    </a:lnTo>
                    <a:lnTo>
                      <a:pt x="12" y="368"/>
                    </a:lnTo>
                    <a:lnTo>
                      <a:pt x="11" y="357"/>
                    </a:lnTo>
                    <a:lnTo>
                      <a:pt x="8" y="355"/>
                    </a:lnTo>
                    <a:lnTo>
                      <a:pt x="3" y="355"/>
                    </a:lnTo>
                    <a:lnTo>
                      <a:pt x="0" y="344"/>
                    </a:lnTo>
                    <a:lnTo>
                      <a:pt x="2" y="337"/>
                    </a:lnTo>
                    <a:lnTo>
                      <a:pt x="12" y="327"/>
                    </a:lnTo>
                    <a:lnTo>
                      <a:pt x="11" y="316"/>
                    </a:lnTo>
                    <a:lnTo>
                      <a:pt x="17" y="312"/>
                    </a:lnTo>
                    <a:lnTo>
                      <a:pt x="16" y="308"/>
                    </a:lnTo>
                    <a:lnTo>
                      <a:pt x="20" y="304"/>
                    </a:lnTo>
                    <a:lnTo>
                      <a:pt x="18" y="284"/>
                    </a:lnTo>
                    <a:lnTo>
                      <a:pt x="17" y="284"/>
                    </a:lnTo>
                    <a:lnTo>
                      <a:pt x="15" y="279"/>
                    </a:lnTo>
                    <a:lnTo>
                      <a:pt x="20" y="275"/>
                    </a:lnTo>
                    <a:lnTo>
                      <a:pt x="16" y="260"/>
                    </a:lnTo>
                    <a:lnTo>
                      <a:pt x="15" y="249"/>
                    </a:lnTo>
                    <a:lnTo>
                      <a:pt x="17" y="245"/>
                    </a:lnTo>
                    <a:lnTo>
                      <a:pt x="16" y="223"/>
                    </a:lnTo>
                    <a:lnTo>
                      <a:pt x="21" y="205"/>
                    </a:lnTo>
                    <a:lnTo>
                      <a:pt x="25" y="196"/>
                    </a:lnTo>
                    <a:lnTo>
                      <a:pt x="24" y="177"/>
                    </a:lnTo>
                    <a:lnTo>
                      <a:pt x="29" y="163"/>
                    </a:lnTo>
                    <a:lnTo>
                      <a:pt x="28" y="153"/>
                    </a:lnTo>
                    <a:lnTo>
                      <a:pt x="34" y="143"/>
                    </a:lnTo>
                    <a:lnTo>
                      <a:pt x="35" y="128"/>
                    </a:lnTo>
                    <a:lnTo>
                      <a:pt x="31" y="108"/>
                    </a:lnTo>
                    <a:lnTo>
                      <a:pt x="34" y="90"/>
                    </a:lnTo>
                    <a:lnTo>
                      <a:pt x="35" y="83"/>
                    </a:lnTo>
                    <a:lnTo>
                      <a:pt x="43" y="66"/>
                    </a:lnTo>
                    <a:lnTo>
                      <a:pt x="51" y="57"/>
                    </a:lnTo>
                    <a:lnTo>
                      <a:pt x="50" y="52"/>
                    </a:lnTo>
                    <a:lnTo>
                      <a:pt x="49" y="30"/>
                    </a:lnTo>
                    <a:lnTo>
                      <a:pt x="54" y="27"/>
                    </a:lnTo>
                    <a:lnTo>
                      <a:pt x="59" y="25"/>
                    </a:lnTo>
                    <a:lnTo>
                      <a:pt x="61" y="18"/>
                    </a:lnTo>
                    <a:lnTo>
                      <a:pt x="58" y="10"/>
                    </a:lnTo>
                    <a:lnTo>
                      <a:pt x="67" y="0"/>
                    </a:lnTo>
                    <a:lnTo>
                      <a:pt x="71" y="1"/>
                    </a:lnTo>
                    <a:lnTo>
                      <a:pt x="79" y="5"/>
                    </a:lnTo>
                    <a:lnTo>
                      <a:pt x="83" y="11"/>
                    </a:lnTo>
                    <a:lnTo>
                      <a:pt x="88" y="11"/>
                    </a:lnTo>
                    <a:lnTo>
                      <a:pt x="89" y="8"/>
                    </a:lnTo>
                    <a:lnTo>
                      <a:pt x="89" y="5"/>
                    </a:lnTo>
                    <a:lnTo>
                      <a:pt x="92" y="3"/>
                    </a:lnTo>
                    <a:lnTo>
                      <a:pt x="97" y="5"/>
                    </a:lnTo>
                    <a:lnTo>
                      <a:pt x="104" y="5"/>
                    </a:lnTo>
                    <a:lnTo>
                      <a:pt x="109" y="7"/>
                    </a:lnTo>
                    <a:lnTo>
                      <a:pt x="114" y="15"/>
                    </a:lnTo>
                    <a:lnTo>
                      <a:pt x="119" y="22"/>
                    </a:lnTo>
                    <a:lnTo>
                      <a:pt x="126" y="21"/>
                    </a:lnTo>
                    <a:lnTo>
                      <a:pt x="134" y="27"/>
                    </a:lnTo>
                    <a:lnTo>
                      <a:pt x="147" y="31"/>
                    </a:lnTo>
                    <a:lnTo>
                      <a:pt x="154" y="37"/>
                    </a:lnTo>
                    <a:lnTo>
                      <a:pt x="153" y="41"/>
                    </a:lnTo>
                    <a:lnTo>
                      <a:pt x="144" y="58"/>
                    </a:lnTo>
                    <a:lnTo>
                      <a:pt x="147" y="59"/>
                    </a:lnTo>
                    <a:lnTo>
                      <a:pt x="157" y="60"/>
                    </a:lnTo>
                    <a:lnTo>
                      <a:pt x="170" y="58"/>
                    </a:lnTo>
                    <a:lnTo>
                      <a:pt x="176" y="52"/>
                    </a:lnTo>
                    <a:lnTo>
                      <a:pt x="178" y="42"/>
                    </a:lnTo>
                    <a:lnTo>
                      <a:pt x="182" y="42"/>
                    </a:lnTo>
                    <a:lnTo>
                      <a:pt x="187" y="55"/>
                    </a:lnTo>
                    <a:lnTo>
                      <a:pt x="185" y="58"/>
                    </a:lnTo>
                    <a:lnTo>
                      <a:pt x="174" y="69"/>
                    </a:lnTo>
                    <a:lnTo>
                      <a:pt x="168" y="74"/>
                    </a:lnTo>
                    <a:lnTo>
                      <a:pt x="160" y="83"/>
                    </a:lnTo>
                    <a:lnTo>
                      <a:pt x="158" y="86"/>
                    </a:lnTo>
                    <a:lnTo>
                      <a:pt x="152" y="93"/>
                    </a:lnTo>
                    <a:lnTo>
                      <a:pt x="148" y="101"/>
                    </a:lnTo>
                    <a:lnTo>
                      <a:pt x="148" y="106"/>
                    </a:lnTo>
                    <a:lnTo>
                      <a:pt x="147" y="127"/>
                    </a:lnTo>
                    <a:lnTo>
                      <a:pt x="143" y="132"/>
                    </a:lnTo>
                    <a:lnTo>
                      <a:pt x="144" y="140"/>
                    </a:lnTo>
                    <a:lnTo>
                      <a:pt x="144" y="143"/>
                    </a:lnTo>
                    <a:lnTo>
                      <a:pt x="148" y="148"/>
                    </a:lnTo>
                    <a:lnTo>
                      <a:pt x="152" y="148"/>
                    </a:lnTo>
                    <a:lnTo>
                      <a:pt x="157" y="156"/>
                    </a:lnTo>
                    <a:lnTo>
                      <a:pt x="154" y="163"/>
                    </a:lnTo>
                    <a:lnTo>
                      <a:pt x="154" y="166"/>
                    </a:lnTo>
                    <a:lnTo>
                      <a:pt x="160" y="171"/>
                    </a:lnTo>
                    <a:lnTo>
                      <a:pt x="155" y="180"/>
                    </a:lnTo>
                    <a:lnTo>
                      <a:pt x="149" y="190"/>
                    </a:lnTo>
                    <a:lnTo>
                      <a:pt x="146" y="190"/>
                    </a:lnTo>
                    <a:lnTo>
                      <a:pt x="140" y="196"/>
                    </a:lnTo>
                    <a:lnTo>
                      <a:pt x="131" y="197"/>
                    </a:lnTo>
                    <a:lnTo>
                      <a:pt x="123" y="201"/>
                    </a:lnTo>
                    <a:lnTo>
                      <a:pt x="112" y="201"/>
                    </a:lnTo>
                    <a:lnTo>
                      <a:pt x="111" y="206"/>
                    </a:lnTo>
                    <a:lnTo>
                      <a:pt x="106" y="210"/>
                    </a:lnTo>
                    <a:lnTo>
                      <a:pt x="106" y="226"/>
                    </a:lnTo>
                    <a:lnTo>
                      <a:pt x="102" y="228"/>
                    </a:lnTo>
                    <a:lnTo>
                      <a:pt x="95" y="229"/>
                    </a:lnTo>
                    <a:lnTo>
                      <a:pt x="85" y="223"/>
                    </a:lnTo>
                    <a:lnTo>
                      <a:pt x="83" y="223"/>
                    </a:lnTo>
                    <a:lnTo>
                      <a:pt x="80" y="226"/>
                    </a:lnTo>
                    <a:lnTo>
                      <a:pt x="82" y="242"/>
                    </a:lnTo>
                    <a:lnTo>
                      <a:pt x="85" y="246"/>
                    </a:lnTo>
                    <a:lnTo>
                      <a:pt x="89" y="243"/>
                    </a:lnTo>
                    <a:lnTo>
                      <a:pt x="92" y="243"/>
                    </a:lnTo>
                    <a:lnTo>
                      <a:pt x="93" y="251"/>
                    </a:lnTo>
                    <a:lnTo>
                      <a:pt x="90" y="251"/>
                    </a:lnTo>
                    <a:lnTo>
                      <a:pt x="85" y="250"/>
                    </a:lnTo>
                    <a:lnTo>
                      <a:pt x="84" y="253"/>
                    </a:lnTo>
                    <a:lnTo>
                      <a:pt x="87" y="256"/>
                    </a:lnTo>
                    <a:lnTo>
                      <a:pt x="78" y="263"/>
                    </a:lnTo>
                    <a:lnTo>
                      <a:pt x="79" y="271"/>
                    </a:lnTo>
                    <a:lnTo>
                      <a:pt x="78" y="276"/>
                    </a:lnTo>
                    <a:lnTo>
                      <a:pt x="78" y="280"/>
                    </a:lnTo>
                    <a:lnTo>
                      <a:pt x="75" y="282"/>
                    </a:lnTo>
                    <a:lnTo>
                      <a:pt x="66" y="283"/>
                    </a:lnTo>
                    <a:lnTo>
                      <a:pt x="64" y="286"/>
                    </a:lnTo>
                    <a:lnTo>
                      <a:pt x="61" y="287"/>
                    </a:lnTo>
                    <a:lnTo>
                      <a:pt x="58" y="291"/>
                    </a:lnTo>
                    <a:lnTo>
                      <a:pt x="57" y="295"/>
                    </a:lnTo>
                    <a:lnTo>
                      <a:pt x="61" y="305"/>
                    </a:lnTo>
                    <a:lnTo>
                      <a:pt x="65" y="307"/>
                    </a:lnTo>
                    <a:lnTo>
                      <a:pt x="74" y="307"/>
                    </a:lnTo>
                    <a:lnTo>
                      <a:pt x="75" y="317"/>
                    </a:lnTo>
                    <a:lnTo>
                      <a:pt x="73" y="319"/>
                    </a:lnTo>
                    <a:lnTo>
                      <a:pt x="70" y="321"/>
                    </a:lnTo>
                    <a:lnTo>
                      <a:pt x="65" y="325"/>
                    </a:lnTo>
                    <a:lnTo>
                      <a:pt x="61" y="331"/>
                    </a:lnTo>
                    <a:lnTo>
                      <a:pt x="56" y="333"/>
                    </a:lnTo>
                    <a:lnTo>
                      <a:pt x="56" y="343"/>
                    </a:lnTo>
                    <a:lnTo>
                      <a:pt x="53" y="346"/>
                    </a:lnTo>
                    <a:lnTo>
                      <a:pt x="49" y="345"/>
                    </a:lnTo>
                    <a:lnTo>
                      <a:pt x="48" y="349"/>
                    </a:lnTo>
                    <a:lnTo>
                      <a:pt x="44" y="353"/>
                    </a:lnTo>
                    <a:lnTo>
                      <a:pt x="45" y="359"/>
                    </a:lnTo>
                    <a:lnTo>
                      <a:pt x="42" y="364"/>
                    </a:lnTo>
                    <a:lnTo>
                      <a:pt x="43" y="367"/>
                    </a:lnTo>
                    <a:lnTo>
                      <a:pt x="46" y="371"/>
                    </a:lnTo>
                    <a:lnTo>
                      <a:pt x="48" y="374"/>
                    </a:lnTo>
                    <a:lnTo>
                      <a:pt x="47" y="377"/>
                    </a:lnTo>
                    <a:lnTo>
                      <a:pt x="39" y="37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5" name="Freeform 250"/>
              <p:cNvSpPr>
                <a:spLocks/>
              </p:cNvSpPr>
              <p:nvPr/>
            </p:nvSpPr>
            <p:spPr bwMode="gray">
              <a:xfrm>
                <a:off x="1820045" y="2679057"/>
                <a:ext cx="22" cy="14"/>
              </a:xfrm>
              <a:custGeom>
                <a:avLst/>
                <a:gdLst/>
                <a:ahLst/>
                <a:cxnLst>
                  <a:cxn ang="0">
                    <a:pos x="0" y="3"/>
                  </a:cxn>
                  <a:cxn ang="0">
                    <a:pos x="1" y="0"/>
                  </a:cxn>
                  <a:cxn ang="0">
                    <a:pos x="11" y="2"/>
                  </a:cxn>
                  <a:cxn ang="0">
                    <a:pos x="19" y="8"/>
                  </a:cxn>
                  <a:cxn ang="0">
                    <a:pos x="22" y="14"/>
                  </a:cxn>
                  <a:cxn ang="0">
                    <a:pos x="15" y="13"/>
                  </a:cxn>
                  <a:cxn ang="0">
                    <a:pos x="8" y="6"/>
                  </a:cxn>
                  <a:cxn ang="0">
                    <a:pos x="0" y="3"/>
                  </a:cxn>
                </a:cxnLst>
                <a:rect l="0" t="0" r="r" b="b"/>
                <a:pathLst>
                  <a:path w="22" h="14">
                    <a:moveTo>
                      <a:pt x="0" y="3"/>
                    </a:moveTo>
                    <a:lnTo>
                      <a:pt x="1" y="0"/>
                    </a:lnTo>
                    <a:lnTo>
                      <a:pt x="11" y="2"/>
                    </a:lnTo>
                    <a:lnTo>
                      <a:pt x="19" y="8"/>
                    </a:lnTo>
                    <a:lnTo>
                      <a:pt x="22" y="14"/>
                    </a:lnTo>
                    <a:lnTo>
                      <a:pt x="15" y="13"/>
                    </a:lnTo>
                    <a:lnTo>
                      <a:pt x="8"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6" name="Freeform 251"/>
              <p:cNvSpPr>
                <a:spLocks/>
              </p:cNvSpPr>
              <p:nvPr/>
            </p:nvSpPr>
            <p:spPr bwMode="gray">
              <a:xfrm>
                <a:off x="1820132" y="2679096"/>
                <a:ext cx="4" cy="5"/>
              </a:xfrm>
              <a:custGeom>
                <a:avLst/>
                <a:gdLst/>
                <a:ahLst/>
                <a:cxnLst>
                  <a:cxn ang="0">
                    <a:pos x="0" y="3"/>
                  </a:cxn>
                  <a:cxn ang="0">
                    <a:pos x="2" y="0"/>
                  </a:cxn>
                  <a:cxn ang="0">
                    <a:pos x="4" y="1"/>
                  </a:cxn>
                  <a:cxn ang="0">
                    <a:pos x="4" y="4"/>
                  </a:cxn>
                  <a:cxn ang="0">
                    <a:pos x="2" y="5"/>
                  </a:cxn>
                  <a:cxn ang="0">
                    <a:pos x="0" y="3"/>
                  </a:cxn>
                </a:cxnLst>
                <a:rect l="0" t="0" r="r" b="b"/>
                <a:pathLst>
                  <a:path w="4" h="5">
                    <a:moveTo>
                      <a:pt x="0" y="3"/>
                    </a:moveTo>
                    <a:lnTo>
                      <a:pt x="2" y="0"/>
                    </a:lnTo>
                    <a:lnTo>
                      <a:pt x="4" y="1"/>
                    </a:lnTo>
                    <a:lnTo>
                      <a:pt x="4" y="4"/>
                    </a:lnTo>
                    <a:lnTo>
                      <a:pt x="2"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7" name="Freeform 252"/>
              <p:cNvSpPr>
                <a:spLocks/>
              </p:cNvSpPr>
              <p:nvPr/>
            </p:nvSpPr>
            <p:spPr bwMode="gray">
              <a:xfrm>
                <a:off x="1820137" y="2679090"/>
                <a:ext cx="4" cy="3"/>
              </a:xfrm>
              <a:custGeom>
                <a:avLst/>
                <a:gdLst/>
                <a:ahLst/>
                <a:cxnLst>
                  <a:cxn ang="0">
                    <a:pos x="0" y="1"/>
                  </a:cxn>
                  <a:cxn ang="0">
                    <a:pos x="2" y="0"/>
                  </a:cxn>
                  <a:cxn ang="0">
                    <a:pos x="4" y="2"/>
                  </a:cxn>
                  <a:cxn ang="0">
                    <a:pos x="2" y="3"/>
                  </a:cxn>
                  <a:cxn ang="0">
                    <a:pos x="0" y="1"/>
                  </a:cxn>
                </a:cxnLst>
                <a:rect l="0" t="0" r="r" b="b"/>
                <a:pathLst>
                  <a:path w="4" h="3">
                    <a:moveTo>
                      <a:pt x="0" y="1"/>
                    </a:moveTo>
                    <a:lnTo>
                      <a:pt x="2" y="0"/>
                    </a:lnTo>
                    <a:lnTo>
                      <a:pt x="4" y="2"/>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8" name="Freeform 253"/>
              <p:cNvSpPr>
                <a:spLocks/>
              </p:cNvSpPr>
              <p:nvPr/>
            </p:nvSpPr>
            <p:spPr bwMode="gray">
              <a:xfrm>
                <a:off x="1820140" y="2679096"/>
                <a:ext cx="5" cy="4"/>
              </a:xfrm>
              <a:custGeom>
                <a:avLst/>
                <a:gdLst/>
                <a:ahLst/>
                <a:cxnLst>
                  <a:cxn ang="0">
                    <a:pos x="0" y="2"/>
                  </a:cxn>
                  <a:cxn ang="0">
                    <a:pos x="2" y="0"/>
                  </a:cxn>
                  <a:cxn ang="0">
                    <a:pos x="5" y="1"/>
                  </a:cxn>
                  <a:cxn ang="0">
                    <a:pos x="3" y="4"/>
                  </a:cxn>
                  <a:cxn ang="0">
                    <a:pos x="0" y="2"/>
                  </a:cxn>
                </a:cxnLst>
                <a:rect l="0" t="0" r="r" b="b"/>
                <a:pathLst>
                  <a:path w="5" h="4">
                    <a:moveTo>
                      <a:pt x="0" y="2"/>
                    </a:moveTo>
                    <a:lnTo>
                      <a:pt x="2" y="0"/>
                    </a:lnTo>
                    <a:lnTo>
                      <a:pt x="5" y="1"/>
                    </a:lnTo>
                    <a:lnTo>
                      <a:pt x="3"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89" name="Freeform 254"/>
              <p:cNvSpPr>
                <a:spLocks/>
              </p:cNvSpPr>
              <p:nvPr/>
            </p:nvSpPr>
            <p:spPr bwMode="gray">
              <a:xfrm>
                <a:off x="1820148" y="2679106"/>
                <a:ext cx="4" cy="4"/>
              </a:xfrm>
              <a:custGeom>
                <a:avLst/>
                <a:gdLst/>
                <a:ahLst/>
                <a:cxnLst>
                  <a:cxn ang="0">
                    <a:pos x="0" y="2"/>
                  </a:cxn>
                  <a:cxn ang="0">
                    <a:pos x="2" y="0"/>
                  </a:cxn>
                  <a:cxn ang="0">
                    <a:pos x="4" y="2"/>
                  </a:cxn>
                  <a:cxn ang="0">
                    <a:pos x="1" y="4"/>
                  </a:cxn>
                  <a:cxn ang="0">
                    <a:pos x="0" y="2"/>
                  </a:cxn>
                </a:cxnLst>
                <a:rect l="0" t="0" r="r" b="b"/>
                <a:pathLst>
                  <a:path w="4" h="4">
                    <a:moveTo>
                      <a:pt x="0" y="2"/>
                    </a:moveTo>
                    <a:lnTo>
                      <a:pt x="2" y="0"/>
                    </a:lnTo>
                    <a:lnTo>
                      <a:pt x="4" y="2"/>
                    </a:lnTo>
                    <a:lnTo>
                      <a:pt x="1"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90" name="Freeform 255"/>
              <p:cNvSpPr>
                <a:spLocks/>
              </p:cNvSpPr>
              <p:nvPr/>
            </p:nvSpPr>
            <p:spPr bwMode="gray">
              <a:xfrm>
                <a:off x="1820149" y="2679117"/>
                <a:ext cx="3" cy="2"/>
              </a:xfrm>
              <a:custGeom>
                <a:avLst/>
                <a:gdLst/>
                <a:ahLst/>
                <a:cxnLst>
                  <a:cxn ang="0">
                    <a:pos x="1" y="0"/>
                  </a:cxn>
                  <a:cxn ang="0">
                    <a:pos x="3" y="0"/>
                  </a:cxn>
                  <a:cxn ang="0">
                    <a:pos x="3" y="1"/>
                  </a:cxn>
                  <a:cxn ang="0">
                    <a:pos x="0" y="2"/>
                  </a:cxn>
                  <a:cxn ang="0">
                    <a:pos x="1" y="0"/>
                  </a:cxn>
                </a:cxnLst>
                <a:rect l="0" t="0" r="r" b="b"/>
                <a:pathLst>
                  <a:path w="3" h="2">
                    <a:moveTo>
                      <a:pt x="1" y="0"/>
                    </a:moveTo>
                    <a:lnTo>
                      <a:pt x="3" y="0"/>
                    </a:lnTo>
                    <a:lnTo>
                      <a:pt x="3" y="1"/>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91" name="Freeform 256"/>
              <p:cNvSpPr>
                <a:spLocks/>
              </p:cNvSpPr>
              <p:nvPr/>
            </p:nvSpPr>
            <p:spPr bwMode="gray">
              <a:xfrm>
                <a:off x="1820150" y="2679125"/>
                <a:ext cx="4" cy="3"/>
              </a:xfrm>
              <a:custGeom>
                <a:avLst/>
                <a:gdLst/>
                <a:ahLst/>
                <a:cxnLst>
                  <a:cxn ang="0">
                    <a:pos x="0" y="1"/>
                  </a:cxn>
                  <a:cxn ang="0">
                    <a:pos x="2" y="0"/>
                  </a:cxn>
                  <a:cxn ang="0">
                    <a:pos x="4" y="2"/>
                  </a:cxn>
                  <a:cxn ang="0">
                    <a:pos x="1" y="3"/>
                  </a:cxn>
                  <a:cxn ang="0">
                    <a:pos x="0" y="1"/>
                  </a:cxn>
                </a:cxnLst>
                <a:rect l="0" t="0" r="r" b="b"/>
                <a:pathLst>
                  <a:path w="4" h="3">
                    <a:moveTo>
                      <a:pt x="0" y="1"/>
                    </a:moveTo>
                    <a:lnTo>
                      <a:pt x="2" y="0"/>
                    </a:lnTo>
                    <a:lnTo>
                      <a:pt x="4" y="2"/>
                    </a:lnTo>
                    <a:lnTo>
                      <a:pt x="1"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92" name="Freeform 257"/>
              <p:cNvSpPr>
                <a:spLocks/>
              </p:cNvSpPr>
              <p:nvPr/>
            </p:nvSpPr>
            <p:spPr bwMode="gray">
              <a:xfrm>
                <a:off x="1820149" y="2679136"/>
                <a:ext cx="3" cy="3"/>
              </a:xfrm>
              <a:custGeom>
                <a:avLst/>
                <a:gdLst/>
                <a:ahLst/>
                <a:cxnLst>
                  <a:cxn ang="0">
                    <a:pos x="0" y="1"/>
                  </a:cxn>
                  <a:cxn ang="0">
                    <a:pos x="2" y="0"/>
                  </a:cxn>
                  <a:cxn ang="0">
                    <a:pos x="3" y="2"/>
                  </a:cxn>
                  <a:cxn ang="0">
                    <a:pos x="1" y="3"/>
                  </a:cxn>
                  <a:cxn ang="0">
                    <a:pos x="0" y="1"/>
                  </a:cxn>
                </a:cxnLst>
                <a:rect l="0" t="0" r="r" b="b"/>
                <a:pathLst>
                  <a:path w="3" h="3">
                    <a:moveTo>
                      <a:pt x="0" y="1"/>
                    </a:moveTo>
                    <a:lnTo>
                      <a:pt x="2" y="0"/>
                    </a:lnTo>
                    <a:lnTo>
                      <a:pt x="3" y="2"/>
                    </a:lnTo>
                    <a:lnTo>
                      <a:pt x="1"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93" name="Freeform 258"/>
              <p:cNvSpPr>
                <a:spLocks/>
              </p:cNvSpPr>
              <p:nvPr/>
            </p:nvSpPr>
            <p:spPr bwMode="gray">
              <a:xfrm>
                <a:off x="1820143" y="2679142"/>
                <a:ext cx="4" cy="2"/>
              </a:xfrm>
              <a:custGeom>
                <a:avLst/>
                <a:gdLst/>
                <a:ahLst/>
                <a:cxnLst>
                  <a:cxn ang="0">
                    <a:pos x="0" y="2"/>
                  </a:cxn>
                  <a:cxn ang="0">
                    <a:pos x="0" y="0"/>
                  </a:cxn>
                  <a:cxn ang="0">
                    <a:pos x="3" y="0"/>
                  </a:cxn>
                  <a:cxn ang="0">
                    <a:pos x="4" y="1"/>
                  </a:cxn>
                  <a:cxn ang="0">
                    <a:pos x="1" y="2"/>
                  </a:cxn>
                  <a:cxn ang="0">
                    <a:pos x="0" y="2"/>
                  </a:cxn>
                </a:cxnLst>
                <a:rect l="0" t="0" r="r" b="b"/>
                <a:pathLst>
                  <a:path w="4" h="2">
                    <a:moveTo>
                      <a:pt x="0" y="2"/>
                    </a:moveTo>
                    <a:lnTo>
                      <a:pt x="0" y="0"/>
                    </a:lnTo>
                    <a:lnTo>
                      <a:pt x="3" y="0"/>
                    </a:lnTo>
                    <a:lnTo>
                      <a:pt x="4" y="1"/>
                    </a:lnTo>
                    <a:lnTo>
                      <a:pt x="1"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grpSp>
          <p:nvGrpSpPr>
            <p:cNvPr id="5" name="Group 259"/>
            <p:cNvGrpSpPr>
              <a:grpSpLocks/>
            </p:cNvGrpSpPr>
            <p:nvPr/>
          </p:nvGrpSpPr>
          <p:grpSpPr bwMode="gray">
            <a:xfrm>
              <a:off x="3235760" y="213128"/>
              <a:ext cx="1892413" cy="2078009"/>
              <a:chOff x="3235760" y="213127"/>
              <a:chExt cx="1267" cy="1399"/>
            </a:xfrm>
            <a:grpFill/>
          </p:grpSpPr>
          <p:sp>
            <p:nvSpPr>
              <p:cNvPr id="1310" name="Freeform 260"/>
              <p:cNvSpPr>
                <a:spLocks/>
              </p:cNvSpPr>
              <p:nvPr/>
            </p:nvSpPr>
            <p:spPr bwMode="gray">
              <a:xfrm>
                <a:off x="3235760" y="213566"/>
                <a:ext cx="157" cy="116"/>
              </a:xfrm>
              <a:custGeom>
                <a:avLst/>
                <a:gdLst/>
                <a:ahLst/>
                <a:cxnLst>
                  <a:cxn ang="0">
                    <a:pos x="74" y="0"/>
                  </a:cxn>
                  <a:cxn ang="0">
                    <a:pos x="83" y="4"/>
                  </a:cxn>
                  <a:cxn ang="0">
                    <a:pos x="92" y="3"/>
                  </a:cxn>
                  <a:cxn ang="0">
                    <a:pos x="89" y="9"/>
                  </a:cxn>
                  <a:cxn ang="0">
                    <a:pos x="90" y="20"/>
                  </a:cxn>
                  <a:cxn ang="0">
                    <a:pos x="95" y="25"/>
                  </a:cxn>
                  <a:cxn ang="0">
                    <a:pos x="101" y="32"/>
                  </a:cxn>
                  <a:cxn ang="0">
                    <a:pos x="89" y="49"/>
                  </a:cxn>
                  <a:cxn ang="0">
                    <a:pos x="78" y="56"/>
                  </a:cxn>
                  <a:cxn ang="0">
                    <a:pos x="65" y="66"/>
                  </a:cxn>
                  <a:cxn ang="0">
                    <a:pos x="41" y="75"/>
                  </a:cxn>
                  <a:cxn ang="0">
                    <a:pos x="21" y="65"/>
                  </a:cxn>
                  <a:cxn ang="0">
                    <a:pos x="17" y="59"/>
                  </a:cxn>
                  <a:cxn ang="0">
                    <a:pos x="24" y="53"/>
                  </a:cxn>
                  <a:cxn ang="0">
                    <a:pos x="20" y="44"/>
                  </a:cxn>
                  <a:cxn ang="0">
                    <a:pos x="4" y="44"/>
                  </a:cxn>
                  <a:cxn ang="0">
                    <a:pos x="12" y="38"/>
                  </a:cxn>
                  <a:cxn ang="0">
                    <a:pos x="24" y="38"/>
                  </a:cxn>
                  <a:cxn ang="0">
                    <a:pos x="18" y="31"/>
                  </a:cxn>
                  <a:cxn ang="0">
                    <a:pos x="20" y="25"/>
                  </a:cxn>
                  <a:cxn ang="0">
                    <a:pos x="0" y="26"/>
                  </a:cxn>
                  <a:cxn ang="0">
                    <a:pos x="8" y="11"/>
                  </a:cxn>
                  <a:cxn ang="0">
                    <a:pos x="13" y="15"/>
                  </a:cxn>
                  <a:cxn ang="0">
                    <a:pos x="14" y="9"/>
                  </a:cxn>
                  <a:cxn ang="0">
                    <a:pos x="18" y="2"/>
                  </a:cxn>
                  <a:cxn ang="0">
                    <a:pos x="25" y="17"/>
                  </a:cxn>
                  <a:cxn ang="0">
                    <a:pos x="31" y="29"/>
                  </a:cxn>
                  <a:cxn ang="0">
                    <a:pos x="32" y="24"/>
                  </a:cxn>
                  <a:cxn ang="0">
                    <a:pos x="39" y="19"/>
                  </a:cxn>
                  <a:cxn ang="0">
                    <a:pos x="38" y="14"/>
                  </a:cxn>
                  <a:cxn ang="0">
                    <a:pos x="45" y="19"/>
                  </a:cxn>
                  <a:cxn ang="0">
                    <a:pos x="53" y="11"/>
                  </a:cxn>
                  <a:cxn ang="0">
                    <a:pos x="58" y="15"/>
                  </a:cxn>
                  <a:cxn ang="0">
                    <a:pos x="62" y="9"/>
                  </a:cxn>
                  <a:cxn ang="0">
                    <a:pos x="74" y="9"/>
                  </a:cxn>
                </a:cxnLst>
                <a:rect l="0" t="0" r="r" b="b"/>
                <a:pathLst>
                  <a:path w="101" h="75">
                    <a:moveTo>
                      <a:pt x="74" y="9"/>
                    </a:moveTo>
                    <a:lnTo>
                      <a:pt x="74" y="0"/>
                    </a:lnTo>
                    <a:lnTo>
                      <a:pt x="81" y="0"/>
                    </a:lnTo>
                    <a:lnTo>
                      <a:pt x="83" y="4"/>
                    </a:lnTo>
                    <a:lnTo>
                      <a:pt x="89" y="4"/>
                    </a:lnTo>
                    <a:lnTo>
                      <a:pt x="92" y="3"/>
                    </a:lnTo>
                    <a:lnTo>
                      <a:pt x="93" y="6"/>
                    </a:lnTo>
                    <a:lnTo>
                      <a:pt x="89" y="9"/>
                    </a:lnTo>
                    <a:lnTo>
                      <a:pt x="91" y="13"/>
                    </a:lnTo>
                    <a:lnTo>
                      <a:pt x="90" y="20"/>
                    </a:lnTo>
                    <a:lnTo>
                      <a:pt x="93" y="21"/>
                    </a:lnTo>
                    <a:lnTo>
                      <a:pt x="95" y="25"/>
                    </a:lnTo>
                    <a:lnTo>
                      <a:pt x="99" y="25"/>
                    </a:lnTo>
                    <a:lnTo>
                      <a:pt x="101" y="32"/>
                    </a:lnTo>
                    <a:lnTo>
                      <a:pt x="97" y="43"/>
                    </a:lnTo>
                    <a:lnTo>
                      <a:pt x="89" y="49"/>
                    </a:lnTo>
                    <a:lnTo>
                      <a:pt x="87" y="56"/>
                    </a:lnTo>
                    <a:lnTo>
                      <a:pt x="78" y="56"/>
                    </a:lnTo>
                    <a:lnTo>
                      <a:pt x="72" y="65"/>
                    </a:lnTo>
                    <a:lnTo>
                      <a:pt x="65" y="66"/>
                    </a:lnTo>
                    <a:lnTo>
                      <a:pt x="58" y="74"/>
                    </a:lnTo>
                    <a:lnTo>
                      <a:pt x="41" y="75"/>
                    </a:lnTo>
                    <a:lnTo>
                      <a:pt x="31" y="67"/>
                    </a:lnTo>
                    <a:lnTo>
                      <a:pt x="21" y="65"/>
                    </a:lnTo>
                    <a:lnTo>
                      <a:pt x="16" y="63"/>
                    </a:lnTo>
                    <a:lnTo>
                      <a:pt x="17" y="59"/>
                    </a:lnTo>
                    <a:lnTo>
                      <a:pt x="23" y="59"/>
                    </a:lnTo>
                    <a:lnTo>
                      <a:pt x="24" y="53"/>
                    </a:lnTo>
                    <a:lnTo>
                      <a:pt x="20" y="47"/>
                    </a:lnTo>
                    <a:lnTo>
                      <a:pt x="20" y="44"/>
                    </a:lnTo>
                    <a:lnTo>
                      <a:pt x="16" y="42"/>
                    </a:lnTo>
                    <a:lnTo>
                      <a:pt x="4" y="44"/>
                    </a:lnTo>
                    <a:lnTo>
                      <a:pt x="5" y="39"/>
                    </a:lnTo>
                    <a:lnTo>
                      <a:pt x="12" y="38"/>
                    </a:lnTo>
                    <a:lnTo>
                      <a:pt x="19" y="37"/>
                    </a:lnTo>
                    <a:lnTo>
                      <a:pt x="24" y="38"/>
                    </a:lnTo>
                    <a:lnTo>
                      <a:pt x="26" y="36"/>
                    </a:lnTo>
                    <a:lnTo>
                      <a:pt x="18" y="31"/>
                    </a:lnTo>
                    <a:lnTo>
                      <a:pt x="22" y="29"/>
                    </a:lnTo>
                    <a:lnTo>
                      <a:pt x="20" y="25"/>
                    </a:lnTo>
                    <a:lnTo>
                      <a:pt x="6" y="25"/>
                    </a:lnTo>
                    <a:lnTo>
                      <a:pt x="0" y="26"/>
                    </a:lnTo>
                    <a:lnTo>
                      <a:pt x="0" y="22"/>
                    </a:lnTo>
                    <a:lnTo>
                      <a:pt x="8" y="11"/>
                    </a:lnTo>
                    <a:lnTo>
                      <a:pt x="11" y="12"/>
                    </a:lnTo>
                    <a:lnTo>
                      <a:pt x="13" y="15"/>
                    </a:lnTo>
                    <a:lnTo>
                      <a:pt x="17" y="14"/>
                    </a:lnTo>
                    <a:lnTo>
                      <a:pt x="14" y="9"/>
                    </a:lnTo>
                    <a:lnTo>
                      <a:pt x="11" y="2"/>
                    </a:lnTo>
                    <a:lnTo>
                      <a:pt x="18" y="2"/>
                    </a:lnTo>
                    <a:lnTo>
                      <a:pt x="26" y="10"/>
                    </a:lnTo>
                    <a:lnTo>
                      <a:pt x="25" y="17"/>
                    </a:lnTo>
                    <a:lnTo>
                      <a:pt x="28" y="26"/>
                    </a:lnTo>
                    <a:lnTo>
                      <a:pt x="31" y="29"/>
                    </a:lnTo>
                    <a:lnTo>
                      <a:pt x="33" y="26"/>
                    </a:lnTo>
                    <a:lnTo>
                      <a:pt x="32" y="24"/>
                    </a:lnTo>
                    <a:lnTo>
                      <a:pt x="37" y="22"/>
                    </a:lnTo>
                    <a:lnTo>
                      <a:pt x="39" y="19"/>
                    </a:lnTo>
                    <a:lnTo>
                      <a:pt x="35" y="16"/>
                    </a:lnTo>
                    <a:lnTo>
                      <a:pt x="38" y="14"/>
                    </a:lnTo>
                    <a:lnTo>
                      <a:pt x="41" y="14"/>
                    </a:lnTo>
                    <a:lnTo>
                      <a:pt x="45" y="19"/>
                    </a:lnTo>
                    <a:lnTo>
                      <a:pt x="45" y="13"/>
                    </a:lnTo>
                    <a:lnTo>
                      <a:pt x="53" y="11"/>
                    </a:lnTo>
                    <a:lnTo>
                      <a:pt x="55" y="16"/>
                    </a:lnTo>
                    <a:lnTo>
                      <a:pt x="58" y="15"/>
                    </a:lnTo>
                    <a:lnTo>
                      <a:pt x="57" y="11"/>
                    </a:lnTo>
                    <a:lnTo>
                      <a:pt x="62" y="9"/>
                    </a:lnTo>
                    <a:lnTo>
                      <a:pt x="66" y="13"/>
                    </a:lnTo>
                    <a:lnTo>
                      <a:pt x="74"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1" name="Freeform 261"/>
              <p:cNvSpPr>
                <a:spLocks/>
              </p:cNvSpPr>
              <p:nvPr/>
            </p:nvSpPr>
            <p:spPr bwMode="gray">
              <a:xfrm>
                <a:off x="3236790" y="213490"/>
                <a:ext cx="32" cy="22"/>
              </a:xfrm>
              <a:custGeom>
                <a:avLst/>
                <a:gdLst/>
                <a:ahLst/>
                <a:cxnLst>
                  <a:cxn ang="0">
                    <a:pos x="3" y="1"/>
                  </a:cxn>
                  <a:cxn ang="0">
                    <a:pos x="11" y="0"/>
                  </a:cxn>
                  <a:cxn ang="0">
                    <a:pos x="15" y="4"/>
                  </a:cxn>
                  <a:cxn ang="0">
                    <a:pos x="21" y="5"/>
                  </a:cxn>
                  <a:cxn ang="0">
                    <a:pos x="19" y="11"/>
                  </a:cxn>
                  <a:cxn ang="0">
                    <a:pos x="12" y="14"/>
                  </a:cxn>
                  <a:cxn ang="0">
                    <a:pos x="0" y="12"/>
                  </a:cxn>
                  <a:cxn ang="0">
                    <a:pos x="0" y="8"/>
                  </a:cxn>
                  <a:cxn ang="0">
                    <a:pos x="3" y="1"/>
                  </a:cxn>
                </a:cxnLst>
                <a:rect l="0" t="0" r="r" b="b"/>
                <a:pathLst>
                  <a:path w="21" h="14">
                    <a:moveTo>
                      <a:pt x="3" y="1"/>
                    </a:moveTo>
                    <a:lnTo>
                      <a:pt x="11" y="0"/>
                    </a:lnTo>
                    <a:lnTo>
                      <a:pt x="15" y="4"/>
                    </a:lnTo>
                    <a:lnTo>
                      <a:pt x="21" y="5"/>
                    </a:lnTo>
                    <a:lnTo>
                      <a:pt x="19" y="11"/>
                    </a:lnTo>
                    <a:lnTo>
                      <a:pt x="12" y="14"/>
                    </a:lnTo>
                    <a:lnTo>
                      <a:pt x="0" y="12"/>
                    </a:lnTo>
                    <a:lnTo>
                      <a:pt x="0" y="8"/>
                    </a:lnTo>
                    <a:lnTo>
                      <a:pt x="3"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2" name="Freeform 262"/>
              <p:cNvSpPr>
                <a:spLocks/>
              </p:cNvSpPr>
              <p:nvPr/>
            </p:nvSpPr>
            <p:spPr bwMode="gray">
              <a:xfrm>
                <a:off x="3236943" y="213468"/>
                <a:ext cx="22" cy="14"/>
              </a:xfrm>
              <a:custGeom>
                <a:avLst/>
                <a:gdLst/>
                <a:ahLst/>
                <a:cxnLst>
                  <a:cxn ang="0">
                    <a:pos x="4" y="0"/>
                  </a:cxn>
                  <a:cxn ang="0">
                    <a:pos x="14" y="5"/>
                  </a:cxn>
                  <a:cxn ang="0">
                    <a:pos x="14" y="9"/>
                  </a:cxn>
                  <a:cxn ang="0">
                    <a:pos x="10" y="9"/>
                  </a:cxn>
                  <a:cxn ang="0">
                    <a:pos x="2" y="5"/>
                  </a:cxn>
                  <a:cxn ang="0">
                    <a:pos x="0" y="2"/>
                  </a:cxn>
                  <a:cxn ang="0">
                    <a:pos x="4" y="0"/>
                  </a:cxn>
                </a:cxnLst>
                <a:rect l="0" t="0" r="r" b="b"/>
                <a:pathLst>
                  <a:path w="14" h="9">
                    <a:moveTo>
                      <a:pt x="4" y="0"/>
                    </a:moveTo>
                    <a:lnTo>
                      <a:pt x="14" y="5"/>
                    </a:lnTo>
                    <a:lnTo>
                      <a:pt x="14" y="9"/>
                    </a:lnTo>
                    <a:lnTo>
                      <a:pt x="10" y="9"/>
                    </a:lnTo>
                    <a:lnTo>
                      <a:pt x="2" y="5"/>
                    </a:lnTo>
                    <a:lnTo>
                      <a:pt x="0" y="2"/>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3" name="Freeform 263"/>
              <p:cNvSpPr>
                <a:spLocks/>
              </p:cNvSpPr>
              <p:nvPr/>
            </p:nvSpPr>
            <p:spPr bwMode="gray">
              <a:xfrm>
                <a:off x="3236425" y="214006"/>
                <a:ext cx="252" cy="187"/>
              </a:xfrm>
              <a:custGeom>
                <a:avLst/>
                <a:gdLst/>
                <a:ahLst/>
                <a:cxnLst>
                  <a:cxn ang="0">
                    <a:pos x="0" y="61"/>
                  </a:cxn>
                  <a:cxn ang="0">
                    <a:pos x="6" y="48"/>
                  </a:cxn>
                  <a:cxn ang="0">
                    <a:pos x="19" y="30"/>
                  </a:cxn>
                  <a:cxn ang="0">
                    <a:pos x="27" y="6"/>
                  </a:cxn>
                  <a:cxn ang="0">
                    <a:pos x="40" y="8"/>
                  </a:cxn>
                  <a:cxn ang="0">
                    <a:pos x="51" y="10"/>
                  </a:cxn>
                  <a:cxn ang="0">
                    <a:pos x="70" y="14"/>
                  </a:cxn>
                  <a:cxn ang="0">
                    <a:pos x="77" y="6"/>
                  </a:cxn>
                  <a:cxn ang="0">
                    <a:pos x="93" y="0"/>
                  </a:cxn>
                  <a:cxn ang="0">
                    <a:pos x="109" y="18"/>
                  </a:cxn>
                  <a:cxn ang="0">
                    <a:pos x="116" y="25"/>
                  </a:cxn>
                  <a:cxn ang="0">
                    <a:pos x="135" y="30"/>
                  </a:cxn>
                  <a:cxn ang="0">
                    <a:pos x="148" y="37"/>
                  </a:cxn>
                  <a:cxn ang="0">
                    <a:pos x="156" y="57"/>
                  </a:cxn>
                  <a:cxn ang="0">
                    <a:pos x="151" y="68"/>
                  </a:cxn>
                  <a:cxn ang="0">
                    <a:pos x="139" y="86"/>
                  </a:cxn>
                  <a:cxn ang="0">
                    <a:pos x="129" y="90"/>
                  </a:cxn>
                  <a:cxn ang="0">
                    <a:pos x="117" y="94"/>
                  </a:cxn>
                  <a:cxn ang="0">
                    <a:pos x="105" y="98"/>
                  </a:cxn>
                  <a:cxn ang="0">
                    <a:pos x="113" y="103"/>
                  </a:cxn>
                  <a:cxn ang="0">
                    <a:pos x="123" y="108"/>
                  </a:cxn>
                  <a:cxn ang="0">
                    <a:pos x="127" y="112"/>
                  </a:cxn>
                  <a:cxn ang="0">
                    <a:pos x="115" y="115"/>
                  </a:cxn>
                  <a:cxn ang="0">
                    <a:pos x="102" y="120"/>
                  </a:cxn>
                  <a:cxn ang="0">
                    <a:pos x="101" y="110"/>
                  </a:cxn>
                  <a:cxn ang="0">
                    <a:pos x="95" y="105"/>
                  </a:cxn>
                  <a:cxn ang="0">
                    <a:pos x="102" y="101"/>
                  </a:cxn>
                  <a:cxn ang="0">
                    <a:pos x="98" y="96"/>
                  </a:cxn>
                  <a:cxn ang="0">
                    <a:pos x="88" y="95"/>
                  </a:cxn>
                  <a:cxn ang="0">
                    <a:pos x="82" y="90"/>
                  </a:cxn>
                  <a:cxn ang="0">
                    <a:pos x="74" y="94"/>
                  </a:cxn>
                  <a:cxn ang="0">
                    <a:pos x="67" y="106"/>
                  </a:cxn>
                  <a:cxn ang="0">
                    <a:pos x="62" y="98"/>
                  </a:cxn>
                  <a:cxn ang="0">
                    <a:pos x="70" y="92"/>
                  </a:cxn>
                  <a:cxn ang="0">
                    <a:pos x="67" y="84"/>
                  </a:cxn>
                  <a:cxn ang="0">
                    <a:pos x="59" y="64"/>
                  </a:cxn>
                  <a:cxn ang="0">
                    <a:pos x="39" y="68"/>
                  </a:cxn>
                  <a:cxn ang="0">
                    <a:pos x="24" y="74"/>
                  </a:cxn>
                  <a:cxn ang="0">
                    <a:pos x="8" y="68"/>
                  </a:cxn>
                </a:cxnLst>
                <a:rect l="0" t="0" r="r" b="b"/>
                <a:pathLst>
                  <a:path w="162" h="120">
                    <a:moveTo>
                      <a:pt x="8" y="68"/>
                    </a:moveTo>
                    <a:lnTo>
                      <a:pt x="0" y="61"/>
                    </a:lnTo>
                    <a:lnTo>
                      <a:pt x="2" y="52"/>
                    </a:lnTo>
                    <a:lnTo>
                      <a:pt x="6" y="48"/>
                    </a:lnTo>
                    <a:lnTo>
                      <a:pt x="6" y="45"/>
                    </a:lnTo>
                    <a:lnTo>
                      <a:pt x="19" y="30"/>
                    </a:lnTo>
                    <a:lnTo>
                      <a:pt x="18" y="16"/>
                    </a:lnTo>
                    <a:lnTo>
                      <a:pt x="27" y="6"/>
                    </a:lnTo>
                    <a:lnTo>
                      <a:pt x="34" y="5"/>
                    </a:lnTo>
                    <a:lnTo>
                      <a:pt x="40" y="8"/>
                    </a:lnTo>
                    <a:lnTo>
                      <a:pt x="45" y="8"/>
                    </a:lnTo>
                    <a:lnTo>
                      <a:pt x="51" y="10"/>
                    </a:lnTo>
                    <a:lnTo>
                      <a:pt x="55" y="8"/>
                    </a:lnTo>
                    <a:lnTo>
                      <a:pt x="70" y="14"/>
                    </a:lnTo>
                    <a:lnTo>
                      <a:pt x="75" y="12"/>
                    </a:lnTo>
                    <a:lnTo>
                      <a:pt x="77" y="6"/>
                    </a:lnTo>
                    <a:lnTo>
                      <a:pt x="86" y="3"/>
                    </a:lnTo>
                    <a:lnTo>
                      <a:pt x="93" y="0"/>
                    </a:lnTo>
                    <a:lnTo>
                      <a:pt x="105" y="1"/>
                    </a:lnTo>
                    <a:lnTo>
                      <a:pt x="109" y="18"/>
                    </a:lnTo>
                    <a:lnTo>
                      <a:pt x="116" y="19"/>
                    </a:lnTo>
                    <a:lnTo>
                      <a:pt x="116" y="25"/>
                    </a:lnTo>
                    <a:lnTo>
                      <a:pt x="120" y="31"/>
                    </a:lnTo>
                    <a:lnTo>
                      <a:pt x="135" y="30"/>
                    </a:lnTo>
                    <a:lnTo>
                      <a:pt x="143" y="37"/>
                    </a:lnTo>
                    <a:lnTo>
                      <a:pt x="148" y="37"/>
                    </a:lnTo>
                    <a:lnTo>
                      <a:pt x="162" y="50"/>
                    </a:lnTo>
                    <a:lnTo>
                      <a:pt x="156" y="57"/>
                    </a:lnTo>
                    <a:lnTo>
                      <a:pt x="155" y="69"/>
                    </a:lnTo>
                    <a:lnTo>
                      <a:pt x="151" y="68"/>
                    </a:lnTo>
                    <a:lnTo>
                      <a:pt x="144" y="75"/>
                    </a:lnTo>
                    <a:lnTo>
                      <a:pt x="139" y="86"/>
                    </a:lnTo>
                    <a:lnTo>
                      <a:pt x="133" y="86"/>
                    </a:lnTo>
                    <a:lnTo>
                      <a:pt x="129" y="90"/>
                    </a:lnTo>
                    <a:lnTo>
                      <a:pt x="117" y="91"/>
                    </a:lnTo>
                    <a:lnTo>
                      <a:pt x="117" y="94"/>
                    </a:lnTo>
                    <a:lnTo>
                      <a:pt x="115" y="96"/>
                    </a:lnTo>
                    <a:lnTo>
                      <a:pt x="105" y="98"/>
                    </a:lnTo>
                    <a:lnTo>
                      <a:pt x="106" y="100"/>
                    </a:lnTo>
                    <a:lnTo>
                      <a:pt x="113" y="103"/>
                    </a:lnTo>
                    <a:lnTo>
                      <a:pt x="115" y="107"/>
                    </a:lnTo>
                    <a:lnTo>
                      <a:pt x="123" y="108"/>
                    </a:lnTo>
                    <a:lnTo>
                      <a:pt x="127" y="108"/>
                    </a:lnTo>
                    <a:lnTo>
                      <a:pt x="127" y="112"/>
                    </a:lnTo>
                    <a:lnTo>
                      <a:pt x="120" y="113"/>
                    </a:lnTo>
                    <a:lnTo>
                      <a:pt x="115" y="115"/>
                    </a:lnTo>
                    <a:lnTo>
                      <a:pt x="109" y="120"/>
                    </a:lnTo>
                    <a:lnTo>
                      <a:pt x="102" y="120"/>
                    </a:lnTo>
                    <a:lnTo>
                      <a:pt x="101" y="115"/>
                    </a:lnTo>
                    <a:lnTo>
                      <a:pt x="101" y="110"/>
                    </a:lnTo>
                    <a:lnTo>
                      <a:pt x="95" y="108"/>
                    </a:lnTo>
                    <a:lnTo>
                      <a:pt x="95" y="105"/>
                    </a:lnTo>
                    <a:lnTo>
                      <a:pt x="97" y="104"/>
                    </a:lnTo>
                    <a:lnTo>
                      <a:pt x="102" y="101"/>
                    </a:lnTo>
                    <a:lnTo>
                      <a:pt x="102" y="98"/>
                    </a:lnTo>
                    <a:lnTo>
                      <a:pt x="98" y="96"/>
                    </a:lnTo>
                    <a:lnTo>
                      <a:pt x="92" y="96"/>
                    </a:lnTo>
                    <a:lnTo>
                      <a:pt x="88" y="95"/>
                    </a:lnTo>
                    <a:lnTo>
                      <a:pt x="85" y="91"/>
                    </a:lnTo>
                    <a:lnTo>
                      <a:pt x="82" y="90"/>
                    </a:lnTo>
                    <a:lnTo>
                      <a:pt x="79" y="93"/>
                    </a:lnTo>
                    <a:lnTo>
                      <a:pt x="74" y="94"/>
                    </a:lnTo>
                    <a:lnTo>
                      <a:pt x="74" y="99"/>
                    </a:lnTo>
                    <a:lnTo>
                      <a:pt x="67" y="106"/>
                    </a:lnTo>
                    <a:lnTo>
                      <a:pt x="62" y="107"/>
                    </a:lnTo>
                    <a:lnTo>
                      <a:pt x="62" y="98"/>
                    </a:lnTo>
                    <a:lnTo>
                      <a:pt x="66" y="92"/>
                    </a:lnTo>
                    <a:lnTo>
                      <a:pt x="70" y="92"/>
                    </a:lnTo>
                    <a:lnTo>
                      <a:pt x="71" y="88"/>
                    </a:lnTo>
                    <a:lnTo>
                      <a:pt x="67" y="84"/>
                    </a:lnTo>
                    <a:lnTo>
                      <a:pt x="64" y="71"/>
                    </a:lnTo>
                    <a:lnTo>
                      <a:pt x="59" y="64"/>
                    </a:lnTo>
                    <a:lnTo>
                      <a:pt x="45" y="64"/>
                    </a:lnTo>
                    <a:lnTo>
                      <a:pt x="39" y="68"/>
                    </a:lnTo>
                    <a:lnTo>
                      <a:pt x="32" y="72"/>
                    </a:lnTo>
                    <a:lnTo>
                      <a:pt x="24" y="74"/>
                    </a:lnTo>
                    <a:lnTo>
                      <a:pt x="14" y="70"/>
                    </a:lnTo>
                    <a:lnTo>
                      <a:pt x="8" y="6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4" name="Freeform 264"/>
              <p:cNvSpPr>
                <a:spLocks/>
              </p:cNvSpPr>
              <p:nvPr/>
            </p:nvSpPr>
            <p:spPr bwMode="gray">
              <a:xfrm>
                <a:off x="3236430" y="214200"/>
                <a:ext cx="84" cy="62"/>
              </a:xfrm>
              <a:custGeom>
                <a:avLst/>
                <a:gdLst/>
                <a:ahLst/>
                <a:cxnLst>
                  <a:cxn ang="0">
                    <a:pos x="5" y="40"/>
                  </a:cxn>
                  <a:cxn ang="0">
                    <a:pos x="5" y="31"/>
                  </a:cxn>
                  <a:cxn ang="0">
                    <a:pos x="1" y="21"/>
                  </a:cxn>
                  <a:cxn ang="0">
                    <a:pos x="5" y="13"/>
                  </a:cxn>
                  <a:cxn ang="0">
                    <a:pos x="0" y="7"/>
                  </a:cxn>
                  <a:cxn ang="0">
                    <a:pos x="3" y="0"/>
                  </a:cxn>
                  <a:cxn ang="0">
                    <a:pos x="9" y="4"/>
                  </a:cxn>
                  <a:cxn ang="0">
                    <a:pos x="20" y="7"/>
                  </a:cxn>
                  <a:cxn ang="0">
                    <a:pos x="30" y="5"/>
                  </a:cxn>
                  <a:cxn ang="0">
                    <a:pos x="37" y="0"/>
                  </a:cxn>
                  <a:cxn ang="0">
                    <a:pos x="42" y="0"/>
                  </a:cxn>
                  <a:cxn ang="0">
                    <a:pos x="54" y="5"/>
                  </a:cxn>
                  <a:cxn ang="0">
                    <a:pos x="54" y="11"/>
                  </a:cxn>
                  <a:cxn ang="0">
                    <a:pos x="50" y="14"/>
                  </a:cxn>
                  <a:cxn ang="0">
                    <a:pos x="49" y="25"/>
                  </a:cxn>
                  <a:cxn ang="0">
                    <a:pos x="47" y="31"/>
                  </a:cxn>
                  <a:cxn ang="0">
                    <a:pos x="41" y="29"/>
                  </a:cxn>
                  <a:cxn ang="0">
                    <a:pos x="35" y="31"/>
                  </a:cxn>
                  <a:cxn ang="0">
                    <a:pos x="33" y="39"/>
                  </a:cxn>
                  <a:cxn ang="0">
                    <a:pos x="28" y="40"/>
                  </a:cxn>
                  <a:cxn ang="0">
                    <a:pos x="23" y="37"/>
                  </a:cxn>
                  <a:cxn ang="0">
                    <a:pos x="17" y="36"/>
                  </a:cxn>
                  <a:cxn ang="0">
                    <a:pos x="11" y="38"/>
                  </a:cxn>
                  <a:cxn ang="0">
                    <a:pos x="5" y="40"/>
                  </a:cxn>
                </a:cxnLst>
                <a:rect l="0" t="0" r="r" b="b"/>
                <a:pathLst>
                  <a:path w="54" h="40">
                    <a:moveTo>
                      <a:pt x="5" y="40"/>
                    </a:moveTo>
                    <a:lnTo>
                      <a:pt x="5" y="31"/>
                    </a:lnTo>
                    <a:lnTo>
                      <a:pt x="1" y="21"/>
                    </a:lnTo>
                    <a:lnTo>
                      <a:pt x="5" y="13"/>
                    </a:lnTo>
                    <a:lnTo>
                      <a:pt x="0" y="7"/>
                    </a:lnTo>
                    <a:lnTo>
                      <a:pt x="3" y="0"/>
                    </a:lnTo>
                    <a:lnTo>
                      <a:pt x="9" y="4"/>
                    </a:lnTo>
                    <a:lnTo>
                      <a:pt x="20" y="7"/>
                    </a:lnTo>
                    <a:lnTo>
                      <a:pt x="30" y="5"/>
                    </a:lnTo>
                    <a:lnTo>
                      <a:pt x="37" y="0"/>
                    </a:lnTo>
                    <a:lnTo>
                      <a:pt x="42" y="0"/>
                    </a:lnTo>
                    <a:lnTo>
                      <a:pt x="54" y="5"/>
                    </a:lnTo>
                    <a:lnTo>
                      <a:pt x="54" y="11"/>
                    </a:lnTo>
                    <a:lnTo>
                      <a:pt x="50" y="14"/>
                    </a:lnTo>
                    <a:lnTo>
                      <a:pt x="49" y="25"/>
                    </a:lnTo>
                    <a:lnTo>
                      <a:pt x="47" y="31"/>
                    </a:lnTo>
                    <a:lnTo>
                      <a:pt x="41" y="29"/>
                    </a:lnTo>
                    <a:lnTo>
                      <a:pt x="35" y="31"/>
                    </a:lnTo>
                    <a:lnTo>
                      <a:pt x="33" y="39"/>
                    </a:lnTo>
                    <a:lnTo>
                      <a:pt x="28" y="40"/>
                    </a:lnTo>
                    <a:lnTo>
                      <a:pt x="23" y="37"/>
                    </a:lnTo>
                    <a:lnTo>
                      <a:pt x="17" y="36"/>
                    </a:lnTo>
                    <a:lnTo>
                      <a:pt x="11" y="38"/>
                    </a:lnTo>
                    <a:lnTo>
                      <a:pt x="5" y="4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5" name="Freeform 265"/>
              <p:cNvSpPr>
                <a:spLocks/>
              </p:cNvSpPr>
              <p:nvPr/>
            </p:nvSpPr>
            <p:spPr bwMode="gray">
              <a:xfrm>
                <a:off x="3236399" y="214112"/>
                <a:ext cx="132" cy="99"/>
              </a:xfrm>
              <a:custGeom>
                <a:avLst/>
                <a:gdLst/>
                <a:ahLst/>
                <a:cxnLst>
                  <a:cxn ang="0">
                    <a:pos x="23" y="57"/>
                  </a:cxn>
                  <a:cxn ang="0">
                    <a:pos x="18" y="50"/>
                  </a:cxn>
                  <a:cxn ang="0">
                    <a:pos x="6" y="48"/>
                  </a:cxn>
                  <a:cxn ang="0">
                    <a:pos x="5" y="37"/>
                  </a:cxn>
                  <a:cxn ang="0">
                    <a:pos x="0" y="28"/>
                  </a:cxn>
                  <a:cxn ang="0">
                    <a:pos x="8" y="26"/>
                  </a:cxn>
                  <a:cxn ang="0">
                    <a:pos x="10" y="14"/>
                  </a:cxn>
                  <a:cxn ang="0">
                    <a:pos x="17" y="5"/>
                  </a:cxn>
                  <a:cxn ang="0">
                    <a:pos x="25" y="0"/>
                  </a:cxn>
                  <a:cxn ang="0">
                    <a:pos x="31" y="2"/>
                  </a:cxn>
                  <a:cxn ang="0">
                    <a:pos x="41" y="6"/>
                  </a:cxn>
                  <a:cxn ang="0">
                    <a:pos x="49" y="4"/>
                  </a:cxn>
                  <a:cxn ang="0">
                    <a:pos x="56" y="0"/>
                  </a:cxn>
                  <a:cxn ang="0">
                    <a:pos x="62" y="2"/>
                  </a:cxn>
                  <a:cxn ang="0">
                    <a:pos x="67" y="10"/>
                  </a:cxn>
                  <a:cxn ang="0">
                    <a:pos x="71" y="27"/>
                  </a:cxn>
                  <a:cxn ang="0">
                    <a:pos x="74" y="31"/>
                  </a:cxn>
                  <a:cxn ang="0">
                    <a:pos x="74" y="37"/>
                  </a:cxn>
                  <a:cxn ang="0">
                    <a:pos x="79" y="39"/>
                  </a:cxn>
                  <a:cxn ang="0">
                    <a:pos x="84" y="38"/>
                  </a:cxn>
                  <a:cxn ang="0">
                    <a:pos x="85" y="43"/>
                  </a:cxn>
                  <a:cxn ang="0">
                    <a:pos x="76" y="53"/>
                  </a:cxn>
                  <a:cxn ang="0">
                    <a:pos x="74" y="62"/>
                  </a:cxn>
                  <a:cxn ang="0">
                    <a:pos x="62" y="57"/>
                  </a:cxn>
                  <a:cxn ang="0">
                    <a:pos x="57" y="57"/>
                  </a:cxn>
                  <a:cxn ang="0">
                    <a:pos x="50" y="62"/>
                  </a:cxn>
                  <a:cxn ang="0">
                    <a:pos x="40" y="64"/>
                  </a:cxn>
                  <a:cxn ang="0">
                    <a:pos x="29" y="61"/>
                  </a:cxn>
                  <a:cxn ang="0">
                    <a:pos x="23" y="57"/>
                  </a:cxn>
                </a:cxnLst>
                <a:rect l="0" t="0" r="r" b="b"/>
                <a:pathLst>
                  <a:path w="85" h="64">
                    <a:moveTo>
                      <a:pt x="23" y="57"/>
                    </a:moveTo>
                    <a:lnTo>
                      <a:pt x="18" y="50"/>
                    </a:lnTo>
                    <a:lnTo>
                      <a:pt x="6" y="48"/>
                    </a:lnTo>
                    <a:lnTo>
                      <a:pt x="5" y="37"/>
                    </a:lnTo>
                    <a:lnTo>
                      <a:pt x="0" y="28"/>
                    </a:lnTo>
                    <a:lnTo>
                      <a:pt x="8" y="26"/>
                    </a:lnTo>
                    <a:lnTo>
                      <a:pt x="10" y="14"/>
                    </a:lnTo>
                    <a:lnTo>
                      <a:pt x="17" y="5"/>
                    </a:lnTo>
                    <a:lnTo>
                      <a:pt x="25" y="0"/>
                    </a:lnTo>
                    <a:lnTo>
                      <a:pt x="31" y="2"/>
                    </a:lnTo>
                    <a:lnTo>
                      <a:pt x="41" y="6"/>
                    </a:lnTo>
                    <a:lnTo>
                      <a:pt x="49" y="4"/>
                    </a:lnTo>
                    <a:lnTo>
                      <a:pt x="56" y="0"/>
                    </a:lnTo>
                    <a:lnTo>
                      <a:pt x="62" y="2"/>
                    </a:lnTo>
                    <a:lnTo>
                      <a:pt x="67" y="10"/>
                    </a:lnTo>
                    <a:lnTo>
                      <a:pt x="71" y="27"/>
                    </a:lnTo>
                    <a:lnTo>
                      <a:pt x="74" y="31"/>
                    </a:lnTo>
                    <a:lnTo>
                      <a:pt x="74" y="37"/>
                    </a:lnTo>
                    <a:lnTo>
                      <a:pt x="79" y="39"/>
                    </a:lnTo>
                    <a:lnTo>
                      <a:pt x="84" y="38"/>
                    </a:lnTo>
                    <a:lnTo>
                      <a:pt x="85" y="43"/>
                    </a:lnTo>
                    <a:lnTo>
                      <a:pt x="76" y="53"/>
                    </a:lnTo>
                    <a:lnTo>
                      <a:pt x="74" y="62"/>
                    </a:lnTo>
                    <a:lnTo>
                      <a:pt x="62" y="57"/>
                    </a:lnTo>
                    <a:lnTo>
                      <a:pt x="57" y="57"/>
                    </a:lnTo>
                    <a:lnTo>
                      <a:pt x="50" y="62"/>
                    </a:lnTo>
                    <a:lnTo>
                      <a:pt x="40" y="64"/>
                    </a:lnTo>
                    <a:lnTo>
                      <a:pt x="29" y="61"/>
                    </a:lnTo>
                    <a:lnTo>
                      <a:pt x="23" y="5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6" name="Freeform 266"/>
              <p:cNvSpPr>
                <a:spLocks/>
              </p:cNvSpPr>
              <p:nvPr/>
            </p:nvSpPr>
            <p:spPr bwMode="gray">
              <a:xfrm>
                <a:off x="3236284" y="214326"/>
                <a:ext cx="42" cy="28"/>
              </a:xfrm>
              <a:custGeom>
                <a:avLst/>
                <a:gdLst/>
                <a:ahLst/>
                <a:cxnLst>
                  <a:cxn ang="0">
                    <a:pos x="27" y="0"/>
                  </a:cxn>
                  <a:cxn ang="0">
                    <a:pos x="24" y="7"/>
                  </a:cxn>
                  <a:cxn ang="0">
                    <a:pos x="24" y="18"/>
                  </a:cxn>
                  <a:cxn ang="0">
                    <a:pos x="12" y="12"/>
                  </a:cxn>
                  <a:cxn ang="0">
                    <a:pos x="7" y="8"/>
                  </a:cxn>
                  <a:cxn ang="0">
                    <a:pos x="0" y="6"/>
                  </a:cxn>
                  <a:cxn ang="0">
                    <a:pos x="0" y="4"/>
                  </a:cxn>
                  <a:cxn ang="0">
                    <a:pos x="3" y="1"/>
                  </a:cxn>
                  <a:cxn ang="0">
                    <a:pos x="7" y="1"/>
                  </a:cxn>
                  <a:cxn ang="0">
                    <a:pos x="11" y="2"/>
                  </a:cxn>
                  <a:cxn ang="0">
                    <a:pos x="21" y="2"/>
                  </a:cxn>
                  <a:cxn ang="0">
                    <a:pos x="27" y="0"/>
                  </a:cxn>
                </a:cxnLst>
                <a:rect l="0" t="0" r="r" b="b"/>
                <a:pathLst>
                  <a:path w="27" h="18">
                    <a:moveTo>
                      <a:pt x="27" y="0"/>
                    </a:moveTo>
                    <a:lnTo>
                      <a:pt x="24" y="7"/>
                    </a:lnTo>
                    <a:lnTo>
                      <a:pt x="24" y="18"/>
                    </a:lnTo>
                    <a:lnTo>
                      <a:pt x="12" y="12"/>
                    </a:lnTo>
                    <a:lnTo>
                      <a:pt x="7" y="8"/>
                    </a:lnTo>
                    <a:lnTo>
                      <a:pt x="0" y="6"/>
                    </a:lnTo>
                    <a:lnTo>
                      <a:pt x="0" y="4"/>
                    </a:lnTo>
                    <a:lnTo>
                      <a:pt x="3" y="1"/>
                    </a:lnTo>
                    <a:lnTo>
                      <a:pt x="7" y="1"/>
                    </a:lnTo>
                    <a:lnTo>
                      <a:pt x="11" y="2"/>
                    </a:lnTo>
                    <a:lnTo>
                      <a:pt x="21" y="2"/>
                    </a:lnTo>
                    <a:lnTo>
                      <a:pt x="2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7" name="Freeform 267"/>
              <p:cNvSpPr>
                <a:spLocks/>
              </p:cNvSpPr>
              <p:nvPr/>
            </p:nvSpPr>
            <p:spPr bwMode="gray">
              <a:xfrm>
                <a:off x="3236309" y="214360"/>
                <a:ext cx="8" cy="6"/>
              </a:xfrm>
              <a:custGeom>
                <a:avLst/>
                <a:gdLst/>
                <a:ahLst/>
                <a:cxnLst>
                  <a:cxn ang="0">
                    <a:pos x="3" y="0"/>
                  </a:cxn>
                  <a:cxn ang="0">
                    <a:pos x="5" y="1"/>
                  </a:cxn>
                  <a:cxn ang="0">
                    <a:pos x="5" y="4"/>
                  </a:cxn>
                  <a:cxn ang="0">
                    <a:pos x="0" y="4"/>
                  </a:cxn>
                  <a:cxn ang="0">
                    <a:pos x="0" y="2"/>
                  </a:cxn>
                  <a:cxn ang="0">
                    <a:pos x="3" y="0"/>
                  </a:cxn>
                </a:cxnLst>
                <a:rect l="0" t="0" r="r" b="b"/>
                <a:pathLst>
                  <a:path w="5" h="4">
                    <a:moveTo>
                      <a:pt x="3" y="0"/>
                    </a:moveTo>
                    <a:lnTo>
                      <a:pt x="5" y="1"/>
                    </a:lnTo>
                    <a:lnTo>
                      <a:pt x="5" y="4"/>
                    </a:lnTo>
                    <a:lnTo>
                      <a:pt x="0" y="4"/>
                    </a:lnTo>
                    <a:lnTo>
                      <a:pt x="0" y="2"/>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8" name="Freeform 268"/>
              <p:cNvSpPr>
                <a:spLocks/>
              </p:cNvSpPr>
              <p:nvPr/>
            </p:nvSpPr>
            <p:spPr bwMode="gray">
              <a:xfrm>
                <a:off x="3236481" y="214245"/>
                <a:ext cx="39" cy="39"/>
              </a:xfrm>
              <a:custGeom>
                <a:avLst/>
                <a:gdLst/>
                <a:ahLst/>
                <a:cxnLst>
                  <a:cxn ang="0">
                    <a:pos x="2" y="2"/>
                  </a:cxn>
                  <a:cxn ang="0">
                    <a:pos x="8" y="0"/>
                  </a:cxn>
                  <a:cxn ang="0">
                    <a:pos x="14" y="2"/>
                  </a:cxn>
                  <a:cxn ang="0">
                    <a:pos x="25" y="12"/>
                  </a:cxn>
                  <a:cxn ang="0">
                    <a:pos x="24" y="16"/>
                  </a:cxn>
                  <a:cxn ang="0">
                    <a:pos x="19" y="16"/>
                  </a:cxn>
                  <a:cxn ang="0">
                    <a:pos x="13" y="15"/>
                  </a:cxn>
                  <a:cxn ang="0">
                    <a:pos x="12" y="19"/>
                  </a:cxn>
                  <a:cxn ang="0">
                    <a:pos x="5" y="20"/>
                  </a:cxn>
                  <a:cxn ang="0">
                    <a:pos x="0" y="25"/>
                  </a:cxn>
                  <a:cxn ang="0">
                    <a:pos x="0" y="23"/>
                  </a:cxn>
                  <a:cxn ang="0">
                    <a:pos x="2" y="20"/>
                  </a:cxn>
                  <a:cxn ang="0">
                    <a:pos x="0" y="19"/>
                  </a:cxn>
                  <a:cxn ang="0">
                    <a:pos x="4" y="13"/>
                  </a:cxn>
                  <a:cxn ang="0">
                    <a:pos x="5" y="7"/>
                  </a:cxn>
                  <a:cxn ang="0">
                    <a:pos x="2" y="2"/>
                  </a:cxn>
                </a:cxnLst>
                <a:rect l="0" t="0" r="r" b="b"/>
                <a:pathLst>
                  <a:path w="25" h="25">
                    <a:moveTo>
                      <a:pt x="2" y="2"/>
                    </a:moveTo>
                    <a:lnTo>
                      <a:pt x="8" y="0"/>
                    </a:lnTo>
                    <a:lnTo>
                      <a:pt x="14" y="2"/>
                    </a:lnTo>
                    <a:lnTo>
                      <a:pt x="25" y="12"/>
                    </a:lnTo>
                    <a:lnTo>
                      <a:pt x="24" y="16"/>
                    </a:lnTo>
                    <a:lnTo>
                      <a:pt x="19" y="16"/>
                    </a:lnTo>
                    <a:lnTo>
                      <a:pt x="13" y="15"/>
                    </a:lnTo>
                    <a:lnTo>
                      <a:pt x="12" y="19"/>
                    </a:lnTo>
                    <a:lnTo>
                      <a:pt x="5" y="20"/>
                    </a:lnTo>
                    <a:lnTo>
                      <a:pt x="0" y="25"/>
                    </a:lnTo>
                    <a:lnTo>
                      <a:pt x="0" y="23"/>
                    </a:lnTo>
                    <a:lnTo>
                      <a:pt x="2" y="20"/>
                    </a:lnTo>
                    <a:lnTo>
                      <a:pt x="0" y="19"/>
                    </a:lnTo>
                    <a:lnTo>
                      <a:pt x="4" y="13"/>
                    </a:lnTo>
                    <a:lnTo>
                      <a:pt x="5" y="7"/>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19" name="Freeform 269"/>
              <p:cNvSpPr>
                <a:spLocks/>
              </p:cNvSpPr>
              <p:nvPr/>
            </p:nvSpPr>
            <p:spPr bwMode="gray">
              <a:xfrm>
                <a:off x="3236445" y="214377"/>
                <a:ext cx="36" cy="13"/>
              </a:xfrm>
              <a:custGeom>
                <a:avLst/>
                <a:gdLst/>
                <a:ahLst/>
                <a:cxnLst>
                  <a:cxn ang="0">
                    <a:pos x="0" y="2"/>
                  </a:cxn>
                  <a:cxn ang="0">
                    <a:pos x="1" y="0"/>
                  </a:cxn>
                  <a:cxn ang="0">
                    <a:pos x="7" y="0"/>
                  </a:cxn>
                  <a:cxn ang="0">
                    <a:pos x="9" y="2"/>
                  </a:cxn>
                  <a:cxn ang="0">
                    <a:pos x="13" y="2"/>
                  </a:cxn>
                  <a:cxn ang="0">
                    <a:pos x="15" y="3"/>
                  </a:cxn>
                  <a:cxn ang="0">
                    <a:pos x="17" y="2"/>
                  </a:cxn>
                  <a:cxn ang="0">
                    <a:pos x="20" y="2"/>
                  </a:cxn>
                  <a:cxn ang="0">
                    <a:pos x="23" y="4"/>
                  </a:cxn>
                  <a:cxn ang="0">
                    <a:pos x="23" y="6"/>
                  </a:cxn>
                  <a:cxn ang="0">
                    <a:pos x="21" y="7"/>
                  </a:cxn>
                  <a:cxn ang="0">
                    <a:pos x="19" y="8"/>
                  </a:cxn>
                  <a:cxn ang="0">
                    <a:pos x="12" y="8"/>
                  </a:cxn>
                  <a:cxn ang="0">
                    <a:pos x="7" y="5"/>
                  </a:cxn>
                  <a:cxn ang="0">
                    <a:pos x="1" y="5"/>
                  </a:cxn>
                  <a:cxn ang="0">
                    <a:pos x="0" y="2"/>
                  </a:cxn>
                </a:cxnLst>
                <a:rect l="0" t="0" r="r" b="b"/>
                <a:pathLst>
                  <a:path w="23" h="8">
                    <a:moveTo>
                      <a:pt x="0" y="2"/>
                    </a:moveTo>
                    <a:lnTo>
                      <a:pt x="1" y="0"/>
                    </a:lnTo>
                    <a:lnTo>
                      <a:pt x="7" y="0"/>
                    </a:lnTo>
                    <a:lnTo>
                      <a:pt x="9" y="2"/>
                    </a:lnTo>
                    <a:lnTo>
                      <a:pt x="13" y="2"/>
                    </a:lnTo>
                    <a:lnTo>
                      <a:pt x="15" y="3"/>
                    </a:lnTo>
                    <a:lnTo>
                      <a:pt x="17" y="2"/>
                    </a:lnTo>
                    <a:lnTo>
                      <a:pt x="20" y="2"/>
                    </a:lnTo>
                    <a:lnTo>
                      <a:pt x="23" y="4"/>
                    </a:lnTo>
                    <a:lnTo>
                      <a:pt x="23" y="6"/>
                    </a:lnTo>
                    <a:lnTo>
                      <a:pt x="21" y="7"/>
                    </a:lnTo>
                    <a:lnTo>
                      <a:pt x="19" y="8"/>
                    </a:lnTo>
                    <a:lnTo>
                      <a:pt x="12" y="8"/>
                    </a:lnTo>
                    <a:lnTo>
                      <a:pt x="7" y="5"/>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0" name="Freeform 270"/>
              <p:cNvSpPr>
                <a:spLocks/>
              </p:cNvSpPr>
              <p:nvPr/>
            </p:nvSpPr>
            <p:spPr bwMode="gray">
              <a:xfrm>
                <a:off x="3236469" y="214346"/>
                <a:ext cx="7" cy="5"/>
              </a:xfrm>
              <a:custGeom>
                <a:avLst/>
                <a:gdLst/>
                <a:ahLst/>
                <a:cxnLst>
                  <a:cxn ang="0">
                    <a:pos x="0" y="1"/>
                  </a:cxn>
                  <a:cxn ang="0">
                    <a:pos x="2" y="0"/>
                  </a:cxn>
                  <a:cxn ang="0">
                    <a:pos x="4" y="0"/>
                  </a:cxn>
                  <a:cxn ang="0">
                    <a:pos x="5" y="2"/>
                  </a:cxn>
                  <a:cxn ang="0">
                    <a:pos x="2" y="3"/>
                  </a:cxn>
                  <a:cxn ang="0">
                    <a:pos x="0" y="1"/>
                  </a:cxn>
                </a:cxnLst>
                <a:rect l="0" t="0" r="r" b="b"/>
                <a:pathLst>
                  <a:path w="5" h="3">
                    <a:moveTo>
                      <a:pt x="0" y="1"/>
                    </a:moveTo>
                    <a:lnTo>
                      <a:pt x="2" y="0"/>
                    </a:lnTo>
                    <a:lnTo>
                      <a:pt x="4" y="0"/>
                    </a:lnTo>
                    <a:lnTo>
                      <a:pt x="5" y="2"/>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1" name="Freeform 271"/>
              <p:cNvSpPr>
                <a:spLocks/>
              </p:cNvSpPr>
              <p:nvPr/>
            </p:nvSpPr>
            <p:spPr bwMode="gray">
              <a:xfrm>
                <a:off x="3236494" y="214372"/>
                <a:ext cx="6" cy="7"/>
              </a:xfrm>
              <a:custGeom>
                <a:avLst/>
                <a:gdLst/>
                <a:ahLst/>
                <a:cxnLst>
                  <a:cxn ang="0">
                    <a:pos x="0" y="1"/>
                  </a:cxn>
                  <a:cxn ang="0">
                    <a:pos x="2" y="0"/>
                  </a:cxn>
                  <a:cxn ang="0">
                    <a:pos x="3" y="1"/>
                  </a:cxn>
                  <a:cxn ang="0">
                    <a:pos x="4" y="3"/>
                  </a:cxn>
                  <a:cxn ang="0">
                    <a:pos x="1" y="4"/>
                  </a:cxn>
                  <a:cxn ang="0">
                    <a:pos x="0" y="1"/>
                  </a:cxn>
                </a:cxnLst>
                <a:rect l="0" t="0" r="r" b="b"/>
                <a:pathLst>
                  <a:path w="4" h="4">
                    <a:moveTo>
                      <a:pt x="0" y="1"/>
                    </a:moveTo>
                    <a:lnTo>
                      <a:pt x="2" y="0"/>
                    </a:lnTo>
                    <a:lnTo>
                      <a:pt x="3" y="1"/>
                    </a:lnTo>
                    <a:lnTo>
                      <a:pt x="4" y="3"/>
                    </a:lnTo>
                    <a:lnTo>
                      <a:pt x="1"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2" name="Freeform 272"/>
              <p:cNvSpPr>
                <a:spLocks/>
              </p:cNvSpPr>
              <p:nvPr/>
            </p:nvSpPr>
            <p:spPr bwMode="gray">
              <a:xfrm>
                <a:off x="3236125" y="214228"/>
                <a:ext cx="6" cy="5"/>
              </a:xfrm>
              <a:custGeom>
                <a:avLst/>
                <a:gdLst/>
                <a:ahLst/>
                <a:cxnLst>
                  <a:cxn ang="0">
                    <a:pos x="0" y="2"/>
                  </a:cxn>
                  <a:cxn ang="0">
                    <a:pos x="1" y="1"/>
                  </a:cxn>
                  <a:cxn ang="0">
                    <a:pos x="3" y="0"/>
                  </a:cxn>
                  <a:cxn ang="0">
                    <a:pos x="4" y="1"/>
                  </a:cxn>
                  <a:cxn ang="0">
                    <a:pos x="3" y="3"/>
                  </a:cxn>
                  <a:cxn ang="0">
                    <a:pos x="0" y="2"/>
                  </a:cxn>
                </a:cxnLst>
                <a:rect l="0" t="0" r="r" b="b"/>
                <a:pathLst>
                  <a:path w="4" h="3">
                    <a:moveTo>
                      <a:pt x="0" y="2"/>
                    </a:moveTo>
                    <a:lnTo>
                      <a:pt x="1" y="1"/>
                    </a:lnTo>
                    <a:lnTo>
                      <a:pt x="3" y="0"/>
                    </a:lnTo>
                    <a:lnTo>
                      <a:pt x="4" y="1"/>
                    </a:lnTo>
                    <a:lnTo>
                      <a:pt x="3"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3" name="Freeform 273"/>
              <p:cNvSpPr>
                <a:spLocks/>
              </p:cNvSpPr>
              <p:nvPr/>
            </p:nvSpPr>
            <p:spPr bwMode="gray">
              <a:xfrm>
                <a:off x="3236303" y="214146"/>
                <a:ext cx="79" cy="92"/>
              </a:xfrm>
              <a:custGeom>
                <a:avLst/>
                <a:gdLst/>
                <a:ahLst/>
                <a:cxnLst>
                  <a:cxn ang="0">
                    <a:pos x="43" y="59"/>
                  </a:cxn>
                  <a:cxn ang="0">
                    <a:pos x="37" y="57"/>
                  </a:cxn>
                  <a:cxn ang="0">
                    <a:pos x="35" y="52"/>
                  </a:cxn>
                  <a:cxn ang="0">
                    <a:pos x="27" y="47"/>
                  </a:cxn>
                  <a:cxn ang="0">
                    <a:pos x="20" y="42"/>
                  </a:cxn>
                  <a:cxn ang="0">
                    <a:pos x="15" y="36"/>
                  </a:cxn>
                  <a:cxn ang="0">
                    <a:pos x="14" y="31"/>
                  </a:cxn>
                  <a:cxn ang="0">
                    <a:pos x="11" y="28"/>
                  </a:cxn>
                  <a:cxn ang="0">
                    <a:pos x="8" y="22"/>
                  </a:cxn>
                  <a:cxn ang="0">
                    <a:pos x="5" y="24"/>
                  </a:cxn>
                  <a:cxn ang="0">
                    <a:pos x="3" y="28"/>
                  </a:cxn>
                  <a:cxn ang="0">
                    <a:pos x="0" y="21"/>
                  </a:cxn>
                  <a:cxn ang="0">
                    <a:pos x="2" y="17"/>
                  </a:cxn>
                  <a:cxn ang="0">
                    <a:pos x="3" y="14"/>
                  </a:cxn>
                  <a:cxn ang="0">
                    <a:pos x="18" y="13"/>
                  </a:cxn>
                  <a:cxn ang="0">
                    <a:pos x="22" y="6"/>
                  </a:cxn>
                  <a:cxn ang="0">
                    <a:pos x="22" y="2"/>
                  </a:cxn>
                  <a:cxn ang="0">
                    <a:pos x="26" y="0"/>
                  </a:cxn>
                  <a:cxn ang="0">
                    <a:pos x="31" y="1"/>
                  </a:cxn>
                  <a:cxn ang="0">
                    <a:pos x="35" y="10"/>
                  </a:cxn>
                  <a:cxn ang="0">
                    <a:pos x="48" y="12"/>
                  </a:cxn>
                  <a:cxn ang="0">
                    <a:pos x="51" y="22"/>
                  </a:cxn>
                  <a:cxn ang="0">
                    <a:pos x="39" y="23"/>
                  </a:cxn>
                  <a:cxn ang="0">
                    <a:pos x="32" y="18"/>
                  </a:cxn>
                  <a:cxn ang="0">
                    <a:pos x="28" y="20"/>
                  </a:cxn>
                  <a:cxn ang="0">
                    <a:pos x="27" y="25"/>
                  </a:cxn>
                  <a:cxn ang="0">
                    <a:pos x="24" y="24"/>
                  </a:cxn>
                  <a:cxn ang="0">
                    <a:pos x="21" y="26"/>
                  </a:cxn>
                  <a:cxn ang="0">
                    <a:pos x="23" y="35"/>
                  </a:cxn>
                  <a:cxn ang="0">
                    <a:pos x="30" y="42"/>
                  </a:cxn>
                  <a:cxn ang="0">
                    <a:pos x="38" y="50"/>
                  </a:cxn>
                  <a:cxn ang="0">
                    <a:pos x="39" y="55"/>
                  </a:cxn>
                  <a:cxn ang="0">
                    <a:pos x="43" y="57"/>
                  </a:cxn>
                  <a:cxn ang="0">
                    <a:pos x="43" y="59"/>
                  </a:cxn>
                </a:cxnLst>
                <a:rect l="0" t="0" r="r" b="b"/>
                <a:pathLst>
                  <a:path w="51" h="59">
                    <a:moveTo>
                      <a:pt x="43" y="59"/>
                    </a:moveTo>
                    <a:lnTo>
                      <a:pt x="37" y="57"/>
                    </a:lnTo>
                    <a:lnTo>
                      <a:pt x="35" y="52"/>
                    </a:lnTo>
                    <a:lnTo>
                      <a:pt x="27" y="47"/>
                    </a:lnTo>
                    <a:lnTo>
                      <a:pt x="20" y="42"/>
                    </a:lnTo>
                    <a:lnTo>
                      <a:pt x="15" y="36"/>
                    </a:lnTo>
                    <a:lnTo>
                      <a:pt x="14" y="31"/>
                    </a:lnTo>
                    <a:lnTo>
                      <a:pt x="11" y="28"/>
                    </a:lnTo>
                    <a:lnTo>
                      <a:pt x="8" y="22"/>
                    </a:lnTo>
                    <a:lnTo>
                      <a:pt x="5" y="24"/>
                    </a:lnTo>
                    <a:lnTo>
                      <a:pt x="3" y="28"/>
                    </a:lnTo>
                    <a:lnTo>
                      <a:pt x="0" y="21"/>
                    </a:lnTo>
                    <a:lnTo>
                      <a:pt x="2" y="17"/>
                    </a:lnTo>
                    <a:lnTo>
                      <a:pt x="3" y="14"/>
                    </a:lnTo>
                    <a:lnTo>
                      <a:pt x="18" y="13"/>
                    </a:lnTo>
                    <a:lnTo>
                      <a:pt x="22" y="6"/>
                    </a:lnTo>
                    <a:lnTo>
                      <a:pt x="22" y="2"/>
                    </a:lnTo>
                    <a:lnTo>
                      <a:pt x="26" y="0"/>
                    </a:lnTo>
                    <a:lnTo>
                      <a:pt x="31" y="1"/>
                    </a:lnTo>
                    <a:lnTo>
                      <a:pt x="35" y="10"/>
                    </a:lnTo>
                    <a:lnTo>
                      <a:pt x="48" y="12"/>
                    </a:lnTo>
                    <a:lnTo>
                      <a:pt x="51" y="22"/>
                    </a:lnTo>
                    <a:lnTo>
                      <a:pt x="39" y="23"/>
                    </a:lnTo>
                    <a:lnTo>
                      <a:pt x="32" y="18"/>
                    </a:lnTo>
                    <a:lnTo>
                      <a:pt x="28" y="20"/>
                    </a:lnTo>
                    <a:lnTo>
                      <a:pt x="27" y="25"/>
                    </a:lnTo>
                    <a:lnTo>
                      <a:pt x="24" y="24"/>
                    </a:lnTo>
                    <a:lnTo>
                      <a:pt x="21" y="26"/>
                    </a:lnTo>
                    <a:lnTo>
                      <a:pt x="23" y="35"/>
                    </a:lnTo>
                    <a:lnTo>
                      <a:pt x="30" y="42"/>
                    </a:lnTo>
                    <a:lnTo>
                      <a:pt x="38" y="50"/>
                    </a:lnTo>
                    <a:lnTo>
                      <a:pt x="39" y="55"/>
                    </a:lnTo>
                    <a:lnTo>
                      <a:pt x="43" y="57"/>
                    </a:lnTo>
                    <a:lnTo>
                      <a:pt x="43" y="5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4" name="Freeform 274"/>
              <p:cNvSpPr>
                <a:spLocks/>
              </p:cNvSpPr>
              <p:nvPr/>
            </p:nvSpPr>
            <p:spPr bwMode="gray">
              <a:xfrm>
                <a:off x="3236335" y="214174"/>
                <a:ext cx="50" cy="60"/>
              </a:xfrm>
              <a:custGeom>
                <a:avLst/>
                <a:gdLst/>
                <a:ahLst/>
                <a:cxnLst>
                  <a:cxn ang="0">
                    <a:pos x="22" y="39"/>
                  </a:cxn>
                  <a:cxn ang="0">
                    <a:pos x="18" y="37"/>
                  </a:cxn>
                  <a:cxn ang="0">
                    <a:pos x="17" y="32"/>
                  </a:cxn>
                  <a:cxn ang="0">
                    <a:pos x="9" y="24"/>
                  </a:cxn>
                  <a:cxn ang="0">
                    <a:pos x="2" y="17"/>
                  </a:cxn>
                  <a:cxn ang="0">
                    <a:pos x="0" y="8"/>
                  </a:cxn>
                  <a:cxn ang="0">
                    <a:pos x="3" y="6"/>
                  </a:cxn>
                  <a:cxn ang="0">
                    <a:pos x="6" y="7"/>
                  </a:cxn>
                  <a:cxn ang="0">
                    <a:pos x="7" y="2"/>
                  </a:cxn>
                  <a:cxn ang="0">
                    <a:pos x="11" y="0"/>
                  </a:cxn>
                  <a:cxn ang="0">
                    <a:pos x="18" y="5"/>
                  </a:cxn>
                  <a:cxn ang="0">
                    <a:pos x="30" y="4"/>
                  </a:cxn>
                  <a:cxn ang="0">
                    <a:pos x="32" y="12"/>
                  </a:cxn>
                  <a:cxn ang="0">
                    <a:pos x="32" y="25"/>
                  </a:cxn>
                  <a:cxn ang="0">
                    <a:pos x="25" y="35"/>
                  </a:cxn>
                  <a:cxn ang="0">
                    <a:pos x="22" y="39"/>
                  </a:cxn>
                </a:cxnLst>
                <a:rect l="0" t="0" r="r" b="b"/>
                <a:pathLst>
                  <a:path w="32" h="39">
                    <a:moveTo>
                      <a:pt x="22" y="39"/>
                    </a:moveTo>
                    <a:lnTo>
                      <a:pt x="18" y="37"/>
                    </a:lnTo>
                    <a:lnTo>
                      <a:pt x="17" y="32"/>
                    </a:lnTo>
                    <a:lnTo>
                      <a:pt x="9" y="24"/>
                    </a:lnTo>
                    <a:lnTo>
                      <a:pt x="2" y="17"/>
                    </a:lnTo>
                    <a:lnTo>
                      <a:pt x="0" y="8"/>
                    </a:lnTo>
                    <a:lnTo>
                      <a:pt x="3" y="6"/>
                    </a:lnTo>
                    <a:lnTo>
                      <a:pt x="6" y="7"/>
                    </a:lnTo>
                    <a:lnTo>
                      <a:pt x="7" y="2"/>
                    </a:lnTo>
                    <a:lnTo>
                      <a:pt x="11" y="0"/>
                    </a:lnTo>
                    <a:lnTo>
                      <a:pt x="18" y="5"/>
                    </a:lnTo>
                    <a:lnTo>
                      <a:pt x="30" y="4"/>
                    </a:lnTo>
                    <a:lnTo>
                      <a:pt x="32" y="12"/>
                    </a:lnTo>
                    <a:lnTo>
                      <a:pt x="32" y="25"/>
                    </a:lnTo>
                    <a:lnTo>
                      <a:pt x="25" y="35"/>
                    </a:lnTo>
                    <a:lnTo>
                      <a:pt x="22" y="3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5" name="Freeform 275"/>
              <p:cNvSpPr>
                <a:spLocks/>
              </p:cNvSpPr>
              <p:nvPr/>
            </p:nvSpPr>
            <p:spPr bwMode="gray">
              <a:xfrm>
                <a:off x="3236370" y="214154"/>
                <a:ext cx="68" cy="94"/>
              </a:xfrm>
              <a:custGeom>
                <a:avLst/>
                <a:gdLst/>
                <a:ahLst/>
                <a:cxnLst>
                  <a:cxn ang="0">
                    <a:pos x="19" y="1"/>
                  </a:cxn>
                  <a:cxn ang="0">
                    <a:pos x="24" y="10"/>
                  </a:cxn>
                  <a:cxn ang="0">
                    <a:pos x="25" y="21"/>
                  </a:cxn>
                  <a:cxn ang="0">
                    <a:pos x="37" y="23"/>
                  </a:cxn>
                  <a:cxn ang="0">
                    <a:pos x="42" y="30"/>
                  </a:cxn>
                  <a:cxn ang="0">
                    <a:pos x="39" y="37"/>
                  </a:cxn>
                  <a:cxn ang="0">
                    <a:pos x="44" y="43"/>
                  </a:cxn>
                  <a:cxn ang="0">
                    <a:pos x="40" y="51"/>
                  </a:cxn>
                  <a:cxn ang="0">
                    <a:pos x="31" y="55"/>
                  </a:cxn>
                  <a:cxn ang="0">
                    <a:pos x="23" y="61"/>
                  </a:cxn>
                  <a:cxn ang="0">
                    <a:pos x="20" y="53"/>
                  </a:cxn>
                  <a:cxn ang="0">
                    <a:pos x="14" y="51"/>
                  </a:cxn>
                  <a:cxn ang="0">
                    <a:pos x="10" y="54"/>
                  </a:cxn>
                  <a:cxn ang="0">
                    <a:pos x="8" y="60"/>
                  </a:cxn>
                  <a:cxn ang="0">
                    <a:pos x="0" y="54"/>
                  </a:cxn>
                  <a:cxn ang="0">
                    <a:pos x="0" y="52"/>
                  </a:cxn>
                  <a:cxn ang="0">
                    <a:pos x="3" y="48"/>
                  </a:cxn>
                  <a:cxn ang="0">
                    <a:pos x="10" y="38"/>
                  </a:cxn>
                  <a:cxn ang="0">
                    <a:pos x="10" y="25"/>
                  </a:cxn>
                  <a:cxn ang="0">
                    <a:pos x="8" y="17"/>
                  </a:cxn>
                  <a:cxn ang="0">
                    <a:pos x="5" y="7"/>
                  </a:cxn>
                  <a:cxn ang="0">
                    <a:pos x="6" y="4"/>
                  </a:cxn>
                  <a:cxn ang="0">
                    <a:pos x="17" y="0"/>
                  </a:cxn>
                  <a:cxn ang="0">
                    <a:pos x="19" y="1"/>
                  </a:cxn>
                </a:cxnLst>
                <a:rect l="0" t="0" r="r" b="b"/>
                <a:pathLst>
                  <a:path w="44" h="61">
                    <a:moveTo>
                      <a:pt x="19" y="1"/>
                    </a:moveTo>
                    <a:lnTo>
                      <a:pt x="24" y="10"/>
                    </a:lnTo>
                    <a:lnTo>
                      <a:pt x="25" y="21"/>
                    </a:lnTo>
                    <a:lnTo>
                      <a:pt x="37" y="23"/>
                    </a:lnTo>
                    <a:lnTo>
                      <a:pt x="42" y="30"/>
                    </a:lnTo>
                    <a:lnTo>
                      <a:pt x="39" y="37"/>
                    </a:lnTo>
                    <a:lnTo>
                      <a:pt x="44" y="43"/>
                    </a:lnTo>
                    <a:lnTo>
                      <a:pt x="40" y="51"/>
                    </a:lnTo>
                    <a:lnTo>
                      <a:pt x="31" y="55"/>
                    </a:lnTo>
                    <a:lnTo>
                      <a:pt x="23" y="61"/>
                    </a:lnTo>
                    <a:lnTo>
                      <a:pt x="20" y="53"/>
                    </a:lnTo>
                    <a:lnTo>
                      <a:pt x="14" y="51"/>
                    </a:lnTo>
                    <a:lnTo>
                      <a:pt x="10" y="54"/>
                    </a:lnTo>
                    <a:lnTo>
                      <a:pt x="8" y="60"/>
                    </a:lnTo>
                    <a:lnTo>
                      <a:pt x="0" y="54"/>
                    </a:lnTo>
                    <a:lnTo>
                      <a:pt x="0" y="52"/>
                    </a:lnTo>
                    <a:lnTo>
                      <a:pt x="3" y="48"/>
                    </a:lnTo>
                    <a:lnTo>
                      <a:pt x="10" y="38"/>
                    </a:lnTo>
                    <a:lnTo>
                      <a:pt x="10" y="25"/>
                    </a:lnTo>
                    <a:lnTo>
                      <a:pt x="8" y="17"/>
                    </a:lnTo>
                    <a:lnTo>
                      <a:pt x="5" y="7"/>
                    </a:lnTo>
                    <a:lnTo>
                      <a:pt x="6" y="4"/>
                    </a:lnTo>
                    <a:lnTo>
                      <a:pt x="17" y="0"/>
                    </a:lnTo>
                    <a:lnTo>
                      <a:pt x="19"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6" name="Freeform 276"/>
              <p:cNvSpPr>
                <a:spLocks/>
              </p:cNvSpPr>
              <p:nvPr/>
            </p:nvSpPr>
            <p:spPr bwMode="gray">
              <a:xfrm>
                <a:off x="3236402" y="214233"/>
                <a:ext cx="36" cy="37"/>
              </a:xfrm>
              <a:custGeom>
                <a:avLst/>
                <a:gdLst/>
                <a:ahLst/>
                <a:cxnLst>
                  <a:cxn ang="0">
                    <a:pos x="2" y="10"/>
                  </a:cxn>
                  <a:cxn ang="0">
                    <a:pos x="10" y="4"/>
                  </a:cxn>
                  <a:cxn ang="0">
                    <a:pos x="19" y="0"/>
                  </a:cxn>
                  <a:cxn ang="0">
                    <a:pos x="23" y="10"/>
                  </a:cxn>
                  <a:cxn ang="0">
                    <a:pos x="23" y="19"/>
                  </a:cxn>
                  <a:cxn ang="0">
                    <a:pos x="19" y="19"/>
                  </a:cxn>
                  <a:cxn ang="0">
                    <a:pos x="15" y="24"/>
                  </a:cxn>
                  <a:cxn ang="0">
                    <a:pos x="4" y="24"/>
                  </a:cxn>
                  <a:cxn ang="0">
                    <a:pos x="0" y="17"/>
                  </a:cxn>
                  <a:cxn ang="0">
                    <a:pos x="2" y="10"/>
                  </a:cxn>
                </a:cxnLst>
                <a:rect l="0" t="0" r="r" b="b"/>
                <a:pathLst>
                  <a:path w="23" h="24">
                    <a:moveTo>
                      <a:pt x="2" y="10"/>
                    </a:moveTo>
                    <a:lnTo>
                      <a:pt x="10" y="4"/>
                    </a:lnTo>
                    <a:lnTo>
                      <a:pt x="19" y="0"/>
                    </a:lnTo>
                    <a:lnTo>
                      <a:pt x="23" y="10"/>
                    </a:lnTo>
                    <a:lnTo>
                      <a:pt x="23" y="19"/>
                    </a:lnTo>
                    <a:lnTo>
                      <a:pt x="19" y="19"/>
                    </a:lnTo>
                    <a:lnTo>
                      <a:pt x="15" y="24"/>
                    </a:lnTo>
                    <a:lnTo>
                      <a:pt x="4" y="24"/>
                    </a:lnTo>
                    <a:lnTo>
                      <a:pt x="0" y="17"/>
                    </a:lnTo>
                    <a:lnTo>
                      <a:pt x="2"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7" name="Freeform 277"/>
              <p:cNvSpPr>
                <a:spLocks/>
              </p:cNvSpPr>
              <p:nvPr/>
            </p:nvSpPr>
            <p:spPr bwMode="gray">
              <a:xfrm>
                <a:off x="3236232" y="214224"/>
                <a:ext cx="10" cy="34"/>
              </a:xfrm>
              <a:custGeom>
                <a:avLst/>
                <a:gdLst/>
                <a:ahLst/>
                <a:cxnLst>
                  <a:cxn ang="0">
                    <a:pos x="6" y="0"/>
                  </a:cxn>
                  <a:cxn ang="0">
                    <a:pos x="6" y="4"/>
                  </a:cxn>
                  <a:cxn ang="0">
                    <a:pos x="7" y="8"/>
                  </a:cxn>
                  <a:cxn ang="0">
                    <a:pos x="5" y="20"/>
                  </a:cxn>
                  <a:cxn ang="0">
                    <a:pos x="2" y="22"/>
                  </a:cxn>
                  <a:cxn ang="0">
                    <a:pos x="0" y="19"/>
                  </a:cxn>
                  <a:cxn ang="0">
                    <a:pos x="0" y="10"/>
                  </a:cxn>
                  <a:cxn ang="0">
                    <a:pos x="1" y="7"/>
                  </a:cxn>
                  <a:cxn ang="0">
                    <a:pos x="5" y="4"/>
                  </a:cxn>
                  <a:cxn ang="0">
                    <a:pos x="5" y="0"/>
                  </a:cxn>
                  <a:cxn ang="0">
                    <a:pos x="6" y="0"/>
                  </a:cxn>
                </a:cxnLst>
                <a:rect l="0" t="0" r="r" b="b"/>
                <a:pathLst>
                  <a:path w="7" h="22">
                    <a:moveTo>
                      <a:pt x="6" y="0"/>
                    </a:moveTo>
                    <a:lnTo>
                      <a:pt x="6" y="4"/>
                    </a:lnTo>
                    <a:lnTo>
                      <a:pt x="7" y="8"/>
                    </a:lnTo>
                    <a:lnTo>
                      <a:pt x="5" y="20"/>
                    </a:lnTo>
                    <a:lnTo>
                      <a:pt x="2" y="22"/>
                    </a:lnTo>
                    <a:lnTo>
                      <a:pt x="0" y="19"/>
                    </a:lnTo>
                    <a:lnTo>
                      <a:pt x="0" y="10"/>
                    </a:lnTo>
                    <a:lnTo>
                      <a:pt x="1" y="7"/>
                    </a:lnTo>
                    <a:lnTo>
                      <a:pt x="5" y="4"/>
                    </a:lnTo>
                    <a:lnTo>
                      <a:pt x="5" y="0"/>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8" name="Freeform 278"/>
              <p:cNvSpPr>
                <a:spLocks/>
              </p:cNvSpPr>
              <p:nvPr/>
            </p:nvSpPr>
            <p:spPr bwMode="gray">
              <a:xfrm>
                <a:off x="3236128" y="214309"/>
                <a:ext cx="7" cy="6"/>
              </a:xfrm>
              <a:custGeom>
                <a:avLst/>
                <a:gdLst/>
                <a:ahLst/>
                <a:cxnLst>
                  <a:cxn ang="0">
                    <a:pos x="0" y="4"/>
                  </a:cxn>
                  <a:cxn ang="0">
                    <a:pos x="0" y="3"/>
                  </a:cxn>
                  <a:cxn ang="0">
                    <a:pos x="3" y="0"/>
                  </a:cxn>
                  <a:cxn ang="0">
                    <a:pos x="5" y="0"/>
                  </a:cxn>
                  <a:cxn ang="0">
                    <a:pos x="3" y="3"/>
                  </a:cxn>
                  <a:cxn ang="0">
                    <a:pos x="0" y="4"/>
                  </a:cxn>
                </a:cxnLst>
                <a:rect l="0" t="0" r="r" b="b"/>
                <a:pathLst>
                  <a:path w="5" h="4">
                    <a:moveTo>
                      <a:pt x="0" y="4"/>
                    </a:moveTo>
                    <a:lnTo>
                      <a:pt x="0" y="3"/>
                    </a:lnTo>
                    <a:lnTo>
                      <a:pt x="3" y="0"/>
                    </a:lnTo>
                    <a:lnTo>
                      <a:pt x="5" y="0"/>
                    </a:lnTo>
                    <a:lnTo>
                      <a:pt x="3" y="3"/>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29" name="Freeform 279"/>
              <p:cNvSpPr>
                <a:spLocks/>
              </p:cNvSpPr>
              <p:nvPr/>
            </p:nvSpPr>
            <p:spPr bwMode="gray">
              <a:xfrm>
                <a:off x="3236143" y="214298"/>
                <a:ext cx="13" cy="11"/>
              </a:xfrm>
              <a:custGeom>
                <a:avLst/>
                <a:gdLst/>
                <a:ahLst/>
                <a:cxnLst>
                  <a:cxn ang="0">
                    <a:pos x="0" y="5"/>
                  </a:cxn>
                  <a:cxn ang="0">
                    <a:pos x="0" y="0"/>
                  </a:cxn>
                  <a:cxn ang="0">
                    <a:pos x="6" y="0"/>
                  </a:cxn>
                  <a:cxn ang="0">
                    <a:pos x="8" y="2"/>
                  </a:cxn>
                  <a:cxn ang="0">
                    <a:pos x="7" y="5"/>
                  </a:cxn>
                  <a:cxn ang="0">
                    <a:pos x="2" y="7"/>
                  </a:cxn>
                  <a:cxn ang="0">
                    <a:pos x="0" y="5"/>
                  </a:cxn>
                </a:cxnLst>
                <a:rect l="0" t="0" r="r" b="b"/>
                <a:pathLst>
                  <a:path w="8" h="7">
                    <a:moveTo>
                      <a:pt x="0" y="5"/>
                    </a:moveTo>
                    <a:lnTo>
                      <a:pt x="0" y="0"/>
                    </a:lnTo>
                    <a:lnTo>
                      <a:pt x="6" y="0"/>
                    </a:lnTo>
                    <a:lnTo>
                      <a:pt x="8" y="2"/>
                    </a:lnTo>
                    <a:lnTo>
                      <a:pt x="7" y="5"/>
                    </a:lnTo>
                    <a:lnTo>
                      <a:pt x="2" y="7"/>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0" name="Freeform 280"/>
              <p:cNvSpPr>
                <a:spLocks/>
              </p:cNvSpPr>
              <p:nvPr/>
            </p:nvSpPr>
            <p:spPr bwMode="gray">
              <a:xfrm>
                <a:off x="3236160" y="214289"/>
                <a:ext cx="8" cy="6"/>
              </a:xfrm>
              <a:custGeom>
                <a:avLst/>
                <a:gdLst/>
                <a:ahLst/>
                <a:cxnLst>
                  <a:cxn ang="0">
                    <a:pos x="0" y="4"/>
                  </a:cxn>
                  <a:cxn ang="0">
                    <a:pos x="0" y="2"/>
                  </a:cxn>
                  <a:cxn ang="0">
                    <a:pos x="3" y="0"/>
                  </a:cxn>
                  <a:cxn ang="0">
                    <a:pos x="5" y="1"/>
                  </a:cxn>
                  <a:cxn ang="0">
                    <a:pos x="5" y="4"/>
                  </a:cxn>
                  <a:cxn ang="0">
                    <a:pos x="0" y="4"/>
                  </a:cxn>
                </a:cxnLst>
                <a:rect l="0" t="0" r="r" b="b"/>
                <a:pathLst>
                  <a:path w="5" h="4">
                    <a:moveTo>
                      <a:pt x="0" y="4"/>
                    </a:moveTo>
                    <a:lnTo>
                      <a:pt x="0" y="2"/>
                    </a:lnTo>
                    <a:lnTo>
                      <a:pt x="3" y="0"/>
                    </a:lnTo>
                    <a:lnTo>
                      <a:pt x="5" y="1"/>
                    </a:lnTo>
                    <a:lnTo>
                      <a:pt x="5"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1" name="Freeform 281"/>
              <p:cNvSpPr>
                <a:spLocks/>
              </p:cNvSpPr>
              <p:nvPr/>
            </p:nvSpPr>
            <p:spPr bwMode="gray">
              <a:xfrm>
                <a:off x="3236042" y="214042"/>
                <a:ext cx="185" cy="194"/>
              </a:xfrm>
              <a:custGeom>
                <a:avLst/>
                <a:gdLst/>
                <a:ahLst/>
                <a:cxnLst>
                  <a:cxn ang="0">
                    <a:pos x="60" y="125"/>
                  </a:cxn>
                  <a:cxn ang="0">
                    <a:pos x="57" y="121"/>
                  </a:cxn>
                  <a:cxn ang="0">
                    <a:pos x="54" y="121"/>
                  </a:cxn>
                  <a:cxn ang="0">
                    <a:pos x="41" y="123"/>
                  </a:cxn>
                  <a:cxn ang="0">
                    <a:pos x="35" y="120"/>
                  </a:cxn>
                  <a:cxn ang="0">
                    <a:pos x="31" y="107"/>
                  </a:cxn>
                  <a:cxn ang="0">
                    <a:pos x="33" y="92"/>
                  </a:cxn>
                  <a:cxn ang="0">
                    <a:pos x="35" y="91"/>
                  </a:cxn>
                  <a:cxn ang="0">
                    <a:pos x="31" y="85"/>
                  </a:cxn>
                  <a:cxn ang="0">
                    <a:pos x="32" y="77"/>
                  </a:cxn>
                  <a:cxn ang="0">
                    <a:pos x="23" y="66"/>
                  </a:cxn>
                  <a:cxn ang="0">
                    <a:pos x="21" y="57"/>
                  </a:cxn>
                  <a:cxn ang="0">
                    <a:pos x="16" y="54"/>
                  </a:cxn>
                  <a:cxn ang="0">
                    <a:pos x="6" y="52"/>
                  </a:cxn>
                  <a:cxn ang="0">
                    <a:pos x="2" y="46"/>
                  </a:cxn>
                  <a:cxn ang="0">
                    <a:pos x="2" y="39"/>
                  </a:cxn>
                  <a:cxn ang="0">
                    <a:pos x="11" y="36"/>
                  </a:cxn>
                  <a:cxn ang="0">
                    <a:pos x="20" y="40"/>
                  </a:cxn>
                  <a:cxn ang="0">
                    <a:pos x="27" y="40"/>
                  </a:cxn>
                  <a:cxn ang="0">
                    <a:pos x="28" y="32"/>
                  </a:cxn>
                  <a:cxn ang="0">
                    <a:pos x="24" y="23"/>
                  </a:cxn>
                  <a:cxn ang="0">
                    <a:pos x="33" y="27"/>
                  </a:cxn>
                  <a:cxn ang="0">
                    <a:pos x="41" y="24"/>
                  </a:cxn>
                  <a:cxn ang="0">
                    <a:pos x="55" y="15"/>
                  </a:cxn>
                  <a:cxn ang="0">
                    <a:pos x="65" y="0"/>
                  </a:cxn>
                  <a:cxn ang="0">
                    <a:pos x="80" y="15"/>
                  </a:cxn>
                  <a:cxn ang="0">
                    <a:pos x="90" y="19"/>
                  </a:cxn>
                  <a:cxn ang="0">
                    <a:pos x="103" y="27"/>
                  </a:cxn>
                  <a:cxn ang="0">
                    <a:pos x="119" y="29"/>
                  </a:cxn>
                  <a:cxn ang="0">
                    <a:pos x="111" y="55"/>
                  </a:cxn>
                  <a:cxn ang="0">
                    <a:pos x="104" y="59"/>
                  </a:cxn>
                  <a:cxn ang="0">
                    <a:pos x="101" y="64"/>
                  </a:cxn>
                  <a:cxn ang="0">
                    <a:pos x="95" y="74"/>
                  </a:cxn>
                  <a:cxn ang="0">
                    <a:pos x="101" y="74"/>
                  </a:cxn>
                  <a:cxn ang="0">
                    <a:pos x="103" y="80"/>
                  </a:cxn>
                  <a:cxn ang="0">
                    <a:pos x="106" y="101"/>
                  </a:cxn>
                  <a:cxn ang="0">
                    <a:pos x="115" y="107"/>
                  </a:cxn>
                  <a:cxn ang="0">
                    <a:pos x="105" y="112"/>
                  </a:cxn>
                  <a:cxn ang="0">
                    <a:pos x="96" y="117"/>
                  </a:cxn>
                  <a:cxn ang="0">
                    <a:pos x="86" y="116"/>
                  </a:cxn>
                  <a:cxn ang="0">
                    <a:pos x="72" y="117"/>
                  </a:cxn>
                </a:cxnLst>
                <a:rect l="0" t="0" r="r" b="b"/>
                <a:pathLst>
                  <a:path w="119" h="125">
                    <a:moveTo>
                      <a:pt x="70" y="125"/>
                    </a:moveTo>
                    <a:lnTo>
                      <a:pt x="60" y="125"/>
                    </a:lnTo>
                    <a:lnTo>
                      <a:pt x="56" y="123"/>
                    </a:lnTo>
                    <a:lnTo>
                      <a:pt x="57" y="121"/>
                    </a:lnTo>
                    <a:lnTo>
                      <a:pt x="56" y="120"/>
                    </a:lnTo>
                    <a:lnTo>
                      <a:pt x="54" y="121"/>
                    </a:lnTo>
                    <a:lnTo>
                      <a:pt x="53" y="122"/>
                    </a:lnTo>
                    <a:lnTo>
                      <a:pt x="41" y="123"/>
                    </a:lnTo>
                    <a:lnTo>
                      <a:pt x="38" y="120"/>
                    </a:lnTo>
                    <a:lnTo>
                      <a:pt x="35" y="120"/>
                    </a:lnTo>
                    <a:lnTo>
                      <a:pt x="28" y="115"/>
                    </a:lnTo>
                    <a:lnTo>
                      <a:pt x="31" y="107"/>
                    </a:lnTo>
                    <a:lnTo>
                      <a:pt x="33" y="99"/>
                    </a:lnTo>
                    <a:lnTo>
                      <a:pt x="33" y="92"/>
                    </a:lnTo>
                    <a:lnTo>
                      <a:pt x="36" y="95"/>
                    </a:lnTo>
                    <a:lnTo>
                      <a:pt x="35" y="91"/>
                    </a:lnTo>
                    <a:lnTo>
                      <a:pt x="32" y="90"/>
                    </a:lnTo>
                    <a:lnTo>
                      <a:pt x="31" y="85"/>
                    </a:lnTo>
                    <a:lnTo>
                      <a:pt x="30" y="78"/>
                    </a:lnTo>
                    <a:lnTo>
                      <a:pt x="32" y="77"/>
                    </a:lnTo>
                    <a:lnTo>
                      <a:pt x="32" y="73"/>
                    </a:lnTo>
                    <a:lnTo>
                      <a:pt x="23" y="66"/>
                    </a:lnTo>
                    <a:lnTo>
                      <a:pt x="25" y="61"/>
                    </a:lnTo>
                    <a:lnTo>
                      <a:pt x="21" y="57"/>
                    </a:lnTo>
                    <a:lnTo>
                      <a:pt x="17" y="57"/>
                    </a:lnTo>
                    <a:lnTo>
                      <a:pt x="16" y="54"/>
                    </a:lnTo>
                    <a:lnTo>
                      <a:pt x="11" y="53"/>
                    </a:lnTo>
                    <a:lnTo>
                      <a:pt x="6" y="52"/>
                    </a:lnTo>
                    <a:lnTo>
                      <a:pt x="2" y="49"/>
                    </a:lnTo>
                    <a:lnTo>
                      <a:pt x="2" y="46"/>
                    </a:lnTo>
                    <a:lnTo>
                      <a:pt x="0" y="43"/>
                    </a:lnTo>
                    <a:lnTo>
                      <a:pt x="2" y="39"/>
                    </a:lnTo>
                    <a:lnTo>
                      <a:pt x="7" y="40"/>
                    </a:lnTo>
                    <a:lnTo>
                      <a:pt x="11" y="36"/>
                    </a:lnTo>
                    <a:lnTo>
                      <a:pt x="14" y="37"/>
                    </a:lnTo>
                    <a:lnTo>
                      <a:pt x="20" y="40"/>
                    </a:lnTo>
                    <a:lnTo>
                      <a:pt x="23" y="38"/>
                    </a:lnTo>
                    <a:lnTo>
                      <a:pt x="27" y="40"/>
                    </a:lnTo>
                    <a:lnTo>
                      <a:pt x="30" y="36"/>
                    </a:lnTo>
                    <a:lnTo>
                      <a:pt x="28" y="32"/>
                    </a:lnTo>
                    <a:lnTo>
                      <a:pt x="24" y="26"/>
                    </a:lnTo>
                    <a:lnTo>
                      <a:pt x="24" y="23"/>
                    </a:lnTo>
                    <a:lnTo>
                      <a:pt x="30" y="23"/>
                    </a:lnTo>
                    <a:lnTo>
                      <a:pt x="33" y="27"/>
                    </a:lnTo>
                    <a:lnTo>
                      <a:pt x="41" y="27"/>
                    </a:lnTo>
                    <a:lnTo>
                      <a:pt x="41" y="24"/>
                    </a:lnTo>
                    <a:lnTo>
                      <a:pt x="47" y="21"/>
                    </a:lnTo>
                    <a:lnTo>
                      <a:pt x="55" y="15"/>
                    </a:lnTo>
                    <a:lnTo>
                      <a:pt x="58" y="2"/>
                    </a:lnTo>
                    <a:lnTo>
                      <a:pt x="65" y="0"/>
                    </a:lnTo>
                    <a:lnTo>
                      <a:pt x="72" y="9"/>
                    </a:lnTo>
                    <a:lnTo>
                      <a:pt x="80" y="15"/>
                    </a:lnTo>
                    <a:lnTo>
                      <a:pt x="84" y="17"/>
                    </a:lnTo>
                    <a:lnTo>
                      <a:pt x="90" y="19"/>
                    </a:lnTo>
                    <a:lnTo>
                      <a:pt x="97" y="25"/>
                    </a:lnTo>
                    <a:lnTo>
                      <a:pt x="103" y="27"/>
                    </a:lnTo>
                    <a:lnTo>
                      <a:pt x="112" y="27"/>
                    </a:lnTo>
                    <a:lnTo>
                      <a:pt x="119" y="29"/>
                    </a:lnTo>
                    <a:lnTo>
                      <a:pt x="114" y="42"/>
                    </a:lnTo>
                    <a:lnTo>
                      <a:pt x="111" y="55"/>
                    </a:lnTo>
                    <a:lnTo>
                      <a:pt x="106" y="54"/>
                    </a:lnTo>
                    <a:lnTo>
                      <a:pt x="104" y="59"/>
                    </a:lnTo>
                    <a:lnTo>
                      <a:pt x="104" y="63"/>
                    </a:lnTo>
                    <a:lnTo>
                      <a:pt x="101" y="64"/>
                    </a:lnTo>
                    <a:lnTo>
                      <a:pt x="99" y="69"/>
                    </a:lnTo>
                    <a:lnTo>
                      <a:pt x="95" y="74"/>
                    </a:lnTo>
                    <a:lnTo>
                      <a:pt x="97" y="77"/>
                    </a:lnTo>
                    <a:lnTo>
                      <a:pt x="101" y="74"/>
                    </a:lnTo>
                    <a:lnTo>
                      <a:pt x="104" y="75"/>
                    </a:lnTo>
                    <a:lnTo>
                      <a:pt x="103" y="80"/>
                    </a:lnTo>
                    <a:lnTo>
                      <a:pt x="104" y="91"/>
                    </a:lnTo>
                    <a:lnTo>
                      <a:pt x="106" y="101"/>
                    </a:lnTo>
                    <a:lnTo>
                      <a:pt x="111" y="102"/>
                    </a:lnTo>
                    <a:lnTo>
                      <a:pt x="115" y="107"/>
                    </a:lnTo>
                    <a:lnTo>
                      <a:pt x="110" y="111"/>
                    </a:lnTo>
                    <a:lnTo>
                      <a:pt x="105" y="112"/>
                    </a:lnTo>
                    <a:lnTo>
                      <a:pt x="101" y="115"/>
                    </a:lnTo>
                    <a:lnTo>
                      <a:pt x="96" y="117"/>
                    </a:lnTo>
                    <a:lnTo>
                      <a:pt x="91" y="115"/>
                    </a:lnTo>
                    <a:lnTo>
                      <a:pt x="86" y="116"/>
                    </a:lnTo>
                    <a:lnTo>
                      <a:pt x="79" y="112"/>
                    </a:lnTo>
                    <a:lnTo>
                      <a:pt x="72" y="117"/>
                    </a:lnTo>
                    <a:lnTo>
                      <a:pt x="70" y="12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2" name="Freeform 282"/>
              <p:cNvSpPr>
                <a:spLocks/>
              </p:cNvSpPr>
              <p:nvPr/>
            </p:nvSpPr>
            <p:spPr bwMode="gray">
              <a:xfrm>
                <a:off x="3236421" y="213834"/>
                <a:ext cx="18" cy="17"/>
              </a:xfrm>
              <a:custGeom>
                <a:avLst/>
                <a:gdLst/>
                <a:ahLst/>
                <a:cxnLst>
                  <a:cxn ang="0">
                    <a:pos x="12" y="4"/>
                  </a:cxn>
                  <a:cxn ang="0">
                    <a:pos x="11" y="2"/>
                  </a:cxn>
                  <a:cxn ang="0">
                    <a:pos x="6" y="0"/>
                  </a:cxn>
                  <a:cxn ang="0">
                    <a:pos x="0" y="4"/>
                  </a:cxn>
                  <a:cxn ang="0">
                    <a:pos x="1" y="11"/>
                  </a:cxn>
                  <a:cxn ang="0">
                    <a:pos x="4" y="11"/>
                  </a:cxn>
                  <a:cxn ang="0">
                    <a:pos x="6" y="8"/>
                  </a:cxn>
                  <a:cxn ang="0">
                    <a:pos x="12" y="4"/>
                  </a:cxn>
                </a:cxnLst>
                <a:rect l="0" t="0" r="r" b="b"/>
                <a:pathLst>
                  <a:path w="12" h="11">
                    <a:moveTo>
                      <a:pt x="12" y="4"/>
                    </a:moveTo>
                    <a:lnTo>
                      <a:pt x="11" y="2"/>
                    </a:lnTo>
                    <a:lnTo>
                      <a:pt x="6" y="0"/>
                    </a:lnTo>
                    <a:lnTo>
                      <a:pt x="0" y="4"/>
                    </a:lnTo>
                    <a:lnTo>
                      <a:pt x="1" y="11"/>
                    </a:lnTo>
                    <a:lnTo>
                      <a:pt x="4" y="11"/>
                    </a:lnTo>
                    <a:lnTo>
                      <a:pt x="6" y="8"/>
                    </a:lnTo>
                    <a:lnTo>
                      <a:pt x="1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3" name="Freeform 283"/>
              <p:cNvSpPr>
                <a:spLocks noEditPoints="1"/>
              </p:cNvSpPr>
              <p:nvPr/>
            </p:nvSpPr>
            <p:spPr bwMode="gray">
              <a:xfrm>
                <a:off x="3236421" y="213820"/>
                <a:ext cx="18" cy="31"/>
              </a:xfrm>
              <a:custGeom>
                <a:avLst/>
                <a:gdLst/>
                <a:ahLst/>
                <a:cxnLst>
                  <a:cxn ang="0">
                    <a:pos x="1" y="20"/>
                  </a:cxn>
                  <a:cxn ang="0">
                    <a:pos x="4" y="20"/>
                  </a:cxn>
                  <a:cxn ang="0">
                    <a:pos x="6" y="17"/>
                  </a:cxn>
                  <a:cxn ang="0">
                    <a:pos x="12" y="13"/>
                  </a:cxn>
                  <a:cxn ang="0">
                    <a:pos x="11" y="11"/>
                  </a:cxn>
                  <a:cxn ang="0">
                    <a:pos x="6" y="9"/>
                  </a:cxn>
                  <a:cxn ang="0">
                    <a:pos x="0" y="13"/>
                  </a:cxn>
                  <a:cxn ang="0">
                    <a:pos x="1" y="20"/>
                  </a:cxn>
                  <a:cxn ang="0">
                    <a:pos x="8" y="0"/>
                  </a:cxn>
                  <a:cxn ang="0">
                    <a:pos x="5" y="0"/>
                  </a:cxn>
                  <a:cxn ang="0">
                    <a:pos x="2" y="2"/>
                  </a:cxn>
                  <a:cxn ang="0">
                    <a:pos x="4" y="5"/>
                  </a:cxn>
                  <a:cxn ang="0">
                    <a:pos x="8" y="3"/>
                  </a:cxn>
                  <a:cxn ang="0">
                    <a:pos x="8" y="0"/>
                  </a:cxn>
                </a:cxnLst>
                <a:rect l="0" t="0" r="r" b="b"/>
                <a:pathLst>
                  <a:path w="12" h="20">
                    <a:moveTo>
                      <a:pt x="1" y="20"/>
                    </a:moveTo>
                    <a:lnTo>
                      <a:pt x="4" y="20"/>
                    </a:lnTo>
                    <a:lnTo>
                      <a:pt x="6" y="17"/>
                    </a:lnTo>
                    <a:lnTo>
                      <a:pt x="12" y="13"/>
                    </a:lnTo>
                    <a:lnTo>
                      <a:pt x="11" y="11"/>
                    </a:lnTo>
                    <a:lnTo>
                      <a:pt x="6" y="9"/>
                    </a:lnTo>
                    <a:lnTo>
                      <a:pt x="0" y="13"/>
                    </a:lnTo>
                    <a:lnTo>
                      <a:pt x="1" y="20"/>
                    </a:lnTo>
                    <a:close/>
                    <a:moveTo>
                      <a:pt x="8" y="0"/>
                    </a:moveTo>
                    <a:lnTo>
                      <a:pt x="5" y="0"/>
                    </a:lnTo>
                    <a:lnTo>
                      <a:pt x="2" y="2"/>
                    </a:lnTo>
                    <a:lnTo>
                      <a:pt x="4" y="5"/>
                    </a:lnTo>
                    <a:lnTo>
                      <a:pt x="8" y="3"/>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4" name="Freeform 284"/>
              <p:cNvSpPr>
                <a:spLocks noEditPoints="1"/>
              </p:cNvSpPr>
              <p:nvPr/>
            </p:nvSpPr>
            <p:spPr bwMode="gray">
              <a:xfrm>
                <a:off x="3236019" y="213839"/>
                <a:ext cx="298" cy="232"/>
              </a:xfrm>
              <a:custGeom>
                <a:avLst/>
                <a:gdLst/>
                <a:ahLst/>
                <a:cxnLst>
                  <a:cxn ang="0">
                    <a:pos x="149" y="62"/>
                  </a:cxn>
                  <a:cxn ang="0">
                    <a:pos x="157" y="59"/>
                  </a:cxn>
                  <a:cxn ang="0">
                    <a:pos x="151" y="55"/>
                  </a:cxn>
                  <a:cxn ang="0">
                    <a:pos x="189" y="81"/>
                  </a:cxn>
                  <a:cxn ang="0">
                    <a:pos x="190" y="78"/>
                  </a:cxn>
                  <a:cxn ang="0">
                    <a:pos x="6" y="30"/>
                  </a:cxn>
                  <a:cxn ang="0">
                    <a:pos x="0" y="39"/>
                  </a:cxn>
                  <a:cxn ang="0">
                    <a:pos x="2" y="46"/>
                  </a:cxn>
                  <a:cxn ang="0">
                    <a:pos x="5" y="40"/>
                  </a:cxn>
                  <a:cxn ang="0">
                    <a:pos x="9" y="38"/>
                  </a:cxn>
                  <a:cxn ang="0">
                    <a:pos x="6" y="46"/>
                  </a:cxn>
                  <a:cxn ang="0">
                    <a:pos x="5" y="57"/>
                  </a:cxn>
                  <a:cxn ang="0">
                    <a:pos x="8" y="58"/>
                  </a:cxn>
                  <a:cxn ang="0">
                    <a:pos x="12" y="51"/>
                  </a:cxn>
                  <a:cxn ang="0">
                    <a:pos x="13" y="57"/>
                  </a:cxn>
                  <a:cxn ang="0">
                    <a:pos x="14" y="63"/>
                  </a:cxn>
                  <a:cxn ang="0">
                    <a:pos x="11" y="71"/>
                  </a:cxn>
                  <a:cxn ang="0">
                    <a:pos x="22" y="72"/>
                  </a:cxn>
                  <a:cxn ang="0">
                    <a:pos x="26" y="76"/>
                  </a:cxn>
                  <a:cxn ang="0">
                    <a:pos x="29" y="85"/>
                  </a:cxn>
                  <a:cxn ang="0">
                    <a:pos x="31" y="91"/>
                  </a:cxn>
                  <a:cxn ang="0">
                    <a:pos x="24" y="97"/>
                  </a:cxn>
                  <a:cxn ang="0">
                    <a:pos x="17" y="103"/>
                  </a:cxn>
                  <a:cxn ang="0">
                    <a:pos x="18" y="116"/>
                  </a:cxn>
                  <a:cxn ang="0">
                    <a:pos x="11" y="118"/>
                  </a:cxn>
                  <a:cxn ang="0">
                    <a:pos x="11" y="123"/>
                  </a:cxn>
                  <a:cxn ang="0">
                    <a:pos x="24" y="126"/>
                  </a:cxn>
                  <a:cxn ang="0">
                    <a:pos x="29" y="126"/>
                  </a:cxn>
                  <a:cxn ang="0">
                    <a:pos x="30" y="129"/>
                  </a:cxn>
                  <a:cxn ang="0">
                    <a:pos x="20" y="132"/>
                  </a:cxn>
                  <a:cxn ang="0">
                    <a:pos x="16" y="138"/>
                  </a:cxn>
                  <a:cxn ang="0">
                    <a:pos x="9" y="148"/>
                  </a:cxn>
                  <a:cxn ang="0">
                    <a:pos x="13" y="149"/>
                  </a:cxn>
                  <a:cxn ang="0">
                    <a:pos x="26" y="145"/>
                  </a:cxn>
                  <a:cxn ang="0">
                    <a:pos x="34" y="139"/>
                  </a:cxn>
                  <a:cxn ang="0">
                    <a:pos x="48" y="137"/>
                  </a:cxn>
                  <a:cxn ang="0">
                    <a:pos x="61" y="138"/>
                  </a:cxn>
                  <a:cxn ang="0">
                    <a:pos x="69" y="128"/>
                  </a:cxn>
                  <a:cxn ang="0">
                    <a:pos x="59" y="127"/>
                  </a:cxn>
                  <a:cxn ang="0">
                    <a:pos x="65" y="125"/>
                  </a:cxn>
                  <a:cxn ang="0">
                    <a:pos x="72" y="114"/>
                  </a:cxn>
                  <a:cxn ang="0">
                    <a:pos x="63" y="105"/>
                  </a:cxn>
                  <a:cxn ang="0">
                    <a:pos x="57" y="86"/>
                  </a:cxn>
                  <a:cxn ang="0">
                    <a:pos x="49" y="74"/>
                  </a:cxn>
                  <a:cxn ang="0">
                    <a:pos x="44" y="60"/>
                  </a:cxn>
                  <a:cxn ang="0">
                    <a:pos x="35" y="49"/>
                  </a:cxn>
                  <a:cxn ang="0">
                    <a:pos x="29" y="49"/>
                  </a:cxn>
                  <a:cxn ang="0">
                    <a:pos x="33" y="37"/>
                  </a:cxn>
                  <a:cxn ang="0">
                    <a:pos x="39" y="18"/>
                  </a:cxn>
                  <a:cxn ang="0">
                    <a:pos x="21" y="18"/>
                  </a:cxn>
                  <a:cxn ang="0">
                    <a:pos x="29" y="4"/>
                  </a:cxn>
                  <a:cxn ang="0">
                    <a:pos x="25" y="1"/>
                  </a:cxn>
                  <a:cxn ang="0">
                    <a:pos x="10" y="5"/>
                  </a:cxn>
                  <a:cxn ang="0">
                    <a:pos x="4" y="18"/>
                  </a:cxn>
                  <a:cxn ang="0">
                    <a:pos x="6" y="25"/>
                  </a:cxn>
                </a:cxnLst>
                <a:rect l="0" t="0" r="r" b="b"/>
                <a:pathLst>
                  <a:path w="192" h="150">
                    <a:moveTo>
                      <a:pt x="147" y="57"/>
                    </a:moveTo>
                    <a:lnTo>
                      <a:pt x="149" y="62"/>
                    </a:lnTo>
                    <a:lnTo>
                      <a:pt x="154" y="63"/>
                    </a:lnTo>
                    <a:lnTo>
                      <a:pt x="157" y="59"/>
                    </a:lnTo>
                    <a:lnTo>
                      <a:pt x="156" y="56"/>
                    </a:lnTo>
                    <a:lnTo>
                      <a:pt x="151" y="55"/>
                    </a:lnTo>
                    <a:lnTo>
                      <a:pt x="147" y="57"/>
                    </a:lnTo>
                    <a:close/>
                    <a:moveTo>
                      <a:pt x="189" y="81"/>
                    </a:moveTo>
                    <a:lnTo>
                      <a:pt x="192" y="79"/>
                    </a:lnTo>
                    <a:lnTo>
                      <a:pt x="190" y="78"/>
                    </a:lnTo>
                    <a:lnTo>
                      <a:pt x="189" y="81"/>
                    </a:lnTo>
                    <a:close/>
                    <a:moveTo>
                      <a:pt x="6" y="30"/>
                    </a:moveTo>
                    <a:lnTo>
                      <a:pt x="2" y="35"/>
                    </a:lnTo>
                    <a:lnTo>
                      <a:pt x="0" y="39"/>
                    </a:lnTo>
                    <a:lnTo>
                      <a:pt x="1" y="44"/>
                    </a:lnTo>
                    <a:lnTo>
                      <a:pt x="2" y="46"/>
                    </a:lnTo>
                    <a:lnTo>
                      <a:pt x="4" y="43"/>
                    </a:lnTo>
                    <a:lnTo>
                      <a:pt x="5" y="40"/>
                    </a:lnTo>
                    <a:lnTo>
                      <a:pt x="8" y="37"/>
                    </a:lnTo>
                    <a:lnTo>
                      <a:pt x="9" y="38"/>
                    </a:lnTo>
                    <a:lnTo>
                      <a:pt x="8" y="41"/>
                    </a:lnTo>
                    <a:lnTo>
                      <a:pt x="6" y="46"/>
                    </a:lnTo>
                    <a:lnTo>
                      <a:pt x="5" y="51"/>
                    </a:lnTo>
                    <a:lnTo>
                      <a:pt x="5" y="57"/>
                    </a:lnTo>
                    <a:lnTo>
                      <a:pt x="6" y="61"/>
                    </a:lnTo>
                    <a:lnTo>
                      <a:pt x="8" y="58"/>
                    </a:lnTo>
                    <a:lnTo>
                      <a:pt x="8" y="53"/>
                    </a:lnTo>
                    <a:lnTo>
                      <a:pt x="12" y="51"/>
                    </a:lnTo>
                    <a:lnTo>
                      <a:pt x="13" y="53"/>
                    </a:lnTo>
                    <a:lnTo>
                      <a:pt x="13" y="57"/>
                    </a:lnTo>
                    <a:lnTo>
                      <a:pt x="14" y="60"/>
                    </a:lnTo>
                    <a:lnTo>
                      <a:pt x="14" y="63"/>
                    </a:lnTo>
                    <a:lnTo>
                      <a:pt x="11" y="66"/>
                    </a:lnTo>
                    <a:lnTo>
                      <a:pt x="11" y="71"/>
                    </a:lnTo>
                    <a:lnTo>
                      <a:pt x="12" y="72"/>
                    </a:lnTo>
                    <a:lnTo>
                      <a:pt x="22" y="72"/>
                    </a:lnTo>
                    <a:lnTo>
                      <a:pt x="26" y="70"/>
                    </a:lnTo>
                    <a:lnTo>
                      <a:pt x="26" y="76"/>
                    </a:lnTo>
                    <a:lnTo>
                      <a:pt x="27" y="81"/>
                    </a:lnTo>
                    <a:lnTo>
                      <a:pt x="29" y="85"/>
                    </a:lnTo>
                    <a:lnTo>
                      <a:pt x="31" y="86"/>
                    </a:lnTo>
                    <a:lnTo>
                      <a:pt x="31" y="91"/>
                    </a:lnTo>
                    <a:lnTo>
                      <a:pt x="29" y="94"/>
                    </a:lnTo>
                    <a:lnTo>
                      <a:pt x="24" y="97"/>
                    </a:lnTo>
                    <a:lnTo>
                      <a:pt x="18" y="98"/>
                    </a:lnTo>
                    <a:lnTo>
                      <a:pt x="17" y="103"/>
                    </a:lnTo>
                    <a:lnTo>
                      <a:pt x="19" y="104"/>
                    </a:lnTo>
                    <a:lnTo>
                      <a:pt x="18" y="116"/>
                    </a:lnTo>
                    <a:lnTo>
                      <a:pt x="14" y="116"/>
                    </a:lnTo>
                    <a:lnTo>
                      <a:pt x="11" y="118"/>
                    </a:lnTo>
                    <a:lnTo>
                      <a:pt x="10" y="121"/>
                    </a:lnTo>
                    <a:lnTo>
                      <a:pt x="11" y="123"/>
                    </a:lnTo>
                    <a:lnTo>
                      <a:pt x="21" y="124"/>
                    </a:lnTo>
                    <a:lnTo>
                      <a:pt x="24" y="126"/>
                    </a:lnTo>
                    <a:lnTo>
                      <a:pt x="28" y="127"/>
                    </a:lnTo>
                    <a:lnTo>
                      <a:pt x="29" y="126"/>
                    </a:lnTo>
                    <a:lnTo>
                      <a:pt x="32" y="126"/>
                    </a:lnTo>
                    <a:lnTo>
                      <a:pt x="30" y="129"/>
                    </a:lnTo>
                    <a:lnTo>
                      <a:pt x="26" y="130"/>
                    </a:lnTo>
                    <a:lnTo>
                      <a:pt x="20" y="132"/>
                    </a:lnTo>
                    <a:lnTo>
                      <a:pt x="19" y="136"/>
                    </a:lnTo>
                    <a:lnTo>
                      <a:pt x="16" y="138"/>
                    </a:lnTo>
                    <a:lnTo>
                      <a:pt x="14" y="143"/>
                    </a:lnTo>
                    <a:lnTo>
                      <a:pt x="9" y="148"/>
                    </a:lnTo>
                    <a:lnTo>
                      <a:pt x="10" y="150"/>
                    </a:lnTo>
                    <a:lnTo>
                      <a:pt x="13" y="149"/>
                    </a:lnTo>
                    <a:lnTo>
                      <a:pt x="16" y="145"/>
                    </a:lnTo>
                    <a:lnTo>
                      <a:pt x="26" y="145"/>
                    </a:lnTo>
                    <a:lnTo>
                      <a:pt x="27" y="142"/>
                    </a:lnTo>
                    <a:lnTo>
                      <a:pt x="34" y="139"/>
                    </a:lnTo>
                    <a:lnTo>
                      <a:pt x="35" y="141"/>
                    </a:lnTo>
                    <a:lnTo>
                      <a:pt x="48" y="137"/>
                    </a:lnTo>
                    <a:lnTo>
                      <a:pt x="53" y="138"/>
                    </a:lnTo>
                    <a:lnTo>
                      <a:pt x="61" y="138"/>
                    </a:lnTo>
                    <a:lnTo>
                      <a:pt x="69" y="131"/>
                    </a:lnTo>
                    <a:lnTo>
                      <a:pt x="69" y="128"/>
                    </a:lnTo>
                    <a:lnTo>
                      <a:pt x="64" y="128"/>
                    </a:lnTo>
                    <a:lnTo>
                      <a:pt x="59" y="127"/>
                    </a:lnTo>
                    <a:lnTo>
                      <a:pt x="61" y="125"/>
                    </a:lnTo>
                    <a:lnTo>
                      <a:pt x="65" y="125"/>
                    </a:lnTo>
                    <a:lnTo>
                      <a:pt x="70" y="119"/>
                    </a:lnTo>
                    <a:lnTo>
                      <a:pt x="72" y="114"/>
                    </a:lnTo>
                    <a:lnTo>
                      <a:pt x="71" y="104"/>
                    </a:lnTo>
                    <a:lnTo>
                      <a:pt x="63" y="105"/>
                    </a:lnTo>
                    <a:lnTo>
                      <a:pt x="58" y="103"/>
                    </a:lnTo>
                    <a:lnTo>
                      <a:pt x="57" y="86"/>
                    </a:lnTo>
                    <a:lnTo>
                      <a:pt x="55" y="82"/>
                    </a:lnTo>
                    <a:lnTo>
                      <a:pt x="49" y="74"/>
                    </a:lnTo>
                    <a:lnTo>
                      <a:pt x="46" y="72"/>
                    </a:lnTo>
                    <a:lnTo>
                      <a:pt x="44" y="60"/>
                    </a:lnTo>
                    <a:lnTo>
                      <a:pt x="40" y="51"/>
                    </a:lnTo>
                    <a:lnTo>
                      <a:pt x="35" y="49"/>
                    </a:lnTo>
                    <a:lnTo>
                      <a:pt x="30" y="51"/>
                    </a:lnTo>
                    <a:lnTo>
                      <a:pt x="29" y="49"/>
                    </a:lnTo>
                    <a:lnTo>
                      <a:pt x="33" y="45"/>
                    </a:lnTo>
                    <a:lnTo>
                      <a:pt x="33" y="37"/>
                    </a:lnTo>
                    <a:lnTo>
                      <a:pt x="40" y="23"/>
                    </a:lnTo>
                    <a:lnTo>
                      <a:pt x="39" y="18"/>
                    </a:lnTo>
                    <a:lnTo>
                      <a:pt x="30" y="17"/>
                    </a:lnTo>
                    <a:lnTo>
                      <a:pt x="21" y="18"/>
                    </a:lnTo>
                    <a:lnTo>
                      <a:pt x="23" y="10"/>
                    </a:lnTo>
                    <a:lnTo>
                      <a:pt x="29" y="4"/>
                    </a:lnTo>
                    <a:lnTo>
                      <a:pt x="30" y="0"/>
                    </a:lnTo>
                    <a:lnTo>
                      <a:pt x="25" y="1"/>
                    </a:lnTo>
                    <a:lnTo>
                      <a:pt x="13" y="1"/>
                    </a:lnTo>
                    <a:lnTo>
                      <a:pt x="10" y="5"/>
                    </a:lnTo>
                    <a:lnTo>
                      <a:pt x="9" y="14"/>
                    </a:lnTo>
                    <a:lnTo>
                      <a:pt x="4" y="18"/>
                    </a:lnTo>
                    <a:lnTo>
                      <a:pt x="4" y="23"/>
                    </a:lnTo>
                    <a:lnTo>
                      <a:pt x="6" y="25"/>
                    </a:lnTo>
                    <a:lnTo>
                      <a:pt x="6" y="3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5" name="Freeform 285"/>
              <p:cNvSpPr>
                <a:spLocks/>
              </p:cNvSpPr>
              <p:nvPr/>
            </p:nvSpPr>
            <p:spPr bwMode="gray">
              <a:xfrm>
                <a:off x="3236019" y="213839"/>
                <a:ext cx="112" cy="232"/>
              </a:xfrm>
              <a:custGeom>
                <a:avLst/>
                <a:gdLst/>
                <a:ahLst/>
                <a:cxnLst>
                  <a:cxn ang="0">
                    <a:pos x="29" y="4"/>
                  </a:cxn>
                  <a:cxn ang="0">
                    <a:pos x="21" y="18"/>
                  </a:cxn>
                  <a:cxn ang="0">
                    <a:pos x="39" y="18"/>
                  </a:cxn>
                  <a:cxn ang="0">
                    <a:pos x="33" y="37"/>
                  </a:cxn>
                  <a:cxn ang="0">
                    <a:pos x="29" y="49"/>
                  </a:cxn>
                  <a:cxn ang="0">
                    <a:pos x="35" y="49"/>
                  </a:cxn>
                  <a:cxn ang="0">
                    <a:pos x="44" y="60"/>
                  </a:cxn>
                  <a:cxn ang="0">
                    <a:pos x="49" y="74"/>
                  </a:cxn>
                  <a:cxn ang="0">
                    <a:pos x="57" y="86"/>
                  </a:cxn>
                  <a:cxn ang="0">
                    <a:pos x="63" y="105"/>
                  </a:cxn>
                  <a:cxn ang="0">
                    <a:pos x="72" y="114"/>
                  </a:cxn>
                  <a:cxn ang="0">
                    <a:pos x="65" y="125"/>
                  </a:cxn>
                  <a:cxn ang="0">
                    <a:pos x="59" y="127"/>
                  </a:cxn>
                  <a:cxn ang="0">
                    <a:pos x="69" y="128"/>
                  </a:cxn>
                  <a:cxn ang="0">
                    <a:pos x="61" y="138"/>
                  </a:cxn>
                  <a:cxn ang="0">
                    <a:pos x="48" y="137"/>
                  </a:cxn>
                  <a:cxn ang="0">
                    <a:pos x="34" y="139"/>
                  </a:cxn>
                  <a:cxn ang="0">
                    <a:pos x="26" y="145"/>
                  </a:cxn>
                  <a:cxn ang="0">
                    <a:pos x="13" y="149"/>
                  </a:cxn>
                  <a:cxn ang="0">
                    <a:pos x="9" y="148"/>
                  </a:cxn>
                  <a:cxn ang="0">
                    <a:pos x="16" y="138"/>
                  </a:cxn>
                  <a:cxn ang="0">
                    <a:pos x="20" y="132"/>
                  </a:cxn>
                  <a:cxn ang="0">
                    <a:pos x="30" y="129"/>
                  </a:cxn>
                  <a:cxn ang="0">
                    <a:pos x="29" y="126"/>
                  </a:cxn>
                  <a:cxn ang="0">
                    <a:pos x="24" y="126"/>
                  </a:cxn>
                  <a:cxn ang="0">
                    <a:pos x="11" y="123"/>
                  </a:cxn>
                  <a:cxn ang="0">
                    <a:pos x="11" y="118"/>
                  </a:cxn>
                  <a:cxn ang="0">
                    <a:pos x="18" y="116"/>
                  </a:cxn>
                  <a:cxn ang="0">
                    <a:pos x="17" y="103"/>
                  </a:cxn>
                  <a:cxn ang="0">
                    <a:pos x="24" y="97"/>
                  </a:cxn>
                  <a:cxn ang="0">
                    <a:pos x="31" y="91"/>
                  </a:cxn>
                  <a:cxn ang="0">
                    <a:pos x="29" y="85"/>
                  </a:cxn>
                  <a:cxn ang="0">
                    <a:pos x="26" y="76"/>
                  </a:cxn>
                  <a:cxn ang="0">
                    <a:pos x="22" y="72"/>
                  </a:cxn>
                  <a:cxn ang="0">
                    <a:pos x="11" y="71"/>
                  </a:cxn>
                  <a:cxn ang="0">
                    <a:pos x="14" y="63"/>
                  </a:cxn>
                  <a:cxn ang="0">
                    <a:pos x="13" y="57"/>
                  </a:cxn>
                  <a:cxn ang="0">
                    <a:pos x="12" y="51"/>
                  </a:cxn>
                  <a:cxn ang="0">
                    <a:pos x="8" y="58"/>
                  </a:cxn>
                  <a:cxn ang="0">
                    <a:pos x="5" y="57"/>
                  </a:cxn>
                  <a:cxn ang="0">
                    <a:pos x="6" y="46"/>
                  </a:cxn>
                  <a:cxn ang="0">
                    <a:pos x="9" y="38"/>
                  </a:cxn>
                  <a:cxn ang="0">
                    <a:pos x="5" y="40"/>
                  </a:cxn>
                  <a:cxn ang="0">
                    <a:pos x="2" y="46"/>
                  </a:cxn>
                  <a:cxn ang="0">
                    <a:pos x="0" y="39"/>
                  </a:cxn>
                  <a:cxn ang="0">
                    <a:pos x="6" y="30"/>
                  </a:cxn>
                  <a:cxn ang="0">
                    <a:pos x="4" y="23"/>
                  </a:cxn>
                  <a:cxn ang="0">
                    <a:pos x="9" y="14"/>
                  </a:cxn>
                  <a:cxn ang="0">
                    <a:pos x="13" y="1"/>
                  </a:cxn>
                  <a:cxn ang="0">
                    <a:pos x="30" y="0"/>
                  </a:cxn>
                </a:cxnLst>
                <a:rect l="0" t="0" r="r" b="b"/>
                <a:pathLst>
                  <a:path w="72" h="150">
                    <a:moveTo>
                      <a:pt x="30" y="0"/>
                    </a:moveTo>
                    <a:lnTo>
                      <a:pt x="29" y="4"/>
                    </a:lnTo>
                    <a:lnTo>
                      <a:pt x="23" y="10"/>
                    </a:lnTo>
                    <a:lnTo>
                      <a:pt x="21" y="18"/>
                    </a:lnTo>
                    <a:lnTo>
                      <a:pt x="30" y="17"/>
                    </a:lnTo>
                    <a:lnTo>
                      <a:pt x="39" y="18"/>
                    </a:lnTo>
                    <a:lnTo>
                      <a:pt x="40" y="23"/>
                    </a:lnTo>
                    <a:lnTo>
                      <a:pt x="33" y="37"/>
                    </a:lnTo>
                    <a:lnTo>
                      <a:pt x="33" y="45"/>
                    </a:lnTo>
                    <a:lnTo>
                      <a:pt x="29" y="49"/>
                    </a:lnTo>
                    <a:lnTo>
                      <a:pt x="30" y="51"/>
                    </a:lnTo>
                    <a:lnTo>
                      <a:pt x="35" y="49"/>
                    </a:lnTo>
                    <a:lnTo>
                      <a:pt x="40" y="51"/>
                    </a:lnTo>
                    <a:lnTo>
                      <a:pt x="44" y="60"/>
                    </a:lnTo>
                    <a:lnTo>
                      <a:pt x="46" y="72"/>
                    </a:lnTo>
                    <a:lnTo>
                      <a:pt x="49" y="74"/>
                    </a:lnTo>
                    <a:lnTo>
                      <a:pt x="55" y="82"/>
                    </a:lnTo>
                    <a:lnTo>
                      <a:pt x="57" y="86"/>
                    </a:lnTo>
                    <a:lnTo>
                      <a:pt x="58" y="103"/>
                    </a:lnTo>
                    <a:lnTo>
                      <a:pt x="63" y="105"/>
                    </a:lnTo>
                    <a:lnTo>
                      <a:pt x="71" y="104"/>
                    </a:lnTo>
                    <a:lnTo>
                      <a:pt x="72" y="114"/>
                    </a:lnTo>
                    <a:lnTo>
                      <a:pt x="70" y="119"/>
                    </a:lnTo>
                    <a:lnTo>
                      <a:pt x="65" y="125"/>
                    </a:lnTo>
                    <a:lnTo>
                      <a:pt x="61" y="125"/>
                    </a:lnTo>
                    <a:lnTo>
                      <a:pt x="59" y="127"/>
                    </a:lnTo>
                    <a:lnTo>
                      <a:pt x="64" y="128"/>
                    </a:lnTo>
                    <a:lnTo>
                      <a:pt x="69" y="128"/>
                    </a:lnTo>
                    <a:lnTo>
                      <a:pt x="69" y="131"/>
                    </a:lnTo>
                    <a:lnTo>
                      <a:pt x="61" y="138"/>
                    </a:lnTo>
                    <a:lnTo>
                      <a:pt x="53" y="138"/>
                    </a:lnTo>
                    <a:lnTo>
                      <a:pt x="48" y="137"/>
                    </a:lnTo>
                    <a:lnTo>
                      <a:pt x="35" y="141"/>
                    </a:lnTo>
                    <a:lnTo>
                      <a:pt x="34" y="139"/>
                    </a:lnTo>
                    <a:lnTo>
                      <a:pt x="27" y="142"/>
                    </a:lnTo>
                    <a:lnTo>
                      <a:pt x="26" y="145"/>
                    </a:lnTo>
                    <a:lnTo>
                      <a:pt x="16" y="145"/>
                    </a:lnTo>
                    <a:lnTo>
                      <a:pt x="13" y="149"/>
                    </a:lnTo>
                    <a:lnTo>
                      <a:pt x="10" y="150"/>
                    </a:lnTo>
                    <a:lnTo>
                      <a:pt x="9" y="148"/>
                    </a:lnTo>
                    <a:lnTo>
                      <a:pt x="14" y="143"/>
                    </a:lnTo>
                    <a:lnTo>
                      <a:pt x="16" y="138"/>
                    </a:lnTo>
                    <a:lnTo>
                      <a:pt x="19" y="136"/>
                    </a:lnTo>
                    <a:lnTo>
                      <a:pt x="20" y="132"/>
                    </a:lnTo>
                    <a:lnTo>
                      <a:pt x="26" y="130"/>
                    </a:lnTo>
                    <a:lnTo>
                      <a:pt x="30" y="129"/>
                    </a:lnTo>
                    <a:lnTo>
                      <a:pt x="32" y="126"/>
                    </a:lnTo>
                    <a:lnTo>
                      <a:pt x="29" y="126"/>
                    </a:lnTo>
                    <a:lnTo>
                      <a:pt x="28" y="127"/>
                    </a:lnTo>
                    <a:lnTo>
                      <a:pt x="24" y="126"/>
                    </a:lnTo>
                    <a:lnTo>
                      <a:pt x="21" y="124"/>
                    </a:lnTo>
                    <a:lnTo>
                      <a:pt x="11" y="123"/>
                    </a:lnTo>
                    <a:lnTo>
                      <a:pt x="10" y="121"/>
                    </a:lnTo>
                    <a:lnTo>
                      <a:pt x="11" y="118"/>
                    </a:lnTo>
                    <a:lnTo>
                      <a:pt x="14" y="116"/>
                    </a:lnTo>
                    <a:lnTo>
                      <a:pt x="18" y="116"/>
                    </a:lnTo>
                    <a:lnTo>
                      <a:pt x="19" y="104"/>
                    </a:lnTo>
                    <a:lnTo>
                      <a:pt x="17" y="103"/>
                    </a:lnTo>
                    <a:lnTo>
                      <a:pt x="18" y="98"/>
                    </a:lnTo>
                    <a:lnTo>
                      <a:pt x="24" y="97"/>
                    </a:lnTo>
                    <a:lnTo>
                      <a:pt x="29" y="94"/>
                    </a:lnTo>
                    <a:lnTo>
                      <a:pt x="31" y="91"/>
                    </a:lnTo>
                    <a:lnTo>
                      <a:pt x="31" y="86"/>
                    </a:lnTo>
                    <a:lnTo>
                      <a:pt x="29" y="85"/>
                    </a:lnTo>
                    <a:lnTo>
                      <a:pt x="27" y="81"/>
                    </a:lnTo>
                    <a:lnTo>
                      <a:pt x="26" y="76"/>
                    </a:lnTo>
                    <a:lnTo>
                      <a:pt x="26" y="70"/>
                    </a:lnTo>
                    <a:lnTo>
                      <a:pt x="22" y="72"/>
                    </a:lnTo>
                    <a:lnTo>
                      <a:pt x="12" y="72"/>
                    </a:lnTo>
                    <a:lnTo>
                      <a:pt x="11" y="71"/>
                    </a:lnTo>
                    <a:lnTo>
                      <a:pt x="11" y="66"/>
                    </a:lnTo>
                    <a:lnTo>
                      <a:pt x="14" y="63"/>
                    </a:lnTo>
                    <a:lnTo>
                      <a:pt x="14" y="60"/>
                    </a:lnTo>
                    <a:lnTo>
                      <a:pt x="13" y="57"/>
                    </a:lnTo>
                    <a:lnTo>
                      <a:pt x="13" y="53"/>
                    </a:lnTo>
                    <a:lnTo>
                      <a:pt x="12" y="51"/>
                    </a:lnTo>
                    <a:lnTo>
                      <a:pt x="8" y="53"/>
                    </a:lnTo>
                    <a:lnTo>
                      <a:pt x="8" y="58"/>
                    </a:lnTo>
                    <a:lnTo>
                      <a:pt x="6" y="61"/>
                    </a:lnTo>
                    <a:lnTo>
                      <a:pt x="5" y="57"/>
                    </a:lnTo>
                    <a:lnTo>
                      <a:pt x="5" y="51"/>
                    </a:lnTo>
                    <a:lnTo>
                      <a:pt x="6" y="46"/>
                    </a:lnTo>
                    <a:lnTo>
                      <a:pt x="8" y="41"/>
                    </a:lnTo>
                    <a:lnTo>
                      <a:pt x="9" y="38"/>
                    </a:lnTo>
                    <a:lnTo>
                      <a:pt x="8" y="37"/>
                    </a:lnTo>
                    <a:lnTo>
                      <a:pt x="5" y="40"/>
                    </a:lnTo>
                    <a:lnTo>
                      <a:pt x="4" y="43"/>
                    </a:lnTo>
                    <a:lnTo>
                      <a:pt x="2" y="46"/>
                    </a:lnTo>
                    <a:lnTo>
                      <a:pt x="1" y="44"/>
                    </a:lnTo>
                    <a:lnTo>
                      <a:pt x="0" y="39"/>
                    </a:lnTo>
                    <a:lnTo>
                      <a:pt x="2" y="35"/>
                    </a:lnTo>
                    <a:lnTo>
                      <a:pt x="6" y="30"/>
                    </a:lnTo>
                    <a:lnTo>
                      <a:pt x="6" y="25"/>
                    </a:lnTo>
                    <a:lnTo>
                      <a:pt x="4" y="23"/>
                    </a:lnTo>
                    <a:lnTo>
                      <a:pt x="4" y="18"/>
                    </a:lnTo>
                    <a:lnTo>
                      <a:pt x="9" y="14"/>
                    </a:lnTo>
                    <a:lnTo>
                      <a:pt x="10" y="5"/>
                    </a:lnTo>
                    <a:lnTo>
                      <a:pt x="13" y="1"/>
                    </a:lnTo>
                    <a:lnTo>
                      <a:pt x="25" y="1"/>
                    </a:lnTo>
                    <a:lnTo>
                      <a:pt x="3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6" name="Freeform 286"/>
              <p:cNvSpPr>
                <a:spLocks/>
              </p:cNvSpPr>
              <p:nvPr/>
            </p:nvSpPr>
            <p:spPr bwMode="gray">
              <a:xfrm>
                <a:off x="3235993" y="213935"/>
                <a:ext cx="39" cy="34"/>
              </a:xfrm>
              <a:custGeom>
                <a:avLst/>
                <a:gdLst/>
                <a:ahLst/>
                <a:cxnLst>
                  <a:cxn ang="0">
                    <a:pos x="6" y="1"/>
                  </a:cxn>
                  <a:cxn ang="0">
                    <a:pos x="11" y="0"/>
                  </a:cxn>
                  <a:cxn ang="0">
                    <a:pos x="12" y="2"/>
                  </a:cxn>
                  <a:cxn ang="0">
                    <a:pos x="18" y="3"/>
                  </a:cxn>
                  <a:cxn ang="0">
                    <a:pos x="22" y="11"/>
                  </a:cxn>
                  <a:cxn ang="0">
                    <a:pos x="25" y="12"/>
                  </a:cxn>
                  <a:cxn ang="0">
                    <a:pos x="23" y="19"/>
                  </a:cxn>
                  <a:cxn ang="0">
                    <a:pos x="17" y="22"/>
                  </a:cxn>
                  <a:cxn ang="0">
                    <a:pos x="14" y="20"/>
                  </a:cxn>
                  <a:cxn ang="0">
                    <a:pos x="9" y="18"/>
                  </a:cxn>
                  <a:cxn ang="0">
                    <a:pos x="5" y="21"/>
                  </a:cxn>
                  <a:cxn ang="0">
                    <a:pos x="0" y="17"/>
                  </a:cxn>
                  <a:cxn ang="0">
                    <a:pos x="0" y="14"/>
                  </a:cxn>
                  <a:cxn ang="0">
                    <a:pos x="6" y="8"/>
                  </a:cxn>
                  <a:cxn ang="0">
                    <a:pos x="6" y="1"/>
                  </a:cxn>
                </a:cxnLst>
                <a:rect l="0" t="0" r="r" b="b"/>
                <a:pathLst>
                  <a:path w="25" h="22">
                    <a:moveTo>
                      <a:pt x="6" y="1"/>
                    </a:moveTo>
                    <a:lnTo>
                      <a:pt x="11" y="0"/>
                    </a:lnTo>
                    <a:lnTo>
                      <a:pt x="12" y="2"/>
                    </a:lnTo>
                    <a:lnTo>
                      <a:pt x="18" y="3"/>
                    </a:lnTo>
                    <a:lnTo>
                      <a:pt x="22" y="11"/>
                    </a:lnTo>
                    <a:lnTo>
                      <a:pt x="25" y="12"/>
                    </a:lnTo>
                    <a:lnTo>
                      <a:pt x="23" y="19"/>
                    </a:lnTo>
                    <a:lnTo>
                      <a:pt x="17" y="22"/>
                    </a:lnTo>
                    <a:lnTo>
                      <a:pt x="14" y="20"/>
                    </a:lnTo>
                    <a:lnTo>
                      <a:pt x="9" y="18"/>
                    </a:lnTo>
                    <a:lnTo>
                      <a:pt x="5" y="21"/>
                    </a:lnTo>
                    <a:lnTo>
                      <a:pt x="0" y="17"/>
                    </a:lnTo>
                    <a:lnTo>
                      <a:pt x="0" y="14"/>
                    </a:lnTo>
                    <a:lnTo>
                      <a:pt x="6" y="8"/>
                    </a:lnTo>
                    <a:lnTo>
                      <a:pt x="6"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7" name="Freeform 287"/>
              <p:cNvSpPr>
                <a:spLocks/>
              </p:cNvSpPr>
              <p:nvPr/>
            </p:nvSpPr>
            <p:spPr bwMode="gray">
              <a:xfrm>
                <a:off x="3236153" y="213981"/>
                <a:ext cx="57" cy="67"/>
              </a:xfrm>
              <a:custGeom>
                <a:avLst/>
                <a:gdLst/>
                <a:ahLst/>
                <a:cxnLst>
                  <a:cxn ang="0">
                    <a:pos x="26" y="28"/>
                  </a:cxn>
                  <a:cxn ang="0">
                    <a:pos x="28" y="31"/>
                  </a:cxn>
                  <a:cxn ang="0">
                    <a:pos x="25" y="37"/>
                  </a:cxn>
                  <a:cxn ang="0">
                    <a:pos x="25" y="40"/>
                  </a:cxn>
                  <a:cxn ang="0">
                    <a:pos x="24" y="43"/>
                  </a:cxn>
                  <a:cxn ang="0">
                    <a:pos x="22" y="39"/>
                  </a:cxn>
                  <a:cxn ang="0">
                    <a:pos x="21" y="33"/>
                  </a:cxn>
                  <a:cxn ang="0">
                    <a:pos x="16" y="33"/>
                  </a:cxn>
                  <a:cxn ang="0">
                    <a:pos x="13" y="32"/>
                  </a:cxn>
                  <a:cxn ang="0">
                    <a:pos x="9" y="34"/>
                  </a:cxn>
                  <a:cxn ang="0">
                    <a:pos x="4" y="36"/>
                  </a:cxn>
                  <a:cxn ang="0">
                    <a:pos x="0" y="34"/>
                  </a:cxn>
                  <a:cxn ang="0">
                    <a:pos x="4" y="33"/>
                  </a:cxn>
                  <a:cxn ang="0">
                    <a:pos x="6" y="33"/>
                  </a:cxn>
                  <a:cxn ang="0">
                    <a:pos x="8" y="31"/>
                  </a:cxn>
                  <a:cxn ang="0">
                    <a:pos x="7" y="29"/>
                  </a:cxn>
                  <a:cxn ang="0">
                    <a:pos x="8" y="24"/>
                  </a:cxn>
                  <a:cxn ang="0">
                    <a:pos x="12" y="19"/>
                  </a:cxn>
                  <a:cxn ang="0">
                    <a:pos x="15" y="10"/>
                  </a:cxn>
                  <a:cxn ang="0">
                    <a:pos x="19" y="9"/>
                  </a:cxn>
                  <a:cxn ang="0">
                    <a:pos x="20" y="11"/>
                  </a:cxn>
                  <a:cxn ang="0">
                    <a:pos x="18" y="14"/>
                  </a:cxn>
                  <a:cxn ang="0">
                    <a:pos x="19" y="18"/>
                  </a:cxn>
                  <a:cxn ang="0">
                    <a:pos x="23" y="14"/>
                  </a:cxn>
                  <a:cxn ang="0">
                    <a:pos x="24" y="11"/>
                  </a:cxn>
                  <a:cxn ang="0">
                    <a:pos x="20" y="8"/>
                  </a:cxn>
                  <a:cxn ang="0">
                    <a:pos x="21" y="4"/>
                  </a:cxn>
                  <a:cxn ang="0">
                    <a:pos x="26" y="1"/>
                  </a:cxn>
                  <a:cxn ang="0">
                    <a:pos x="35" y="0"/>
                  </a:cxn>
                  <a:cxn ang="0">
                    <a:pos x="37" y="3"/>
                  </a:cxn>
                  <a:cxn ang="0">
                    <a:pos x="34" y="9"/>
                  </a:cxn>
                  <a:cxn ang="0">
                    <a:pos x="36" y="13"/>
                  </a:cxn>
                  <a:cxn ang="0">
                    <a:pos x="35" y="19"/>
                  </a:cxn>
                  <a:cxn ang="0">
                    <a:pos x="28" y="25"/>
                  </a:cxn>
                  <a:cxn ang="0">
                    <a:pos x="26" y="28"/>
                  </a:cxn>
                </a:cxnLst>
                <a:rect l="0" t="0" r="r" b="b"/>
                <a:pathLst>
                  <a:path w="37" h="43">
                    <a:moveTo>
                      <a:pt x="26" y="28"/>
                    </a:moveTo>
                    <a:lnTo>
                      <a:pt x="28" y="31"/>
                    </a:lnTo>
                    <a:lnTo>
                      <a:pt x="25" y="37"/>
                    </a:lnTo>
                    <a:lnTo>
                      <a:pt x="25" y="40"/>
                    </a:lnTo>
                    <a:lnTo>
                      <a:pt x="24" y="43"/>
                    </a:lnTo>
                    <a:lnTo>
                      <a:pt x="22" y="39"/>
                    </a:lnTo>
                    <a:lnTo>
                      <a:pt x="21" y="33"/>
                    </a:lnTo>
                    <a:lnTo>
                      <a:pt x="16" y="33"/>
                    </a:lnTo>
                    <a:lnTo>
                      <a:pt x="13" y="32"/>
                    </a:lnTo>
                    <a:lnTo>
                      <a:pt x="9" y="34"/>
                    </a:lnTo>
                    <a:lnTo>
                      <a:pt x="4" y="36"/>
                    </a:lnTo>
                    <a:lnTo>
                      <a:pt x="0" y="34"/>
                    </a:lnTo>
                    <a:lnTo>
                      <a:pt x="4" y="33"/>
                    </a:lnTo>
                    <a:lnTo>
                      <a:pt x="6" y="33"/>
                    </a:lnTo>
                    <a:lnTo>
                      <a:pt x="8" y="31"/>
                    </a:lnTo>
                    <a:lnTo>
                      <a:pt x="7" y="29"/>
                    </a:lnTo>
                    <a:lnTo>
                      <a:pt x="8" y="24"/>
                    </a:lnTo>
                    <a:lnTo>
                      <a:pt x="12" y="19"/>
                    </a:lnTo>
                    <a:lnTo>
                      <a:pt x="15" y="10"/>
                    </a:lnTo>
                    <a:lnTo>
                      <a:pt x="19" y="9"/>
                    </a:lnTo>
                    <a:lnTo>
                      <a:pt x="20" y="11"/>
                    </a:lnTo>
                    <a:lnTo>
                      <a:pt x="18" y="14"/>
                    </a:lnTo>
                    <a:lnTo>
                      <a:pt x="19" y="18"/>
                    </a:lnTo>
                    <a:lnTo>
                      <a:pt x="23" y="14"/>
                    </a:lnTo>
                    <a:lnTo>
                      <a:pt x="24" y="11"/>
                    </a:lnTo>
                    <a:lnTo>
                      <a:pt x="20" y="8"/>
                    </a:lnTo>
                    <a:lnTo>
                      <a:pt x="21" y="4"/>
                    </a:lnTo>
                    <a:lnTo>
                      <a:pt x="26" y="1"/>
                    </a:lnTo>
                    <a:lnTo>
                      <a:pt x="35" y="0"/>
                    </a:lnTo>
                    <a:lnTo>
                      <a:pt x="37" y="3"/>
                    </a:lnTo>
                    <a:lnTo>
                      <a:pt x="34" y="9"/>
                    </a:lnTo>
                    <a:lnTo>
                      <a:pt x="36" y="13"/>
                    </a:lnTo>
                    <a:lnTo>
                      <a:pt x="35" y="19"/>
                    </a:lnTo>
                    <a:lnTo>
                      <a:pt x="28" y="25"/>
                    </a:lnTo>
                    <a:lnTo>
                      <a:pt x="26" y="2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8" name="Freeform 288"/>
              <p:cNvSpPr>
                <a:spLocks/>
              </p:cNvSpPr>
              <p:nvPr/>
            </p:nvSpPr>
            <p:spPr bwMode="gray">
              <a:xfrm>
                <a:off x="3236193" y="214060"/>
                <a:ext cx="9" cy="24"/>
              </a:xfrm>
              <a:custGeom>
                <a:avLst/>
                <a:gdLst/>
                <a:ahLst/>
                <a:cxnLst>
                  <a:cxn ang="0">
                    <a:pos x="6" y="15"/>
                  </a:cxn>
                  <a:cxn ang="0">
                    <a:pos x="0" y="13"/>
                  </a:cxn>
                  <a:cxn ang="0">
                    <a:pos x="0" y="7"/>
                  </a:cxn>
                  <a:cxn ang="0">
                    <a:pos x="0" y="3"/>
                  </a:cxn>
                  <a:cxn ang="0">
                    <a:pos x="2" y="0"/>
                  </a:cxn>
                  <a:cxn ang="0">
                    <a:pos x="5" y="5"/>
                  </a:cxn>
                  <a:cxn ang="0">
                    <a:pos x="6" y="15"/>
                  </a:cxn>
                </a:cxnLst>
                <a:rect l="0" t="0" r="r" b="b"/>
                <a:pathLst>
                  <a:path w="6" h="15">
                    <a:moveTo>
                      <a:pt x="6" y="15"/>
                    </a:moveTo>
                    <a:lnTo>
                      <a:pt x="0" y="13"/>
                    </a:lnTo>
                    <a:lnTo>
                      <a:pt x="0" y="7"/>
                    </a:lnTo>
                    <a:lnTo>
                      <a:pt x="0" y="3"/>
                    </a:lnTo>
                    <a:lnTo>
                      <a:pt x="2" y="0"/>
                    </a:lnTo>
                    <a:lnTo>
                      <a:pt x="5" y="5"/>
                    </a:lnTo>
                    <a:lnTo>
                      <a:pt x="6" y="1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39" name="Freeform 289"/>
              <p:cNvSpPr>
                <a:spLocks/>
              </p:cNvSpPr>
              <p:nvPr/>
            </p:nvSpPr>
            <p:spPr bwMode="gray">
              <a:xfrm>
                <a:off x="3236143" y="214031"/>
                <a:ext cx="53" cy="50"/>
              </a:xfrm>
              <a:custGeom>
                <a:avLst/>
                <a:gdLst/>
                <a:ahLst/>
                <a:cxnLst>
                  <a:cxn ang="0">
                    <a:pos x="34" y="19"/>
                  </a:cxn>
                  <a:cxn ang="0">
                    <a:pos x="32" y="22"/>
                  </a:cxn>
                  <a:cxn ang="0">
                    <a:pos x="32" y="26"/>
                  </a:cxn>
                  <a:cxn ang="0">
                    <a:pos x="32" y="32"/>
                  </a:cxn>
                  <a:cxn ang="0">
                    <a:pos x="25" y="26"/>
                  </a:cxn>
                  <a:cxn ang="0">
                    <a:pos x="19" y="24"/>
                  </a:cxn>
                  <a:cxn ang="0">
                    <a:pos x="15" y="22"/>
                  </a:cxn>
                  <a:cxn ang="0">
                    <a:pos x="7" y="16"/>
                  </a:cxn>
                  <a:cxn ang="0">
                    <a:pos x="0" y="7"/>
                  </a:cxn>
                  <a:cxn ang="0">
                    <a:pos x="4" y="4"/>
                  </a:cxn>
                  <a:cxn ang="0">
                    <a:pos x="6" y="2"/>
                  </a:cxn>
                  <a:cxn ang="0">
                    <a:pos x="10" y="4"/>
                  </a:cxn>
                  <a:cxn ang="0">
                    <a:pos x="15" y="2"/>
                  </a:cxn>
                  <a:cxn ang="0">
                    <a:pos x="19" y="0"/>
                  </a:cxn>
                  <a:cxn ang="0">
                    <a:pos x="22" y="1"/>
                  </a:cxn>
                  <a:cxn ang="0">
                    <a:pos x="27" y="1"/>
                  </a:cxn>
                  <a:cxn ang="0">
                    <a:pos x="28" y="7"/>
                  </a:cxn>
                  <a:cxn ang="0">
                    <a:pos x="30" y="11"/>
                  </a:cxn>
                  <a:cxn ang="0">
                    <a:pos x="31" y="8"/>
                  </a:cxn>
                  <a:cxn ang="0">
                    <a:pos x="33" y="12"/>
                  </a:cxn>
                  <a:cxn ang="0">
                    <a:pos x="34" y="19"/>
                  </a:cxn>
                </a:cxnLst>
                <a:rect l="0" t="0" r="r" b="b"/>
                <a:pathLst>
                  <a:path w="34" h="32">
                    <a:moveTo>
                      <a:pt x="34" y="19"/>
                    </a:moveTo>
                    <a:lnTo>
                      <a:pt x="32" y="22"/>
                    </a:lnTo>
                    <a:lnTo>
                      <a:pt x="32" y="26"/>
                    </a:lnTo>
                    <a:lnTo>
                      <a:pt x="32" y="32"/>
                    </a:lnTo>
                    <a:lnTo>
                      <a:pt x="25" y="26"/>
                    </a:lnTo>
                    <a:lnTo>
                      <a:pt x="19" y="24"/>
                    </a:lnTo>
                    <a:lnTo>
                      <a:pt x="15" y="22"/>
                    </a:lnTo>
                    <a:lnTo>
                      <a:pt x="7" y="16"/>
                    </a:lnTo>
                    <a:lnTo>
                      <a:pt x="0" y="7"/>
                    </a:lnTo>
                    <a:lnTo>
                      <a:pt x="4" y="4"/>
                    </a:lnTo>
                    <a:lnTo>
                      <a:pt x="6" y="2"/>
                    </a:lnTo>
                    <a:lnTo>
                      <a:pt x="10" y="4"/>
                    </a:lnTo>
                    <a:lnTo>
                      <a:pt x="15" y="2"/>
                    </a:lnTo>
                    <a:lnTo>
                      <a:pt x="19" y="0"/>
                    </a:lnTo>
                    <a:lnTo>
                      <a:pt x="22" y="1"/>
                    </a:lnTo>
                    <a:lnTo>
                      <a:pt x="27" y="1"/>
                    </a:lnTo>
                    <a:lnTo>
                      <a:pt x="28" y="7"/>
                    </a:lnTo>
                    <a:lnTo>
                      <a:pt x="30" y="11"/>
                    </a:lnTo>
                    <a:lnTo>
                      <a:pt x="31" y="8"/>
                    </a:lnTo>
                    <a:lnTo>
                      <a:pt x="33" y="12"/>
                    </a:lnTo>
                    <a:lnTo>
                      <a:pt x="34" y="1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0" name="Freeform 290"/>
              <p:cNvSpPr>
                <a:spLocks/>
              </p:cNvSpPr>
              <p:nvPr/>
            </p:nvSpPr>
            <p:spPr bwMode="gray">
              <a:xfrm>
                <a:off x="3236044" y="213963"/>
                <a:ext cx="5" cy="9"/>
              </a:xfrm>
              <a:custGeom>
                <a:avLst/>
                <a:gdLst/>
                <a:ahLst/>
                <a:cxnLst>
                  <a:cxn ang="0">
                    <a:pos x="1" y="6"/>
                  </a:cxn>
                  <a:cxn ang="0">
                    <a:pos x="0" y="4"/>
                  </a:cxn>
                  <a:cxn ang="0">
                    <a:pos x="0" y="2"/>
                  </a:cxn>
                  <a:cxn ang="0">
                    <a:pos x="3" y="0"/>
                  </a:cxn>
                  <a:cxn ang="0">
                    <a:pos x="3" y="2"/>
                  </a:cxn>
                  <a:cxn ang="0">
                    <a:pos x="1" y="6"/>
                  </a:cxn>
                </a:cxnLst>
                <a:rect l="0" t="0" r="r" b="b"/>
                <a:pathLst>
                  <a:path w="3" h="6">
                    <a:moveTo>
                      <a:pt x="1" y="6"/>
                    </a:moveTo>
                    <a:lnTo>
                      <a:pt x="0" y="4"/>
                    </a:lnTo>
                    <a:lnTo>
                      <a:pt x="0" y="2"/>
                    </a:lnTo>
                    <a:lnTo>
                      <a:pt x="3" y="0"/>
                    </a:lnTo>
                    <a:lnTo>
                      <a:pt x="3" y="2"/>
                    </a:lnTo>
                    <a:lnTo>
                      <a:pt x="1"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1" name="Freeform 291"/>
              <p:cNvSpPr>
                <a:spLocks/>
              </p:cNvSpPr>
              <p:nvPr/>
            </p:nvSpPr>
            <p:spPr bwMode="gray">
              <a:xfrm>
                <a:off x="3236018" y="213919"/>
                <a:ext cx="5" cy="8"/>
              </a:xfrm>
              <a:custGeom>
                <a:avLst/>
                <a:gdLst/>
                <a:ahLst/>
                <a:cxnLst>
                  <a:cxn ang="0">
                    <a:pos x="3" y="0"/>
                  </a:cxn>
                  <a:cxn ang="0">
                    <a:pos x="3" y="4"/>
                  </a:cxn>
                  <a:cxn ang="0">
                    <a:pos x="0" y="5"/>
                  </a:cxn>
                  <a:cxn ang="0">
                    <a:pos x="1" y="0"/>
                  </a:cxn>
                  <a:cxn ang="0">
                    <a:pos x="3" y="0"/>
                  </a:cxn>
                </a:cxnLst>
                <a:rect l="0" t="0" r="r" b="b"/>
                <a:pathLst>
                  <a:path w="3" h="5">
                    <a:moveTo>
                      <a:pt x="3" y="0"/>
                    </a:moveTo>
                    <a:lnTo>
                      <a:pt x="3" y="4"/>
                    </a:lnTo>
                    <a:lnTo>
                      <a:pt x="0" y="5"/>
                    </a:lnTo>
                    <a:lnTo>
                      <a:pt x="1" y="0"/>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2" name="Freeform 292"/>
              <p:cNvSpPr>
                <a:spLocks/>
              </p:cNvSpPr>
              <p:nvPr/>
            </p:nvSpPr>
            <p:spPr bwMode="gray">
              <a:xfrm>
                <a:off x="3236015" y="213868"/>
                <a:ext cx="8" cy="8"/>
              </a:xfrm>
              <a:custGeom>
                <a:avLst/>
                <a:gdLst/>
                <a:ahLst/>
                <a:cxnLst>
                  <a:cxn ang="0">
                    <a:pos x="5" y="0"/>
                  </a:cxn>
                  <a:cxn ang="0">
                    <a:pos x="4" y="5"/>
                  </a:cxn>
                  <a:cxn ang="0">
                    <a:pos x="0" y="5"/>
                  </a:cxn>
                  <a:cxn ang="0">
                    <a:pos x="1" y="1"/>
                  </a:cxn>
                  <a:cxn ang="0">
                    <a:pos x="3" y="0"/>
                  </a:cxn>
                  <a:cxn ang="0">
                    <a:pos x="5" y="0"/>
                  </a:cxn>
                </a:cxnLst>
                <a:rect l="0" t="0" r="r" b="b"/>
                <a:pathLst>
                  <a:path w="5" h="5">
                    <a:moveTo>
                      <a:pt x="5" y="0"/>
                    </a:moveTo>
                    <a:lnTo>
                      <a:pt x="4" y="5"/>
                    </a:lnTo>
                    <a:lnTo>
                      <a:pt x="0" y="5"/>
                    </a:lnTo>
                    <a:lnTo>
                      <a:pt x="1" y="1"/>
                    </a:lnTo>
                    <a:lnTo>
                      <a:pt x="3" y="0"/>
                    </a:lnTo>
                    <a:lnTo>
                      <a:pt x="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3" name="Freeform 293"/>
              <p:cNvSpPr>
                <a:spLocks/>
              </p:cNvSpPr>
              <p:nvPr/>
            </p:nvSpPr>
            <p:spPr bwMode="gray">
              <a:xfrm>
                <a:off x="3236009" y="213843"/>
                <a:ext cx="10" cy="17"/>
              </a:xfrm>
              <a:custGeom>
                <a:avLst/>
                <a:gdLst/>
                <a:ahLst/>
                <a:cxnLst>
                  <a:cxn ang="0">
                    <a:pos x="7" y="0"/>
                  </a:cxn>
                  <a:cxn ang="0">
                    <a:pos x="7" y="5"/>
                  </a:cxn>
                  <a:cxn ang="0">
                    <a:pos x="4" y="9"/>
                  </a:cxn>
                  <a:cxn ang="0">
                    <a:pos x="0" y="11"/>
                  </a:cxn>
                  <a:cxn ang="0">
                    <a:pos x="0" y="8"/>
                  </a:cxn>
                  <a:cxn ang="0">
                    <a:pos x="4" y="2"/>
                  </a:cxn>
                  <a:cxn ang="0">
                    <a:pos x="7" y="0"/>
                  </a:cxn>
                </a:cxnLst>
                <a:rect l="0" t="0" r="r" b="b"/>
                <a:pathLst>
                  <a:path w="7" h="11">
                    <a:moveTo>
                      <a:pt x="7" y="0"/>
                    </a:moveTo>
                    <a:lnTo>
                      <a:pt x="7" y="5"/>
                    </a:lnTo>
                    <a:lnTo>
                      <a:pt x="4" y="9"/>
                    </a:lnTo>
                    <a:lnTo>
                      <a:pt x="0" y="11"/>
                    </a:lnTo>
                    <a:lnTo>
                      <a:pt x="0" y="8"/>
                    </a:lnTo>
                    <a:lnTo>
                      <a:pt x="4" y="2"/>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4" name="Freeform 294"/>
              <p:cNvSpPr>
                <a:spLocks/>
              </p:cNvSpPr>
              <p:nvPr/>
            </p:nvSpPr>
            <p:spPr bwMode="gray">
              <a:xfrm>
                <a:off x="3236091" y="214053"/>
                <a:ext cx="6" cy="3"/>
              </a:xfrm>
              <a:custGeom>
                <a:avLst/>
                <a:gdLst/>
                <a:ahLst/>
                <a:cxnLst>
                  <a:cxn ang="0">
                    <a:pos x="0" y="1"/>
                  </a:cxn>
                  <a:cxn ang="0">
                    <a:pos x="3" y="0"/>
                  </a:cxn>
                  <a:cxn ang="0">
                    <a:pos x="4" y="2"/>
                  </a:cxn>
                  <a:cxn ang="0">
                    <a:pos x="2" y="2"/>
                  </a:cxn>
                  <a:cxn ang="0">
                    <a:pos x="0" y="1"/>
                  </a:cxn>
                </a:cxnLst>
                <a:rect l="0" t="0" r="r" b="b"/>
                <a:pathLst>
                  <a:path w="4" h="2">
                    <a:moveTo>
                      <a:pt x="0" y="1"/>
                    </a:moveTo>
                    <a:lnTo>
                      <a:pt x="3" y="0"/>
                    </a:lnTo>
                    <a:lnTo>
                      <a:pt x="4" y="2"/>
                    </a:lnTo>
                    <a:lnTo>
                      <a:pt x="2"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5" name="Freeform 295"/>
              <p:cNvSpPr>
                <a:spLocks/>
              </p:cNvSpPr>
              <p:nvPr/>
            </p:nvSpPr>
            <p:spPr bwMode="gray">
              <a:xfrm>
                <a:off x="3235959" y="213936"/>
                <a:ext cx="62" cy="100"/>
              </a:xfrm>
              <a:custGeom>
                <a:avLst/>
                <a:gdLst/>
                <a:ahLst/>
                <a:cxnLst>
                  <a:cxn ang="0">
                    <a:pos x="39" y="21"/>
                  </a:cxn>
                  <a:cxn ang="0">
                    <a:pos x="39" y="30"/>
                  </a:cxn>
                  <a:cxn ang="0">
                    <a:pos x="40" y="34"/>
                  </a:cxn>
                  <a:cxn ang="0">
                    <a:pos x="39" y="40"/>
                  </a:cxn>
                  <a:cxn ang="0">
                    <a:pos x="36" y="52"/>
                  </a:cxn>
                  <a:cxn ang="0">
                    <a:pos x="31" y="53"/>
                  </a:cxn>
                  <a:cxn ang="0">
                    <a:pos x="22" y="57"/>
                  </a:cxn>
                  <a:cxn ang="0">
                    <a:pos x="14" y="61"/>
                  </a:cxn>
                  <a:cxn ang="0">
                    <a:pos x="9" y="64"/>
                  </a:cxn>
                  <a:cxn ang="0">
                    <a:pos x="5" y="63"/>
                  </a:cxn>
                  <a:cxn ang="0">
                    <a:pos x="4" y="60"/>
                  </a:cxn>
                  <a:cxn ang="0">
                    <a:pos x="1" y="58"/>
                  </a:cxn>
                  <a:cxn ang="0">
                    <a:pos x="0" y="52"/>
                  </a:cxn>
                  <a:cxn ang="0">
                    <a:pos x="3" y="50"/>
                  </a:cxn>
                  <a:cxn ang="0">
                    <a:pos x="12" y="46"/>
                  </a:cxn>
                  <a:cxn ang="0">
                    <a:pos x="11" y="45"/>
                  </a:cxn>
                  <a:cxn ang="0">
                    <a:pos x="9" y="44"/>
                  </a:cxn>
                  <a:cxn ang="0">
                    <a:pos x="9" y="39"/>
                  </a:cxn>
                  <a:cxn ang="0">
                    <a:pos x="12" y="33"/>
                  </a:cxn>
                  <a:cxn ang="0">
                    <a:pos x="9" y="32"/>
                  </a:cxn>
                  <a:cxn ang="0">
                    <a:pos x="5" y="34"/>
                  </a:cxn>
                  <a:cxn ang="0">
                    <a:pos x="3" y="32"/>
                  </a:cxn>
                  <a:cxn ang="0">
                    <a:pos x="6" y="30"/>
                  </a:cxn>
                  <a:cxn ang="0">
                    <a:pos x="6" y="27"/>
                  </a:cxn>
                  <a:cxn ang="0">
                    <a:pos x="3" y="22"/>
                  </a:cxn>
                  <a:cxn ang="0">
                    <a:pos x="5" y="17"/>
                  </a:cxn>
                  <a:cxn ang="0">
                    <a:pos x="9" y="16"/>
                  </a:cxn>
                  <a:cxn ang="0">
                    <a:pos x="13" y="18"/>
                  </a:cxn>
                  <a:cxn ang="0">
                    <a:pos x="18" y="15"/>
                  </a:cxn>
                  <a:cxn ang="0">
                    <a:pos x="16" y="11"/>
                  </a:cxn>
                  <a:cxn ang="0">
                    <a:pos x="18" y="4"/>
                  </a:cxn>
                  <a:cxn ang="0">
                    <a:pos x="20" y="1"/>
                  </a:cxn>
                  <a:cxn ang="0">
                    <a:pos x="28" y="0"/>
                  </a:cxn>
                  <a:cxn ang="0">
                    <a:pos x="28" y="7"/>
                  </a:cxn>
                  <a:cxn ang="0">
                    <a:pos x="22" y="13"/>
                  </a:cxn>
                  <a:cxn ang="0">
                    <a:pos x="22" y="16"/>
                  </a:cxn>
                  <a:cxn ang="0">
                    <a:pos x="27" y="20"/>
                  </a:cxn>
                  <a:cxn ang="0">
                    <a:pos x="31" y="17"/>
                  </a:cxn>
                  <a:cxn ang="0">
                    <a:pos x="36" y="19"/>
                  </a:cxn>
                  <a:cxn ang="0">
                    <a:pos x="39" y="21"/>
                  </a:cxn>
                </a:cxnLst>
                <a:rect l="0" t="0" r="r" b="b"/>
                <a:pathLst>
                  <a:path w="40" h="64">
                    <a:moveTo>
                      <a:pt x="39" y="21"/>
                    </a:moveTo>
                    <a:lnTo>
                      <a:pt x="39" y="30"/>
                    </a:lnTo>
                    <a:lnTo>
                      <a:pt x="40" y="34"/>
                    </a:lnTo>
                    <a:lnTo>
                      <a:pt x="39" y="40"/>
                    </a:lnTo>
                    <a:lnTo>
                      <a:pt x="36" y="52"/>
                    </a:lnTo>
                    <a:lnTo>
                      <a:pt x="31" y="53"/>
                    </a:lnTo>
                    <a:lnTo>
                      <a:pt x="22" y="57"/>
                    </a:lnTo>
                    <a:lnTo>
                      <a:pt x="14" y="61"/>
                    </a:lnTo>
                    <a:lnTo>
                      <a:pt x="9" y="64"/>
                    </a:lnTo>
                    <a:lnTo>
                      <a:pt x="5" y="63"/>
                    </a:lnTo>
                    <a:lnTo>
                      <a:pt x="4" y="60"/>
                    </a:lnTo>
                    <a:lnTo>
                      <a:pt x="1" y="58"/>
                    </a:lnTo>
                    <a:lnTo>
                      <a:pt x="0" y="52"/>
                    </a:lnTo>
                    <a:lnTo>
                      <a:pt x="3" y="50"/>
                    </a:lnTo>
                    <a:lnTo>
                      <a:pt x="12" y="46"/>
                    </a:lnTo>
                    <a:lnTo>
                      <a:pt x="11" y="45"/>
                    </a:lnTo>
                    <a:lnTo>
                      <a:pt x="9" y="44"/>
                    </a:lnTo>
                    <a:lnTo>
                      <a:pt x="9" y="39"/>
                    </a:lnTo>
                    <a:lnTo>
                      <a:pt x="12" y="33"/>
                    </a:lnTo>
                    <a:lnTo>
                      <a:pt x="9" y="32"/>
                    </a:lnTo>
                    <a:lnTo>
                      <a:pt x="5" y="34"/>
                    </a:lnTo>
                    <a:lnTo>
                      <a:pt x="3" y="32"/>
                    </a:lnTo>
                    <a:lnTo>
                      <a:pt x="6" y="30"/>
                    </a:lnTo>
                    <a:lnTo>
                      <a:pt x="6" y="27"/>
                    </a:lnTo>
                    <a:lnTo>
                      <a:pt x="3" y="22"/>
                    </a:lnTo>
                    <a:lnTo>
                      <a:pt x="5" y="17"/>
                    </a:lnTo>
                    <a:lnTo>
                      <a:pt x="9" y="16"/>
                    </a:lnTo>
                    <a:lnTo>
                      <a:pt x="13" y="18"/>
                    </a:lnTo>
                    <a:lnTo>
                      <a:pt x="18" y="15"/>
                    </a:lnTo>
                    <a:lnTo>
                      <a:pt x="16" y="11"/>
                    </a:lnTo>
                    <a:lnTo>
                      <a:pt x="18" y="4"/>
                    </a:lnTo>
                    <a:lnTo>
                      <a:pt x="20" y="1"/>
                    </a:lnTo>
                    <a:lnTo>
                      <a:pt x="28" y="0"/>
                    </a:lnTo>
                    <a:lnTo>
                      <a:pt x="28" y="7"/>
                    </a:lnTo>
                    <a:lnTo>
                      <a:pt x="22" y="13"/>
                    </a:lnTo>
                    <a:lnTo>
                      <a:pt x="22" y="16"/>
                    </a:lnTo>
                    <a:lnTo>
                      <a:pt x="27" y="20"/>
                    </a:lnTo>
                    <a:lnTo>
                      <a:pt x="31" y="17"/>
                    </a:lnTo>
                    <a:lnTo>
                      <a:pt x="36" y="19"/>
                    </a:lnTo>
                    <a:lnTo>
                      <a:pt x="39" y="2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6" name="Freeform 296"/>
              <p:cNvSpPr>
                <a:spLocks/>
              </p:cNvSpPr>
              <p:nvPr/>
            </p:nvSpPr>
            <p:spPr bwMode="gray">
              <a:xfrm>
                <a:off x="3236450" y="213139"/>
                <a:ext cx="5" cy="2"/>
              </a:xfrm>
              <a:custGeom>
                <a:avLst/>
                <a:gdLst/>
                <a:ahLst/>
                <a:cxnLst>
                  <a:cxn ang="0">
                    <a:pos x="0" y="0"/>
                  </a:cxn>
                  <a:cxn ang="0">
                    <a:pos x="2" y="0"/>
                  </a:cxn>
                  <a:cxn ang="0">
                    <a:pos x="3" y="1"/>
                  </a:cxn>
                  <a:cxn ang="0">
                    <a:pos x="0" y="1"/>
                  </a:cxn>
                  <a:cxn ang="0">
                    <a:pos x="0" y="0"/>
                  </a:cxn>
                </a:cxnLst>
                <a:rect l="0" t="0" r="r" b="b"/>
                <a:pathLst>
                  <a:path w="3" h="1">
                    <a:moveTo>
                      <a:pt x="0" y="0"/>
                    </a:moveTo>
                    <a:lnTo>
                      <a:pt x="2" y="0"/>
                    </a:lnTo>
                    <a:lnTo>
                      <a:pt x="3" y="1"/>
                    </a:ln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7" name="Freeform 297"/>
              <p:cNvSpPr>
                <a:spLocks/>
              </p:cNvSpPr>
              <p:nvPr/>
            </p:nvSpPr>
            <p:spPr bwMode="gray">
              <a:xfrm>
                <a:off x="3236447" y="213133"/>
                <a:ext cx="6" cy="3"/>
              </a:xfrm>
              <a:custGeom>
                <a:avLst/>
                <a:gdLst/>
                <a:ahLst/>
                <a:cxnLst>
                  <a:cxn ang="0">
                    <a:pos x="2" y="2"/>
                  </a:cxn>
                  <a:cxn ang="0">
                    <a:pos x="0" y="1"/>
                  </a:cxn>
                  <a:cxn ang="0">
                    <a:pos x="3" y="0"/>
                  </a:cxn>
                  <a:cxn ang="0">
                    <a:pos x="4" y="1"/>
                  </a:cxn>
                  <a:cxn ang="0">
                    <a:pos x="2" y="2"/>
                  </a:cxn>
                </a:cxnLst>
                <a:rect l="0" t="0" r="r" b="b"/>
                <a:pathLst>
                  <a:path w="4" h="2">
                    <a:moveTo>
                      <a:pt x="2" y="2"/>
                    </a:moveTo>
                    <a:lnTo>
                      <a:pt x="0" y="1"/>
                    </a:lnTo>
                    <a:lnTo>
                      <a:pt x="3" y="0"/>
                    </a:lnTo>
                    <a:lnTo>
                      <a:pt x="4" y="1"/>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8" name="Freeform 298"/>
              <p:cNvSpPr>
                <a:spLocks/>
              </p:cNvSpPr>
              <p:nvPr/>
            </p:nvSpPr>
            <p:spPr bwMode="gray">
              <a:xfrm>
                <a:off x="3236398" y="213127"/>
                <a:ext cx="6" cy="2"/>
              </a:xfrm>
              <a:custGeom>
                <a:avLst/>
                <a:gdLst/>
                <a:ahLst/>
                <a:cxnLst>
                  <a:cxn ang="0">
                    <a:pos x="0" y="1"/>
                  </a:cxn>
                  <a:cxn ang="0">
                    <a:pos x="0" y="0"/>
                  </a:cxn>
                  <a:cxn ang="0">
                    <a:pos x="3" y="0"/>
                  </a:cxn>
                  <a:cxn ang="0">
                    <a:pos x="4" y="1"/>
                  </a:cxn>
                  <a:cxn ang="0">
                    <a:pos x="0" y="1"/>
                  </a:cxn>
                </a:cxnLst>
                <a:rect l="0" t="0" r="r" b="b"/>
                <a:pathLst>
                  <a:path w="4" h="1">
                    <a:moveTo>
                      <a:pt x="0" y="1"/>
                    </a:moveTo>
                    <a:lnTo>
                      <a:pt x="0" y="0"/>
                    </a:lnTo>
                    <a:lnTo>
                      <a:pt x="3" y="0"/>
                    </a:lnTo>
                    <a:lnTo>
                      <a:pt x="4" y="1"/>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49" name="Freeform 299"/>
              <p:cNvSpPr>
                <a:spLocks/>
              </p:cNvSpPr>
              <p:nvPr/>
            </p:nvSpPr>
            <p:spPr bwMode="gray">
              <a:xfrm>
                <a:off x="3236404" y="213130"/>
                <a:ext cx="7" cy="3"/>
              </a:xfrm>
              <a:custGeom>
                <a:avLst/>
                <a:gdLst/>
                <a:ahLst/>
                <a:cxnLst>
                  <a:cxn ang="0">
                    <a:pos x="0" y="0"/>
                  </a:cxn>
                  <a:cxn ang="0">
                    <a:pos x="4" y="0"/>
                  </a:cxn>
                  <a:cxn ang="0">
                    <a:pos x="5" y="2"/>
                  </a:cxn>
                  <a:cxn ang="0">
                    <a:pos x="1" y="1"/>
                  </a:cxn>
                  <a:cxn ang="0">
                    <a:pos x="0" y="0"/>
                  </a:cxn>
                </a:cxnLst>
                <a:rect l="0" t="0" r="r" b="b"/>
                <a:pathLst>
                  <a:path w="5" h="2">
                    <a:moveTo>
                      <a:pt x="0" y="0"/>
                    </a:moveTo>
                    <a:lnTo>
                      <a:pt x="4" y="0"/>
                    </a:lnTo>
                    <a:lnTo>
                      <a:pt x="5" y="2"/>
                    </a:lnTo>
                    <a:lnTo>
                      <a:pt x="1"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0" name="Freeform 300"/>
              <p:cNvSpPr>
                <a:spLocks/>
              </p:cNvSpPr>
              <p:nvPr/>
            </p:nvSpPr>
            <p:spPr bwMode="gray">
              <a:xfrm>
                <a:off x="3236398" y="213132"/>
                <a:ext cx="4" cy="3"/>
              </a:xfrm>
              <a:custGeom>
                <a:avLst/>
                <a:gdLst/>
                <a:ahLst/>
                <a:cxnLst>
                  <a:cxn ang="0">
                    <a:pos x="3" y="0"/>
                  </a:cxn>
                  <a:cxn ang="0">
                    <a:pos x="3" y="2"/>
                  </a:cxn>
                  <a:cxn ang="0">
                    <a:pos x="0" y="1"/>
                  </a:cxn>
                  <a:cxn ang="0">
                    <a:pos x="3" y="0"/>
                  </a:cxn>
                </a:cxnLst>
                <a:rect l="0" t="0" r="r" b="b"/>
                <a:pathLst>
                  <a:path w="3" h="2">
                    <a:moveTo>
                      <a:pt x="3" y="0"/>
                    </a:moveTo>
                    <a:lnTo>
                      <a:pt x="3" y="2"/>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1" name="Freeform 301"/>
              <p:cNvSpPr>
                <a:spLocks/>
              </p:cNvSpPr>
              <p:nvPr/>
            </p:nvSpPr>
            <p:spPr bwMode="gray">
              <a:xfrm>
                <a:off x="3236382" y="213136"/>
                <a:ext cx="6" cy="2"/>
              </a:xfrm>
              <a:custGeom>
                <a:avLst/>
                <a:gdLst/>
                <a:ahLst/>
                <a:cxnLst>
                  <a:cxn ang="0">
                    <a:pos x="1" y="0"/>
                  </a:cxn>
                  <a:cxn ang="0">
                    <a:pos x="4" y="0"/>
                  </a:cxn>
                  <a:cxn ang="0">
                    <a:pos x="4" y="1"/>
                  </a:cxn>
                  <a:cxn ang="0">
                    <a:pos x="2" y="1"/>
                  </a:cxn>
                  <a:cxn ang="0">
                    <a:pos x="0" y="1"/>
                  </a:cxn>
                  <a:cxn ang="0">
                    <a:pos x="1" y="0"/>
                  </a:cxn>
                </a:cxnLst>
                <a:rect l="0" t="0" r="r" b="b"/>
                <a:pathLst>
                  <a:path w="4" h="1">
                    <a:moveTo>
                      <a:pt x="1" y="0"/>
                    </a:moveTo>
                    <a:lnTo>
                      <a:pt x="4" y="0"/>
                    </a:lnTo>
                    <a:lnTo>
                      <a:pt x="4" y="1"/>
                    </a:lnTo>
                    <a:lnTo>
                      <a:pt x="2" y="1"/>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2" name="Freeform 302"/>
              <p:cNvSpPr>
                <a:spLocks/>
              </p:cNvSpPr>
              <p:nvPr/>
            </p:nvSpPr>
            <p:spPr bwMode="gray">
              <a:xfrm>
                <a:off x="3236365" y="213141"/>
                <a:ext cx="8" cy="5"/>
              </a:xfrm>
              <a:custGeom>
                <a:avLst/>
                <a:gdLst/>
                <a:ahLst/>
                <a:cxnLst>
                  <a:cxn ang="0">
                    <a:pos x="0" y="2"/>
                  </a:cxn>
                  <a:cxn ang="0">
                    <a:pos x="0" y="1"/>
                  </a:cxn>
                  <a:cxn ang="0">
                    <a:pos x="3" y="0"/>
                  </a:cxn>
                  <a:cxn ang="0">
                    <a:pos x="5" y="1"/>
                  </a:cxn>
                  <a:cxn ang="0">
                    <a:pos x="3" y="3"/>
                  </a:cxn>
                  <a:cxn ang="0">
                    <a:pos x="0" y="2"/>
                  </a:cxn>
                </a:cxnLst>
                <a:rect l="0" t="0" r="r" b="b"/>
                <a:pathLst>
                  <a:path w="5" h="3">
                    <a:moveTo>
                      <a:pt x="0" y="2"/>
                    </a:moveTo>
                    <a:lnTo>
                      <a:pt x="0" y="1"/>
                    </a:lnTo>
                    <a:lnTo>
                      <a:pt x="3" y="0"/>
                    </a:lnTo>
                    <a:lnTo>
                      <a:pt x="5" y="1"/>
                    </a:lnTo>
                    <a:lnTo>
                      <a:pt x="3"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3" name="Freeform 303"/>
              <p:cNvSpPr>
                <a:spLocks/>
              </p:cNvSpPr>
              <p:nvPr/>
            </p:nvSpPr>
            <p:spPr bwMode="gray">
              <a:xfrm>
                <a:off x="3236384" y="213177"/>
                <a:ext cx="10" cy="4"/>
              </a:xfrm>
              <a:custGeom>
                <a:avLst/>
                <a:gdLst/>
                <a:ahLst/>
                <a:cxnLst>
                  <a:cxn ang="0">
                    <a:pos x="3" y="0"/>
                  </a:cxn>
                  <a:cxn ang="0">
                    <a:pos x="7" y="3"/>
                  </a:cxn>
                  <a:cxn ang="0">
                    <a:pos x="1" y="3"/>
                  </a:cxn>
                  <a:cxn ang="0">
                    <a:pos x="0" y="1"/>
                  </a:cxn>
                  <a:cxn ang="0">
                    <a:pos x="3" y="0"/>
                  </a:cxn>
                </a:cxnLst>
                <a:rect l="0" t="0" r="r" b="b"/>
                <a:pathLst>
                  <a:path w="7" h="3">
                    <a:moveTo>
                      <a:pt x="3" y="0"/>
                    </a:moveTo>
                    <a:lnTo>
                      <a:pt x="7" y="3"/>
                    </a:lnTo>
                    <a:lnTo>
                      <a:pt x="1" y="3"/>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4" name="Freeform 304"/>
              <p:cNvSpPr>
                <a:spLocks/>
              </p:cNvSpPr>
              <p:nvPr/>
            </p:nvSpPr>
            <p:spPr bwMode="gray">
              <a:xfrm>
                <a:off x="3236390" y="213183"/>
                <a:ext cx="4" cy="3"/>
              </a:xfrm>
              <a:custGeom>
                <a:avLst/>
                <a:gdLst/>
                <a:ahLst/>
                <a:cxnLst>
                  <a:cxn ang="0">
                    <a:pos x="0" y="1"/>
                  </a:cxn>
                  <a:cxn ang="0">
                    <a:pos x="1" y="0"/>
                  </a:cxn>
                  <a:cxn ang="0">
                    <a:pos x="3" y="0"/>
                  </a:cxn>
                  <a:cxn ang="0">
                    <a:pos x="2" y="1"/>
                  </a:cxn>
                  <a:cxn ang="0">
                    <a:pos x="0" y="2"/>
                  </a:cxn>
                  <a:cxn ang="0">
                    <a:pos x="0" y="1"/>
                  </a:cxn>
                </a:cxnLst>
                <a:rect l="0" t="0" r="r" b="b"/>
                <a:pathLst>
                  <a:path w="3" h="2">
                    <a:moveTo>
                      <a:pt x="0" y="1"/>
                    </a:moveTo>
                    <a:lnTo>
                      <a:pt x="1" y="0"/>
                    </a:lnTo>
                    <a:lnTo>
                      <a:pt x="3" y="0"/>
                    </a:lnTo>
                    <a:lnTo>
                      <a:pt x="2" y="1"/>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5" name="Freeform 305"/>
              <p:cNvSpPr>
                <a:spLocks/>
              </p:cNvSpPr>
              <p:nvPr/>
            </p:nvSpPr>
            <p:spPr bwMode="gray">
              <a:xfrm>
                <a:off x="3236258" y="213155"/>
                <a:ext cx="153" cy="118"/>
              </a:xfrm>
              <a:custGeom>
                <a:avLst/>
                <a:gdLst/>
                <a:ahLst/>
                <a:cxnLst>
                  <a:cxn ang="0">
                    <a:pos x="84" y="24"/>
                  </a:cxn>
                  <a:cxn ang="0">
                    <a:pos x="96" y="30"/>
                  </a:cxn>
                  <a:cxn ang="0">
                    <a:pos x="76" y="38"/>
                  </a:cxn>
                  <a:cxn ang="0">
                    <a:pos x="71" y="49"/>
                  </a:cxn>
                  <a:cxn ang="0">
                    <a:pos x="62" y="66"/>
                  </a:cxn>
                  <a:cxn ang="0">
                    <a:pos x="56" y="74"/>
                  </a:cxn>
                  <a:cxn ang="0">
                    <a:pos x="47" y="70"/>
                  </a:cxn>
                  <a:cxn ang="0">
                    <a:pos x="45" y="67"/>
                  </a:cxn>
                  <a:cxn ang="0">
                    <a:pos x="39" y="66"/>
                  </a:cxn>
                  <a:cxn ang="0">
                    <a:pos x="32" y="60"/>
                  </a:cxn>
                  <a:cxn ang="0">
                    <a:pos x="34" y="55"/>
                  </a:cxn>
                  <a:cxn ang="0">
                    <a:pos x="44" y="55"/>
                  </a:cxn>
                  <a:cxn ang="0">
                    <a:pos x="44" y="53"/>
                  </a:cxn>
                  <a:cxn ang="0">
                    <a:pos x="55" y="49"/>
                  </a:cxn>
                  <a:cxn ang="0">
                    <a:pos x="40" y="50"/>
                  </a:cxn>
                  <a:cxn ang="0">
                    <a:pos x="29" y="53"/>
                  </a:cxn>
                  <a:cxn ang="0">
                    <a:pos x="26" y="48"/>
                  </a:cxn>
                  <a:cxn ang="0">
                    <a:pos x="35" y="43"/>
                  </a:cxn>
                  <a:cxn ang="0">
                    <a:pos x="40" y="40"/>
                  </a:cxn>
                  <a:cxn ang="0">
                    <a:pos x="57" y="38"/>
                  </a:cxn>
                  <a:cxn ang="0">
                    <a:pos x="52" y="37"/>
                  </a:cxn>
                  <a:cxn ang="0">
                    <a:pos x="56" y="33"/>
                  </a:cxn>
                  <a:cxn ang="0">
                    <a:pos x="46" y="36"/>
                  </a:cxn>
                  <a:cxn ang="0">
                    <a:pos x="46" y="31"/>
                  </a:cxn>
                  <a:cxn ang="0">
                    <a:pos x="36" y="31"/>
                  </a:cxn>
                  <a:cxn ang="0">
                    <a:pos x="36" y="39"/>
                  </a:cxn>
                  <a:cxn ang="0">
                    <a:pos x="20" y="41"/>
                  </a:cxn>
                  <a:cxn ang="0">
                    <a:pos x="16" y="36"/>
                  </a:cxn>
                  <a:cxn ang="0">
                    <a:pos x="15" y="35"/>
                  </a:cxn>
                  <a:cxn ang="0">
                    <a:pos x="11" y="30"/>
                  </a:cxn>
                  <a:cxn ang="0">
                    <a:pos x="11" y="26"/>
                  </a:cxn>
                  <a:cxn ang="0">
                    <a:pos x="10" y="25"/>
                  </a:cxn>
                  <a:cxn ang="0">
                    <a:pos x="9" y="18"/>
                  </a:cxn>
                  <a:cxn ang="0">
                    <a:pos x="4" y="22"/>
                  </a:cxn>
                  <a:cxn ang="0">
                    <a:pos x="0" y="18"/>
                  </a:cxn>
                  <a:cxn ang="0">
                    <a:pos x="3" y="8"/>
                  </a:cxn>
                  <a:cxn ang="0">
                    <a:pos x="9" y="6"/>
                  </a:cxn>
                  <a:cxn ang="0">
                    <a:pos x="13" y="6"/>
                  </a:cxn>
                  <a:cxn ang="0">
                    <a:pos x="29" y="6"/>
                  </a:cxn>
                  <a:cxn ang="0">
                    <a:pos x="16" y="11"/>
                  </a:cxn>
                  <a:cxn ang="0">
                    <a:pos x="23" y="13"/>
                  </a:cxn>
                  <a:cxn ang="0">
                    <a:pos x="28" y="18"/>
                  </a:cxn>
                  <a:cxn ang="0">
                    <a:pos x="31" y="16"/>
                  </a:cxn>
                  <a:cxn ang="0">
                    <a:pos x="33" y="9"/>
                  </a:cxn>
                  <a:cxn ang="0">
                    <a:pos x="40" y="10"/>
                  </a:cxn>
                  <a:cxn ang="0">
                    <a:pos x="43" y="17"/>
                  </a:cxn>
                  <a:cxn ang="0">
                    <a:pos x="47" y="26"/>
                  </a:cxn>
                  <a:cxn ang="0">
                    <a:pos x="52" y="23"/>
                  </a:cxn>
                  <a:cxn ang="0">
                    <a:pos x="47" y="12"/>
                  </a:cxn>
                  <a:cxn ang="0">
                    <a:pos x="49" y="0"/>
                  </a:cxn>
                  <a:cxn ang="0">
                    <a:pos x="56" y="4"/>
                  </a:cxn>
                  <a:cxn ang="0">
                    <a:pos x="63" y="10"/>
                  </a:cxn>
                  <a:cxn ang="0">
                    <a:pos x="64" y="14"/>
                  </a:cxn>
                  <a:cxn ang="0">
                    <a:pos x="74" y="16"/>
                  </a:cxn>
                </a:cxnLst>
                <a:rect l="0" t="0" r="r" b="b"/>
                <a:pathLst>
                  <a:path w="99" h="76">
                    <a:moveTo>
                      <a:pt x="75" y="20"/>
                    </a:moveTo>
                    <a:lnTo>
                      <a:pt x="81" y="21"/>
                    </a:lnTo>
                    <a:lnTo>
                      <a:pt x="84" y="24"/>
                    </a:lnTo>
                    <a:lnTo>
                      <a:pt x="87" y="25"/>
                    </a:lnTo>
                    <a:lnTo>
                      <a:pt x="99" y="28"/>
                    </a:lnTo>
                    <a:lnTo>
                      <a:pt x="96" y="30"/>
                    </a:lnTo>
                    <a:lnTo>
                      <a:pt x="90" y="32"/>
                    </a:lnTo>
                    <a:lnTo>
                      <a:pt x="80" y="34"/>
                    </a:lnTo>
                    <a:lnTo>
                      <a:pt x="76" y="38"/>
                    </a:lnTo>
                    <a:lnTo>
                      <a:pt x="75" y="44"/>
                    </a:lnTo>
                    <a:lnTo>
                      <a:pt x="70" y="46"/>
                    </a:lnTo>
                    <a:lnTo>
                      <a:pt x="71" y="49"/>
                    </a:lnTo>
                    <a:lnTo>
                      <a:pt x="69" y="56"/>
                    </a:lnTo>
                    <a:lnTo>
                      <a:pt x="62" y="59"/>
                    </a:lnTo>
                    <a:lnTo>
                      <a:pt x="62" y="66"/>
                    </a:lnTo>
                    <a:lnTo>
                      <a:pt x="59" y="68"/>
                    </a:lnTo>
                    <a:lnTo>
                      <a:pt x="56" y="72"/>
                    </a:lnTo>
                    <a:lnTo>
                      <a:pt x="56" y="74"/>
                    </a:lnTo>
                    <a:lnTo>
                      <a:pt x="54" y="76"/>
                    </a:lnTo>
                    <a:lnTo>
                      <a:pt x="47" y="72"/>
                    </a:lnTo>
                    <a:lnTo>
                      <a:pt x="47" y="70"/>
                    </a:lnTo>
                    <a:lnTo>
                      <a:pt x="50" y="68"/>
                    </a:lnTo>
                    <a:lnTo>
                      <a:pt x="48" y="67"/>
                    </a:lnTo>
                    <a:lnTo>
                      <a:pt x="45" y="67"/>
                    </a:lnTo>
                    <a:lnTo>
                      <a:pt x="45" y="68"/>
                    </a:lnTo>
                    <a:lnTo>
                      <a:pt x="41" y="68"/>
                    </a:lnTo>
                    <a:lnTo>
                      <a:pt x="39" y="66"/>
                    </a:lnTo>
                    <a:lnTo>
                      <a:pt x="39" y="65"/>
                    </a:lnTo>
                    <a:lnTo>
                      <a:pt x="33" y="64"/>
                    </a:lnTo>
                    <a:lnTo>
                      <a:pt x="32" y="60"/>
                    </a:lnTo>
                    <a:lnTo>
                      <a:pt x="28" y="57"/>
                    </a:lnTo>
                    <a:lnTo>
                      <a:pt x="29" y="55"/>
                    </a:lnTo>
                    <a:lnTo>
                      <a:pt x="34" y="55"/>
                    </a:lnTo>
                    <a:lnTo>
                      <a:pt x="37" y="56"/>
                    </a:lnTo>
                    <a:lnTo>
                      <a:pt x="44" y="56"/>
                    </a:lnTo>
                    <a:lnTo>
                      <a:pt x="44" y="55"/>
                    </a:lnTo>
                    <a:lnTo>
                      <a:pt x="37" y="54"/>
                    </a:lnTo>
                    <a:lnTo>
                      <a:pt x="39" y="53"/>
                    </a:lnTo>
                    <a:lnTo>
                      <a:pt x="44" y="53"/>
                    </a:lnTo>
                    <a:lnTo>
                      <a:pt x="49" y="52"/>
                    </a:lnTo>
                    <a:lnTo>
                      <a:pt x="54" y="51"/>
                    </a:lnTo>
                    <a:lnTo>
                      <a:pt x="55" y="49"/>
                    </a:lnTo>
                    <a:lnTo>
                      <a:pt x="51" y="48"/>
                    </a:lnTo>
                    <a:lnTo>
                      <a:pt x="46" y="50"/>
                    </a:lnTo>
                    <a:lnTo>
                      <a:pt x="40" y="50"/>
                    </a:lnTo>
                    <a:lnTo>
                      <a:pt x="35" y="51"/>
                    </a:lnTo>
                    <a:lnTo>
                      <a:pt x="33" y="51"/>
                    </a:lnTo>
                    <a:lnTo>
                      <a:pt x="29" y="53"/>
                    </a:lnTo>
                    <a:lnTo>
                      <a:pt x="25" y="52"/>
                    </a:lnTo>
                    <a:lnTo>
                      <a:pt x="28" y="50"/>
                    </a:lnTo>
                    <a:lnTo>
                      <a:pt x="26" y="48"/>
                    </a:lnTo>
                    <a:lnTo>
                      <a:pt x="26" y="46"/>
                    </a:lnTo>
                    <a:lnTo>
                      <a:pt x="32" y="45"/>
                    </a:lnTo>
                    <a:lnTo>
                      <a:pt x="35" y="43"/>
                    </a:lnTo>
                    <a:lnTo>
                      <a:pt x="40" y="43"/>
                    </a:lnTo>
                    <a:lnTo>
                      <a:pt x="42" y="42"/>
                    </a:lnTo>
                    <a:lnTo>
                      <a:pt x="40" y="40"/>
                    </a:lnTo>
                    <a:lnTo>
                      <a:pt x="43" y="40"/>
                    </a:lnTo>
                    <a:lnTo>
                      <a:pt x="50" y="39"/>
                    </a:lnTo>
                    <a:lnTo>
                      <a:pt x="57" y="38"/>
                    </a:lnTo>
                    <a:lnTo>
                      <a:pt x="58" y="37"/>
                    </a:lnTo>
                    <a:lnTo>
                      <a:pt x="55" y="37"/>
                    </a:lnTo>
                    <a:lnTo>
                      <a:pt x="52" y="37"/>
                    </a:lnTo>
                    <a:lnTo>
                      <a:pt x="49" y="37"/>
                    </a:lnTo>
                    <a:lnTo>
                      <a:pt x="53" y="35"/>
                    </a:lnTo>
                    <a:lnTo>
                      <a:pt x="56" y="33"/>
                    </a:lnTo>
                    <a:lnTo>
                      <a:pt x="53" y="32"/>
                    </a:lnTo>
                    <a:lnTo>
                      <a:pt x="51" y="33"/>
                    </a:lnTo>
                    <a:lnTo>
                      <a:pt x="46" y="36"/>
                    </a:lnTo>
                    <a:lnTo>
                      <a:pt x="43" y="36"/>
                    </a:lnTo>
                    <a:lnTo>
                      <a:pt x="43" y="33"/>
                    </a:lnTo>
                    <a:lnTo>
                      <a:pt x="46" y="31"/>
                    </a:lnTo>
                    <a:lnTo>
                      <a:pt x="42" y="30"/>
                    </a:lnTo>
                    <a:lnTo>
                      <a:pt x="39" y="31"/>
                    </a:lnTo>
                    <a:lnTo>
                      <a:pt x="36" y="31"/>
                    </a:lnTo>
                    <a:lnTo>
                      <a:pt x="34" y="32"/>
                    </a:lnTo>
                    <a:lnTo>
                      <a:pt x="36" y="35"/>
                    </a:lnTo>
                    <a:lnTo>
                      <a:pt x="36" y="39"/>
                    </a:lnTo>
                    <a:lnTo>
                      <a:pt x="33" y="39"/>
                    </a:lnTo>
                    <a:lnTo>
                      <a:pt x="25" y="41"/>
                    </a:lnTo>
                    <a:lnTo>
                      <a:pt x="20" y="41"/>
                    </a:lnTo>
                    <a:lnTo>
                      <a:pt x="19" y="40"/>
                    </a:lnTo>
                    <a:lnTo>
                      <a:pt x="14" y="38"/>
                    </a:lnTo>
                    <a:lnTo>
                      <a:pt x="16" y="36"/>
                    </a:lnTo>
                    <a:lnTo>
                      <a:pt x="21" y="36"/>
                    </a:lnTo>
                    <a:lnTo>
                      <a:pt x="21" y="35"/>
                    </a:lnTo>
                    <a:lnTo>
                      <a:pt x="15" y="35"/>
                    </a:lnTo>
                    <a:lnTo>
                      <a:pt x="11" y="35"/>
                    </a:lnTo>
                    <a:lnTo>
                      <a:pt x="9" y="31"/>
                    </a:lnTo>
                    <a:lnTo>
                      <a:pt x="11" y="30"/>
                    </a:lnTo>
                    <a:lnTo>
                      <a:pt x="7" y="29"/>
                    </a:lnTo>
                    <a:lnTo>
                      <a:pt x="8" y="27"/>
                    </a:lnTo>
                    <a:lnTo>
                      <a:pt x="11" y="26"/>
                    </a:lnTo>
                    <a:lnTo>
                      <a:pt x="13" y="26"/>
                    </a:lnTo>
                    <a:lnTo>
                      <a:pt x="13" y="25"/>
                    </a:lnTo>
                    <a:lnTo>
                      <a:pt x="10" y="25"/>
                    </a:lnTo>
                    <a:lnTo>
                      <a:pt x="10" y="20"/>
                    </a:lnTo>
                    <a:lnTo>
                      <a:pt x="11" y="18"/>
                    </a:lnTo>
                    <a:lnTo>
                      <a:pt x="9" y="18"/>
                    </a:lnTo>
                    <a:lnTo>
                      <a:pt x="7" y="18"/>
                    </a:lnTo>
                    <a:lnTo>
                      <a:pt x="7" y="20"/>
                    </a:lnTo>
                    <a:lnTo>
                      <a:pt x="4" y="22"/>
                    </a:lnTo>
                    <a:lnTo>
                      <a:pt x="1" y="21"/>
                    </a:lnTo>
                    <a:lnTo>
                      <a:pt x="3" y="19"/>
                    </a:lnTo>
                    <a:lnTo>
                      <a:pt x="0" y="18"/>
                    </a:lnTo>
                    <a:lnTo>
                      <a:pt x="0" y="11"/>
                    </a:lnTo>
                    <a:lnTo>
                      <a:pt x="4" y="10"/>
                    </a:lnTo>
                    <a:lnTo>
                      <a:pt x="3" y="8"/>
                    </a:lnTo>
                    <a:lnTo>
                      <a:pt x="0" y="7"/>
                    </a:lnTo>
                    <a:lnTo>
                      <a:pt x="4" y="6"/>
                    </a:lnTo>
                    <a:lnTo>
                      <a:pt x="9" y="6"/>
                    </a:lnTo>
                    <a:lnTo>
                      <a:pt x="7" y="8"/>
                    </a:lnTo>
                    <a:lnTo>
                      <a:pt x="13" y="8"/>
                    </a:lnTo>
                    <a:lnTo>
                      <a:pt x="13" y="6"/>
                    </a:lnTo>
                    <a:lnTo>
                      <a:pt x="23" y="6"/>
                    </a:lnTo>
                    <a:lnTo>
                      <a:pt x="26" y="5"/>
                    </a:lnTo>
                    <a:lnTo>
                      <a:pt x="29" y="6"/>
                    </a:lnTo>
                    <a:lnTo>
                      <a:pt x="28" y="8"/>
                    </a:lnTo>
                    <a:lnTo>
                      <a:pt x="25" y="9"/>
                    </a:lnTo>
                    <a:lnTo>
                      <a:pt x="16" y="11"/>
                    </a:lnTo>
                    <a:lnTo>
                      <a:pt x="16" y="12"/>
                    </a:lnTo>
                    <a:lnTo>
                      <a:pt x="22" y="12"/>
                    </a:lnTo>
                    <a:lnTo>
                      <a:pt x="23" y="13"/>
                    </a:lnTo>
                    <a:lnTo>
                      <a:pt x="23" y="15"/>
                    </a:lnTo>
                    <a:lnTo>
                      <a:pt x="27" y="16"/>
                    </a:lnTo>
                    <a:lnTo>
                      <a:pt x="28" y="18"/>
                    </a:lnTo>
                    <a:lnTo>
                      <a:pt x="32" y="21"/>
                    </a:lnTo>
                    <a:lnTo>
                      <a:pt x="33" y="18"/>
                    </a:lnTo>
                    <a:lnTo>
                      <a:pt x="31" y="16"/>
                    </a:lnTo>
                    <a:lnTo>
                      <a:pt x="28" y="13"/>
                    </a:lnTo>
                    <a:lnTo>
                      <a:pt x="31" y="11"/>
                    </a:lnTo>
                    <a:lnTo>
                      <a:pt x="33" y="9"/>
                    </a:lnTo>
                    <a:lnTo>
                      <a:pt x="34" y="7"/>
                    </a:lnTo>
                    <a:lnTo>
                      <a:pt x="38" y="8"/>
                    </a:lnTo>
                    <a:lnTo>
                      <a:pt x="40" y="10"/>
                    </a:lnTo>
                    <a:lnTo>
                      <a:pt x="42" y="12"/>
                    </a:lnTo>
                    <a:lnTo>
                      <a:pt x="42" y="15"/>
                    </a:lnTo>
                    <a:lnTo>
                      <a:pt x="43" y="17"/>
                    </a:lnTo>
                    <a:lnTo>
                      <a:pt x="43" y="22"/>
                    </a:lnTo>
                    <a:lnTo>
                      <a:pt x="46" y="24"/>
                    </a:lnTo>
                    <a:lnTo>
                      <a:pt x="47" y="26"/>
                    </a:lnTo>
                    <a:lnTo>
                      <a:pt x="50" y="27"/>
                    </a:lnTo>
                    <a:lnTo>
                      <a:pt x="53" y="26"/>
                    </a:lnTo>
                    <a:lnTo>
                      <a:pt x="52" y="23"/>
                    </a:lnTo>
                    <a:lnTo>
                      <a:pt x="46" y="18"/>
                    </a:lnTo>
                    <a:lnTo>
                      <a:pt x="48" y="13"/>
                    </a:lnTo>
                    <a:lnTo>
                      <a:pt x="47" y="12"/>
                    </a:lnTo>
                    <a:lnTo>
                      <a:pt x="45" y="3"/>
                    </a:lnTo>
                    <a:lnTo>
                      <a:pt x="48" y="2"/>
                    </a:lnTo>
                    <a:lnTo>
                      <a:pt x="49" y="0"/>
                    </a:lnTo>
                    <a:lnTo>
                      <a:pt x="55" y="1"/>
                    </a:lnTo>
                    <a:lnTo>
                      <a:pt x="56" y="2"/>
                    </a:lnTo>
                    <a:lnTo>
                      <a:pt x="56" y="4"/>
                    </a:lnTo>
                    <a:lnTo>
                      <a:pt x="62" y="4"/>
                    </a:lnTo>
                    <a:lnTo>
                      <a:pt x="66" y="8"/>
                    </a:lnTo>
                    <a:lnTo>
                      <a:pt x="63" y="10"/>
                    </a:lnTo>
                    <a:lnTo>
                      <a:pt x="63" y="12"/>
                    </a:lnTo>
                    <a:lnTo>
                      <a:pt x="62" y="13"/>
                    </a:lnTo>
                    <a:lnTo>
                      <a:pt x="64" y="14"/>
                    </a:lnTo>
                    <a:lnTo>
                      <a:pt x="68" y="11"/>
                    </a:lnTo>
                    <a:lnTo>
                      <a:pt x="71" y="12"/>
                    </a:lnTo>
                    <a:lnTo>
                      <a:pt x="74" y="16"/>
                    </a:lnTo>
                    <a:lnTo>
                      <a:pt x="74" y="20"/>
                    </a:lnTo>
                    <a:lnTo>
                      <a:pt x="75" y="2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6" name="Freeform 306"/>
              <p:cNvSpPr>
                <a:spLocks/>
              </p:cNvSpPr>
              <p:nvPr/>
            </p:nvSpPr>
            <p:spPr bwMode="gray">
              <a:xfrm>
                <a:off x="3236399" y="213208"/>
                <a:ext cx="22" cy="10"/>
              </a:xfrm>
              <a:custGeom>
                <a:avLst/>
                <a:gdLst/>
                <a:ahLst/>
                <a:cxnLst>
                  <a:cxn ang="0">
                    <a:pos x="14" y="0"/>
                  </a:cxn>
                  <a:cxn ang="0">
                    <a:pos x="14" y="6"/>
                  </a:cxn>
                  <a:cxn ang="0">
                    <a:pos x="3" y="7"/>
                  </a:cxn>
                  <a:cxn ang="0">
                    <a:pos x="0" y="3"/>
                  </a:cxn>
                  <a:cxn ang="0">
                    <a:pos x="2" y="2"/>
                  </a:cxn>
                  <a:cxn ang="0">
                    <a:pos x="5" y="2"/>
                  </a:cxn>
                  <a:cxn ang="0">
                    <a:pos x="9" y="0"/>
                  </a:cxn>
                  <a:cxn ang="0">
                    <a:pos x="14" y="0"/>
                  </a:cxn>
                </a:cxnLst>
                <a:rect l="0" t="0" r="r" b="b"/>
                <a:pathLst>
                  <a:path w="14" h="7">
                    <a:moveTo>
                      <a:pt x="14" y="0"/>
                    </a:moveTo>
                    <a:lnTo>
                      <a:pt x="14" y="6"/>
                    </a:lnTo>
                    <a:lnTo>
                      <a:pt x="3" y="7"/>
                    </a:lnTo>
                    <a:lnTo>
                      <a:pt x="0" y="3"/>
                    </a:lnTo>
                    <a:lnTo>
                      <a:pt x="2" y="2"/>
                    </a:lnTo>
                    <a:lnTo>
                      <a:pt x="5" y="2"/>
                    </a:lnTo>
                    <a:lnTo>
                      <a:pt x="9" y="0"/>
                    </a:lnTo>
                    <a:lnTo>
                      <a:pt x="1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7" name="Freeform 307"/>
              <p:cNvSpPr>
                <a:spLocks/>
              </p:cNvSpPr>
              <p:nvPr/>
            </p:nvSpPr>
            <p:spPr bwMode="gray">
              <a:xfrm>
                <a:off x="3236402" y="213218"/>
                <a:ext cx="59" cy="33"/>
              </a:xfrm>
              <a:custGeom>
                <a:avLst/>
                <a:gdLst/>
                <a:ahLst/>
                <a:cxnLst>
                  <a:cxn ang="0">
                    <a:pos x="19" y="0"/>
                  </a:cxn>
                  <a:cxn ang="0">
                    <a:pos x="23" y="2"/>
                  </a:cxn>
                  <a:cxn ang="0">
                    <a:pos x="20" y="6"/>
                  </a:cxn>
                  <a:cxn ang="0">
                    <a:pos x="23" y="7"/>
                  </a:cxn>
                  <a:cxn ang="0">
                    <a:pos x="25" y="9"/>
                  </a:cxn>
                  <a:cxn ang="0">
                    <a:pos x="29" y="9"/>
                  </a:cxn>
                  <a:cxn ang="0">
                    <a:pos x="31" y="8"/>
                  </a:cxn>
                  <a:cxn ang="0">
                    <a:pos x="37" y="10"/>
                  </a:cxn>
                  <a:cxn ang="0">
                    <a:pos x="38" y="12"/>
                  </a:cxn>
                  <a:cxn ang="0">
                    <a:pos x="29" y="12"/>
                  </a:cxn>
                  <a:cxn ang="0">
                    <a:pos x="25" y="15"/>
                  </a:cxn>
                  <a:cxn ang="0">
                    <a:pos x="25" y="18"/>
                  </a:cxn>
                  <a:cxn ang="0">
                    <a:pos x="22" y="19"/>
                  </a:cxn>
                  <a:cxn ang="0">
                    <a:pos x="16" y="21"/>
                  </a:cxn>
                  <a:cxn ang="0">
                    <a:pos x="15" y="19"/>
                  </a:cxn>
                  <a:cxn ang="0">
                    <a:pos x="18" y="17"/>
                  </a:cxn>
                  <a:cxn ang="0">
                    <a:pos x="19" y="16"/>
                  </a:cxn>
                  <a:cxn ang="0">
                    <a:pos x="13" y="16"/>
                  </a:cxn>
                  <a:cxn ang="0">
                    <a:pos x="2" y="19"/>
                  </a:cxn>
                  <a:cxn ang="0">
                    <a:pos x="0" y="18"/>
                  </a:cxn>
                  <a:cxn ang="0">
                    <a:pos x="0" y="16"/>
                  </a:cxn>
                  <a:cxn ang="0">
                    <a:pos x="4" y="14"/>
                  </a:cxn>
                  <a:cxn ang="0">
                    <a:pos x="4" y="8"/>
                  </a:cxn>
                  <a:cxn ang="0">
                    <a:pos x="7" y="7"/>
                  </a:cxn>
                  <a:cxn ang="0">
                    <a:pos x="0" y="4"/>
                  </a:cxn>
                  <a:cxn ang="0">
                    <a:pos x="1" y="3"/>
                  </a:cxn>
                  <a:cxn ang="0">
                    <a:pos x="6" y="3"/>
                  </a:cxn>
                  <a:cxn ang="0">
                    <a:pos x="8" y="1"/>
                  </a:cxn>
                  <a:cxn ang="0">
                    <a:pos x="16" y="1"/>
                  </a:cxn>
                  <a:cxn ang="0">
                    <a:pos x="19" y="0"/>
                  </a:cxn>
                </a:cxnLst>
                <a:rect l="0" t="0" r="r" b="b"/>
                <a:pathLst>
                  <a:path w="38" h="21">
                    <a:moveTo>
                      <a:pt x="19" y="0"/>
                    </a:moveTo>
                    <a:lnTo>
                      <a:pt x="23" y="2"/>
                    </a:lnTo>
                    <a:lnTo>
                      <a:pt x="20" y="6"/>
                    </a:lnTo>
                    <a:lnTo>
                      <a:pt x="23" y="7"/>
                    </a:lnTo>
                    <a:lnTo>
                      <a:pt x="25" y="9"/>
                    </a:lnTo>
                    <a:lnTo>
                      <a:pt x="29" y="9"/>
                    </a:lnTo>
                    <a:lnTo>
                      <a:pt x="31" y="8"/>
                    </a:lnTo>
                    <a:lnTo>
                      <a:pt x="37" y="10"/>
                    </a:lnTo>
                    <a:lnTo>
                      <a:pt x="38" y="12"/>
                    </a:lnTo>
                    <a:lnTo>
                      <a:pt x="29" y="12"/>
                    </a:lnTo>
                    <a:lnTo>
                      <a:pt x="25" y="15"/>
                    </a:lnTo>
                    <a:lnTo>
                      <a:pt x="25" y="18"/>
                    </a:lnTo>
                    <a:lnTo>
                      <a:pt x="22" y="19"/>
                    </a:lnTo>
                    <a:lnTo>
                      <a:pt x="16" y="21"/>
                    </a:lnTo>
                    <a:lnTo>
                      <a:pt x="15" y="19"/>
                    </a:lnTo>
                    <a:lnTo>
                      <a:pt x="18" y="17"/>
                    </a:lnTo>
                    <a:lnTo>
                      <a:pt x="19" y="16"/>
                    </a:lnTo>
                    <a:lnTo>
                      <a:pt x="13" y="16"/>
                    </a:lnTo>
                    <a:lnTo>
                      <a:pt x="2" y="19"/>
                    </a:lnTo>
                    <a:lnTo>
                      <a:pt x="0" y="18"/>
                    </a:lnTo>
                    <a:lnTo>
                      <a:pt x="0" y="16"/>
                    </a:lnTo>
                    <a:lnTo>
                      <a:pt x="4" y="14"/>
                    </a:lnTo>
                    <a:lnTo>
                      <a:pt x="4" y="8"/>
                    </a:lnTo>
                    <a:lnTo>
                      <a:pt x="7" y="7"/>
                    </a:lnTo>
                    <a:lnTo>
                      <a:pt x="0" y="4"/>
                    </a:lnTo>
                    <a:lnTo>
                      <a:pt x="1" y="3"/>
                    </a:lnTo>
                    <a:lnTo>
                      <a:pt x="6" y="3"/>
                    </a:lnTo>
                    <a:lnTo>
                      <a:pt x="8" y="1"/>
                    </a:lnTo>
                    <a:lnTo>
                      <a:pt x="16" y="1"/>
                    </a:lnTo>
                    <a:lnTo>
                      <a:pt x="19"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8" name="Freeform 308"/>
              <p:cNvSpPr>
                <a:spLocks/>
              </p:cNvSpPr>
              <p:nvPr/>
            </p:nvSpPr>
            <p:spPr bwMode="gray">
              <a:xfrm>
                <a:off x="3236394" y="213189"/>
                <a:ext cx="8" cy="5"/>
              </a:xfrm>
              <a:custGeom>
                <a:avLst/>
                <a:gdLst/>
                <a:ahLst/>
                <a:cxnLst>
                  <a:cxn ang="0">
                    <a:pos x="0" y="2"/>
                  </a:cxn>
                  <a:cxn ang="0">
                    <a:pos x="0" y="0"/>
                  </a:cxn>
                  <a:cxn ang="0">
                    <a:pos x="2" y="0"/>
                  </a:cxn>
                  <a:cxn ang="0">
                    <a:pos x="5" y="1"/>
                  </a:cxn>
                  <a:cxn ang="0">
                    <a:pos x="4" y="3"/>
                  </a:cxn>
                  <a:cxn ang="0">
                    <a:pos x="0" y="2"/>
                  </a:cxn>
                </a:cxnLst>
                <a:rect l="0" t="0" r="r" b="b"/>
                <a:pathLst>
                  <a:path w="5" h="3">
                    <a:moveTo>
                      <a:pt x="0" y="2"/>
                    </a:moveTo>
                    <a:lnTo>
                      <a:pt x="0" y="0"/>
                    </a:lnTo>
                    <a:lnTo>
                      <a:pt x="2" y="0"/>
                    </a:lnTo>
                    <a:lnTo>
                      <a:pt x="5" y="1"/>
                    </a:lnTo>
                    <a:lnTo>
                      <a:pt x="4"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59" name="Freeform 309"/>
              <p:cNvSpPr>
                <a:spLocks/>
              </p:cNvSpPr>
              <p:nvPr/>
            </p:nvSpPr>
            <p:spPr bwMode="gray">
              <a:xfrm>
                <a:off x="3236253" y="213198"/>
                <a:ext cx="27" cy="24"/>
              </a:xfrm>
              <a:custGeom>
                <a:avLst/>
                <a:gdLst/>
                <a:ahLst/>
                <a:cxnLst>
                  <a:cxn ang="0">
                    <a:pos x="4" y="8"/>
                  </a:cxn>
                  <a:cxn ang="0">
                    <a:pos x="3" y="3"/>
                  </a:cxn>
                  <a:cxn ang="0">
                    <a:pos x="0" y="1"/>
                  </a:cxn>
                  <a:cxn ang="0">
                    <a:pos x="3" y="0"/>
                  </a:cxn>
                  <a:cxn ang="0">
                    <a:pos x="7" y="2"/>
                  </a:cxn>
                  <a:cxn ang="0">
                    <a:pos x="9" y="7"/>
                  </a:cxn>
                  <a:cxn ang="0">
                    <a:pos x="14" y="11"/>
                  </a:cxn>
                  <a:cxn ang="0">
                    <a:pos x="17" y="13"/>
                  </a:cxn>
                  <a:cxn ang="0">
                    <a:pos x="14" y="15"/>
                  </a:cxn>
                  <a:cxn ang="0">
                    <a:pos x="10" y="14"/>
                  </a:cxn>
                  <a:cxn ang="0">
                    <a:pos x="9" y="11"/>
                  </a:cxn>
                  <a:cxn ang="0">
                    <a:pos x="5" y="9"/>
                  </a:cxn>
                  <a:cxn ang="0">
                    <a:pos x="4" y="8"/>
                  </a:cxn>
                </a:cxnLst>
                <a:rect l="0" t="0" r="r" b="b"/>
                <a:pathLst>
                  <a:path w="17" h="15">
                    <a:moveTo>
                      <a:pt x="4" y="8"/>
                    </a:moveTo>
                    <a:lnTo>
                      <a:pt x="3" y="3"/>
                    </a:lnTo>
                    <a:lnTo>
                      <a:pt x="0" y="1"/>
                    </a:lnTo>
                    <a:lnTo>
                      <a:pt x="3" y="0"/>
                    </a:lnTo>
                    <a:lnTo>
                      <a:pt x="7" y="2"/>
                    </a:lnTo>
                    <a:lnTo>
                      <a:pt x="9" y="7"/>
                    </a:lnTo>
                    <a:lnTo>
                      <a:pt x="14" y="11"/>
                    </a:lnTo>
                    <a:lnTo>
                      <a:pt x="17" y="13"/>
                    </a:lnTo>
                    <a:lnTo>
                      <a:pt x="14" y="15"/>
                    </a:lnTo>
                    <a:lnTo>
                      <a:pt x="10" y="14"/>
                    </a:lnTo>
                    <a:lnTo>
                      <a:pt x="9" y="11"/>
                    </a:lnTo>
                    <a:lnTo>
                      <a:pt x="5" y="9"/>
                    </a:lnTo>
                    <a:lnTo>
                      <a:pt x="4"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0" name="Freeform 310"/>
              <p:cNvSpPr>
                <a:spLocks/>
              </p:cNvSpPr>
              <p:nvPr/>
            </p:nvSpPr>
            <p:spPr bwMode="gray">
              <a:xfrm>
                <a:off x="3236424" y="213820"/>
                <a:ext cx="9" cy="8"/>
              </a:xfrm>
              <a:custGeom>
                <a:avLst/>
                <a:gdLst/>
                <a:ahLst/>
                <a:cxnLst>
                  <a:cxn ang="0">
                    <a:pos x="3" y="0"/>
                  </a:cxn>
                  <a:cxn ang="0">
                    <a:pos x="6" y="0"/>
                  </a:cxn>
                  <a:cxn ang="0">
                    <a:pos x="6" y="3"/>
                  </a:cxn>
                  <a:cxn ang="0">
                    <a:pos x="2" y="5"/>
                  </a:cxn>
                  <a:cxn ang="0">
                    <a:pos x="0" y="2"/>
                  </a:cxn>
                  <a:cxn ang="0">
                    <a:pos x="3" y="0"/>
                  </a:cxn>
                </a:cxnLst>
                <a:rect l="0" t="0" r="r" b="b"/>
                <a:pathLst>
                  <a:path w="6" h="5">
                    <a:moveTo>
                      <a:pt x="3" y="0"/>
                    </a:moveTo>
                    <a:lnTo>
                      <a:pt x="6" y="0"/>
                    </a:lnTo>
                    <a:lnTo>
                      <a:pt x="6" y="3"/>
                    </a:lnTo>
                    <a:lnTo>
                      <a:pt x="2" y="5"/>
                    </a:lnTo>
                    <a:lnTo>
                      <a:pt x="0" y="2"/>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1" name="Freeform 311"/>
              <p:cNvSpPr>
                <a:spLocks/>
              </p:cNvSpPr>
              <p:nvPr/>
            </p:nvSpPr>
            <p:spPr bwMode="gray">
              <a:xfrm>
                <a:off x="3236444" y="213445"/>
                <a:ext cx="9" cy="4"/>
              </a:xfrm>
              <a:custGeom>
                <a:avLst/>
                <a:gdLst/>
                <a:ahLst/>
                <a:cxnLst>
                  <a:cxn ang="0">
                    <a:pos x="6" y="0"/>
                  </a:cxn>
                  <a:cxn ang="0">
                    <a:pos x="6" y="1"/>
                  </a:cxn>
                  <a:cxn ang="0">
                    <a:pos x="4" y="3"/>
                  </a:cxn>
                  <a:cxn ang="0">
                    <a:pos x="0" y="2"/>
                  </a:cxn>
                  <a:cxn ang="0">
                    <a:pos x="2" y="0"/>
                  </a:cxn>
                  <a:cxn ang="0">
                    <a:pos x="6" y="0"/>
                  </a:cxn>
                </a:cxnLst>
                <a:rect l="0" t="0" r="r" b="b"/>
                <a:pathLst>
                  <a:path w="6" h="3">
                    <a:moveTo>
                      <a:pt x="6" y="0"/>
                    </a:moveTo>
                    <a:lnTo>
                      <a:pt x="6" y="1"/>
                    </a:lnTo>
                    <a:lnTo>
                      <a:pt x="4" y="3"/>
                    </a:lnTo>
                    <a:lnTo>
                      <a:pt x="0" y="2"/>
                    </a:lnTo>
                    <a:lnTo>
                      <a:pt x="2" y="0"/>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2" name="Freeform 312"/>
              <p:cNvSpPr>
                <a:spLocks/>
              </p:cNvSpPr>
              <p:nvPr/>
            </p:nvSpPr>
            <p:spPr bwMode="gray">
              <a:xfrm>
                <a:off x="3236447" y="213454"/>
                <a:ext cx="8" cy="3"/>
              </a:xfrm>
              <a:custGeom>
                <a:avLst/>
                <a:gdLst/>
                <a:ahLst/>
                <a:cxnLst>
                  <a:cxn ang="0">
                    <a:pos x="2" y="2"/>
                  </a:cxn>
                  <a:cxn ang="0">
                    <a:pos x="0" y="1"/>
                  </a:cxn>
                  <a:cxn ang="0">
                    <a:pos x="3" y="0"/>
                  </a:cxn>
                  <a:cxn ang="0">
                    <a:pos x="5" y="0"/>
                  </a:cxn>
                  <a:cxn ang="0">
                    <a:pos x="4" y="2"/>
                  </a:cxn>
                  <a:cxn ang="0">
                    <a:pos x="2" y="2"/>
                  </a:cxn>
                </a:cxnLst>
                <a:rect l="0" t="0" r="r" b="b"/>
                <a:pathLst>
                  <a:path w="5" h="2">
                    <a:moveTo>
                      <a:pt x="2" y="2"/>
                    </a:moveTo>
                    <a:lnTo>
                      <a:pt x="0" y="1"/>
                    </a:lnTo>
                    <a:lnTo>
                      <a:pt x="3" y="0"/>
                    </a:lnTo>
                    <a:lnTo>
                      <a:pt x="5" y="0"/>
                    </a:lnTo>
                    <a:lnTo>
                      <a:pt x="4" y="2"/>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3" name="Freeform 313"/>
              <p:cNvSpPr>
                <a:spLocks/>
              </p:cNvSpPr>
              <p:nvPr/>
            </p:nvSpPr>
            <p:spPr bwMode="gray">
              <a:xfrm>
                <a:off x="3236430" y="213463"/>
                <a:ext cx="5" cy="5"/>
              </a:xfrm>
              <a:custGeom>
                <a:avLst/>
                <a:gdLst/>
                <a:ahLst/>
                <a:cxnLst>
                  <a:cxn ang="0">
                    <a:pos x="1" y="3"/>
                  </a:cxn>
                  <a:cxn ang="0">
                    <a:pos x="0" y="2"/>
                  </a:cxn>
                  <a:cxn ang="0">
                    <a:pos x="2" y="0"/>
                  </a:cxn>
                  <a:cxn ang="0">
                    <a:pos x="3" y="0"/>
                  </a:cxn>
                  <a:cxn ang="0">
                    <a:pos x="3" y="3"/>
                  </a:cxn>
                  <a:cxn ang="0">
                    <a:pos x="1" y="3"/>
                  </a:cxn>
                </a:cxnLst>
                <a:rect l="0" t="0" r="r" b="b"/>
                <a:pathLst>
                  <a:path w="3" h="3">
                    <a:moveTo>
                      <a:pt x="1" y="3"/>
                    </a:moveTo>
                    <a:lnTo>
                      <a:pt x="0" y="2"/>
                    </a:lnTo>
                    <a:lnTo>
                      <a:pt x="2" y="0"/>
                    </a:lnTo>
                    <a:lnTo>
                      <a:pt x="3" y="0"/>
                    </a:lnTo>
                    <a:lnTo>
                      <a:pt x="3" y="3"/>
                    </a:lnTo>
                    <a:lnTo>
                      <a:pt x="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4" name="Freeform 314"/>
              <p:cNvSpPr>
                <a:spLocks/>
              </p:cNvSpPr>
              <p:nvPr/>
            </p:nvSpPr>
            <p:spPr bwMode="gray">
              <a:xfrm>
                <a:off x="3236441" y="213459"/>
                <a:ext cx="5" cy="4"/>
              </a:xfrm>
              <a:custGeom>
                <a:avLst/>
                <a:gdLst/>
                <a:ahLst/>
                <a:cxnLst>
                  <a:cxn ang="0">
                    <a:pos x="0" y="2"/>
                  </a:cxn>
                  <a:cxn ang="0">
                    <a:pos x="0" y="1"/>
                  </a:cxn>
                  <a:cxn ang="0">
                    <a:pos x="2" y="0"/>
                  </a:cxn>
                  <a:cxn ang="0">
                    <a:pos x="3" y="1"/>
                  </a:cxn>
                  <a:cxn ang="0">
                    <a:pos x="1" y="3"/>
                  </a:cxn>
                  <a:cxn ang="0">
                    <a:pos x="0" y="2"/>
                  </a:cxn>
                </a:cxnLst>
                <a:rect l="0" t="0" r="r" b="b"/>
                <a:pathLst>
                  <a:path w="3" h="3">
                    <a:moveTo>
                      <a:pt x="0" y="2"/>
                    </a:moveTo>
                    <a:lnTo>
                      <a:pt x="0" y="1"/>
                    </a:lnTo>
                    <a:lnTo>
                      <a:pt x="2" y="0"/>
                    </a:lnTo>
                    <a:lnTo>
                      <a:pt x="3" y="1"/>
                    </a:lnTo>
                    <a:lnTo>
                      <a:pt x="1"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5" name="Freeform 315"/>
              <p:cNvSpPr>
                <a:spLocks/>
              </p:cNvSpPr>
              <p:nvPr/>
            </p:nvSpPr>
            <p:spPr bwMode="gray">
              <a:xfrm>
                <a:off x="3236418" y="213453"/>
                <a:ext cx="20" cy="7"/>
              </a:xfrm>
              <a:custGeom>
                <a:avLst/>
                <a:gdLst/>
                <a:ahLst/>
                <a:cxnLst>
                  <a:cxn ang="0">
                    <a:pos x="0" y="3"/>
                  </a:cxn>
                  <a:cxn ang="0">
                    <a:pos x="2" y="5"/>
                  </a:cxn>
                  <a:cxn ang="0">
                    <a:pos x="4" y="5"/>
                  </a:cxn>
                  <a:cxn ang="0">
                    <a:pos x="12" y="2"/>
                  </a:cxn>
                  <a:cxn ang="0">
                    <a:pos x="13" y="0"/>
                  </a:cxn>
                  <a:cxn ang="0">
                    <a:pos x="10" y="0"/>
                  </a:cxn>
                  <a:cxn ang="0">
                    <a:pos x="6" y="2"/>
                  </a:cxn>
                  <a:cxn ang="0">
                    <a:pos x="0" y="3"/>
                  </a:cxn>
                </a:cxnLst>
                <a:rect l="0" t="0" r="r" b="b"/>
                <a:pathLst>
                  <a:path w="13" h="5">
                    <a:moveTo>
                      <a:pt x="0" y="3"/>
                    </a:moveTo>
                    <a:lnTo>
                      <a:pt x="2" y="5"/>
                    </a:lnTo>
                    <a:lnTo>
                      <a:pt x="4" y="5"/>
                    </a:lnTo>
                    <a:lnTo>
                      <a:pt x="12" y="2"/>
                    </a:lnTo>
                    <a:lnTo>
                      <a:pt x="13" y="0"/>
                    </a:lnTo>
                    <a:lnTo>
                      <a:pt x="10" y="0"/>
                    </a:lnTo>
                    <a:lnTo>
                      <a:pt x="6" y="2"/>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6" name="Freeform 316"/>
              <p:cNvSpPr>
                <a:spLocks/>
              </p:cNvSpPr>
              <p:nvPr/>
            </p:nvSpPr>
            <p:spPr bwMode="gray">
              <a:xfrm>
                <a:off x="3236398" y="213470"/>
                <a:ext cx="6" cy="4"/>
              </a:xfrm>
              <a:custGeom>
                <a:avLst/>
                <a:gdLst/>
                <a:ahLst/>
                <a:cxnLst>
                  <a:cxn ang="0">
                    <a:pos x="0" y="2"/>
                  </a:cxn>
                  <a:cxn ang="0">
                    <a:pos x="0" y="3"/>
                  </a:cxn>
                  <a:cxn ang="0">
                    <a:pos x="2" y="3"/>
                  </a:cxn>
                  <a:cxn ang="0">
                    <a:pos x="4" y="1"/>
                  </a:cxn>
                  <a:cxn ang="0">
                    <a:pos x="3" y="0"/>
                  </a:cxn>
                  <a:cxn ang="0">
                    <a:pos x="0" y="2"/>
                  </a:cxn>
                </a:cxnLst>
                <a:rect l="0" t="0" r="r" b="b"/>
                <a:pathLst>
                  <a:path w="4" h="3">
                    <a:moveTo>
                      <a:pt x="0" y="2"/>
                    </a:moveTo>
                    <a:lnTo>
                      <a:pt x="0" y="3"/>
                    </a:lnTo>
                    <a:lnTo>
                      <a:pt x="2" y="3"/>
                    </a:lnTo>
                    <a:lnTo>
                      <a:pt x="4" y="1"/>
                    </a:lnTo>
                    <a:lnTo>
                      <a:pt x="3"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7" name="Freeform 317"/>
              <p:cNvSpPr>
                <a:spLocks/>
              </p:cNvSpPr>
              <p:nvPr/>
            </p:nvSpPr>
            <p:spPr bwMode="gray">
              <a:xfrm>
                <a:off x="3236385" y="213468"/>
                <a:ext cx="5" cy="8"/>
              </a:xfrm>
              <a:custGeom>
                <a:avLst/>
                <a:gdLst/>
                <a:ahLst/>
                <a:cxnLst>
                  <a:cxn ang="0">
                    <a:pos x="2" y="0"/>
                  </a:cxn>
                  <a:cxn ang="0">
                    <a:pos x="3" y="2"/>
                  </a:cxn>
                  <a:cxn ang="0">
                    <a:pos x="3" y="4"/>
                  </a:cxn>
                  <a:cxn ang="0">
                    <a:pos x="1" y="5"/>
                  </a:cxn>
                  <a:cxn ang="0">
                    <a:pos x="0" y="2"/>
                  </a:cxn>
                  <a:cxn ang="0">
                    <a:pos x="2" y="0"/>
                  </a:cxn>
                </a:cxnLst>
                <a:rect l="0" t="0" r="r" b="b"/>
                <a:pathLst>
                  <a:path w="3" h="5">
                    <a:moveTo>
                      <a:pt x="2" y="0"/>
                    </a:moveTo>
                    <a:lnTo>
                      <a:pt x="3" y="2"/>
                    </a:lnTo>
                    <a:lnTo>
                      <a:pt x="3" y="4"/>
                    </a:lnTo>
                    <a:lnTo>
                      <a:pt x="1" y="5"/>
                    </a:lnTo>
                    <a:lnTo>
                      <a:pt x="0" y="2"/>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8" name="Freeform 318"/>
              <p:cNvSpPr>
                <a:spLocks/>
              </p:cNvSpPr>
              <p:nvPr/>
            </p:nvSpPr>
            <p:spPr bwMode="gray">
              <a:xfrm>
                <a:off x="3236376" y="213470"/>
                <a:ext cx="6" cy="3"/>
              </a:xfrm>
              <a:custGeom>
                <a:avLst/>
                <a:gdLst/>
                <a:ahLst/>
                <a:cxnLst>
                  <a:cxn ang="0">
                    <a:pos x="4" y="0"/>
                  </a:cxn>
                  <a:cxn ang="0">
                    <a:pos x="4" y="2"/>
                  </a:cxn>
                  <a:cxn ang="0">
                    <a:pos x="0" y="2"/>
                  </a:cxn>
                  <a:cxn ang="0">
                    <a:pos x="0" y="1"/>
                  </a:cxn>
                  <a:cxn ang="0">
                    <a:pos x="4" y="0"/>
                  </a:cxn>
                </a:cxnLst>
                <a:rect l="0" t="0" r="r" b="b"/>
                <a:pathLst>
                  <a:path w="4" h="2">
                    <a:moveTo>
                      <a:pt x="4" y="0"/>
                    </a:moveTo>
                    <a:lnTo>
                      <a:pt x="4" y="2"/>
                    </a:lnTo>
                    <a:lnTo>
                      <a:pt x="0" y="2"/>
                    </a:lnTo>
                    <a:lnTo>
                      <a:pt x="0" y="1"/>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69" name="Freeform 319"/>
              <p:cNvSpPr>
                <a:spLocks/>
              </p:cNvSpPr>
              <p:nvPr/>
            </p:nvSpPr>
            <p:spPr bwMode="gray">
              <a:xfrm>
                <a:off x="3236373" y="213476"/>
                <a:ext cx="11" cy="5"/>
              </a:xfrm>
              <a:custGeom>
                <a:avLst/>
                <a:gdLst/>
                <a:ahLst/>
                <a:cxnLst>
                  <a:cxn ang="0">
                    <a:pos x="1" y="3"/>
                  </a:cxn>
                  <a:cxn ang="0">
                    <a:pos x="0" y="2"/>
                  </a:cxn>
                  <a:cxn ang="0">
                    <a:pos x="1" y="0"/>
                  </a:cxn>
                  <a:cxn ang="0">
                    <a:pos x="6" y="0"/>
                  </a:cxn>
                  <a:cxn ang="0">
                    <a:pos x="7" y="3"/>
                  </a:cxn>
                  <a:cxn ang="0">
                    <a:pos x="1" y="3"/>
                  </a:cxn>
                </a:cxnLst>
                <a:rect l="0" t="0" r="r" b="b"/>
                <a:pathLst>
                  <a:path w="7" h="3">
                    <a:moveTo>
                      <a:pt x="1" y="3"/>
                    </a:moveTo>
                    <a:lnTo>
                      <a:pt x="0" y="2"/>
                    </a:lnTo>
                    <a:lnTo>
                      <a:pt x="1" y="0"/>
                    </a:lnTo>
                    <a:lnTo>
                      <a:pt x="6" y="0"/>
                    </a:lnTo>
                    <a:lnTo>
                      <a:pt x="7" y="3"/>
                    </a:lnTo>
                    <a:lnTo>
                      <a:pt x="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0" name="Freeform 320"/>
              <p:cNvSpPr>
                <a:spLocks/>
              </p:cNvSpPr>
              <p:nvPr/>
            </p:nvSpPr>
            <p:spPr bwMode="gray">
              <a:xfrm>
                <a:off x="3236360" y="213484"/>
                <a:ext cx="14" cy="6"/>
              </a:xfrm>
              <a:custGeom>
                <a:avLst/>
                <a:gdLst/>
                <a:ahLst/>
                <a:cxnLst>
                  <a:cxn ang="0">
                    <a:pos x="0" y="4"/>
                  </a:cxn>
                  <a:cxn ang="0">
                    <a:pos x="2" y="1"/>
                  </a:cxn>
                  <a:cxn ang="0">
                    <a:pos x="6" y="0"/>
                  </a:cxn>
                  <a:cxn ang="0">
                    <a:pos x="9" y="0"/>
                  </a:cxn>
                  <a:cxn ang="0">
                    <a:pos x="9" y="2"/>
                  </a:cxn>
                  <a:cxn ang="0">
                    <a:pos x="6" y="4"/>
                  </a:cxn>
                  <a:cxn ang="0">
                    <a:pos x="0" y="4"/>
                  </a:cxn>
                </a:cxnLst>
                <a:rect l="0" t="0" r="r" b="b"/>
                <a:pathLst>
                  <a:path w="9" h="4">
                    <a:moveTo>
                      <a:pt x="0" y="4"/>
                    </a:moveTo>
                    <a:lnTo>
                      <a:pt x="2" y="1"/>
                    </a:lnTo>
                    <a:lnTo>
                      <a:pt x="6" y="0"/>
                    </a:lnTo>
                    <a:lnTo>
                      <a:pt x="9" y="0"/>
                    </a:lnTo>
                    <a:lnTo>
                      <a:pt x="9" y="2"/>
                    </a:lnTo>
                    <a:lnTo>
                      <a:pt x="6"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1" name="Freeform 321"/>
              <p:cNvSpPr>
                <a:spLocks/>
              </p:cNvSpPr>
              <p:nvPr/>
            </p:nvSpPr>
            <p:spPr bwMode="gray">
              <a:xfrm>
                <a:off x="3236345" y="213491"/>
                <a:ext cx="17" cy="11"/>
              </a:xfrm>
              <a:custGeom>
                <a:avLst/>
                <a:gdLst/>
                <a:ahLst/>
                <a:cxnLst>
                  <a:cxn ang="0">
                    <a:pos x="7" y="0"/>
                  </a:cxn>
                  <a:cxn ang="0">
                    <a:pos x="11" y="1"/>
                  </a:cxn>
                  <a:cxn ang="0">
                    <a:pos x="8" y="3"/>
                  </a:cxn>
                  <a:cxn ang="0">
                    <a:pos x="6" y="6"/>
                  </a:cxn>
                  <a:cxn ang="0">
                    <a:pos x="2" y="7"/>
                  </a:cxn>
                  <a:cxn ang="0">
                    <a:pos x="0" y="6"/>
                  </a:cxn>
                  <a:cxn ang="0">
                    <a:pos x="1" y="3"/>
                  </a:cxn>
                  <a:cxn ang="0">
                    <a:pos x="7" y="0"/>
                  </a:cxn>
                </a:cxnLst>
                <a:rect l="0" t="0" r="r" b="b"/>
                <a:pathLst>
                  <a:path w="11" h="7">
                    <a:moveTo>
                      <a:pt x="7" y="0"/>
                    </a:moveTo>
                    <a:lnTo>
                      <a:pt x="11" y="1"/>
                    </a:lnTo>
                    <a:lnTo>
                      <a:pt x="8" y="3"/>
                    </a:lnTo>
                    <a:lnTo>
                      <a:pt x="6" y="6"/>
                    </a:lnTo>
                    <a:lnTo>
                      <a:pt x="2" y="7"/>
                    </a:lnTo>
                    <a:lnTo>
                      <a:pt x="0" y="6"/>
                    </a:lnTo>
                    <a:lnTo>
                      <a:pt x="1" y="3"/>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2" name="Freeform 322"/>
              <p:cNvSpPr>
                <a:spLocks/>
              </p:cNvSpPr>
              <p:nvPr/>
            </p:nvSpPr>
            <p:spPr bwMode="gray">
              <a:xfrm>
                <a:off x="3236323" y="213496"/>
                <a:ext cx="17" cy="9"/>
              </a:xfrm>
              <a:custGeom>
                <a:avLst/>
                <a:gdLst/>
                <a:ahLst/>
                <a:cxnLst>
                  <a:cxn ang="0">
                    <a:pos x="11" y="0"/>
                  </a:cxn>
                  <a:cxn ang="0">
                    <a:pos x="7" y="1"/>
                  </a:cxn>
                  <a:cxn ang="0">
                    <a:pos x="2" y="3"/>
                  </a:cxn>
                  <a:cxn ang="0">
                    <a:pos x="0" y="5"/>
                  </a:cxn>
                  <a:cxn ang="0">
                    <a:pos x="3" y="6"/>
                  </a:cxn>
                  <a:cxn ang="0">
                    <a:pos x="6" y="5"/>
                  </a:cxn>
                  <a:cxn ang="0">
                    <a:pos x="11" y="0"/>
                  </a:cxn>
                </a:cxnLst>
                <a:rect l="0" t="0" r="r" b="b"/>
                <a:pathLst>
                  <a:path w="11" h="6">
                    <a:moveTo>
                      <a:pt x="11" y="0"/>
                    </a:moveTo>
                    <a:lnTo>
                      <a:pt x="7" y="1"/>
                    </a:lnTo>
                    <a:lnTo>
                      <a:pt x="2" y="3"/>
                    </a:lnTo>
                    <a:lnTo>
                      <a:pt x="0" y="5"/>
                    </a:lnTo>
                    <a:lnTo>
                      <a:pt x="3" y="6"/>
                    </a:lnTo>
                    <a:lnTo>
                      <a:pt x="6" y="5"/>
                    </a:lnTo>
                    <a:lnTo>
                      <a:pt x="1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3" name="Freeform 323"/>
              <p:cNvSpPr>
                <a:spLocks/>
              </p:cNvSpPr>
              <p:nvPr/>
            </p:nvSpPr>
            <p:spPr bwMode="gray">
              <a:xfrm>
                <a:off x="3236325" y="213508"/>
                <a:ext cx="18" cy="14"/>
              </a:xfrm>
              <a:custGeom>
                <a:avLst/>
                <a:gdLst/>
                <a:ahLst/>
                <a:cxnLst>
                  <a:cxn ang="0">
                    <a:pos x="3" y="0"/>
                  </a:cxn>
                  <a:cxn ang="0">
                    <a:pos x="3" y="4"/>
                  </a:cxn>
                  <a:cxn ang="0">
                    <a:pos x="0" y="7"/>
                  </a:cxn>
                  <a:cxn ang="0">
                    <a:pos x="2" y="9"/>
                  </a:cxn>
                  <a:cxn ang="0">
                    <a:pos x="5" y="7"/>
                  </a:cxn>
                  <a:cxn ang="0">
                    <a:pos x="8" y="3"/>
                  </a:cxn>
                  <a:cxn ang="0">
                    <a:pos x="12" y="1"/>
                  </a:cxn>
                  <a:cxn ang="0">
                    <a:pos x="10" y="0"/>
                  </a:cxn>
                  <a:cxn ang="0">
                    <a:pos x="6" y="1"/>
                  </a:cxn>
                  <a:cxn ang="0">
                    <a:pos x="3" y="0"/>
                  </a:cxn>
                </a:cxnLst>
                <a:rect l="0" t="0" r="r" b="b"/>
                <a:pathLst>
                  <a:path w="12" h="9">
                    <a:moveTo>
                      <a:pt x="3" y="0"/>
                    </a:moveTo>
                    <a:lnTo>
                      <a:pt x="3" y="4"/>
                    </a:lnTo>
                    <a:lnTo>
                      <a:pt x="0" y="7"/>
                    </a:lnTo>
                    <a:lnTo>
                      <a:pt x="2" y="9"/>
                    </a:lnTo>
                    <a:lnTo>
                      <a:pt x="5" y="7"/>
                    </a:lnTo>
                    <a:lnTo>
                      <a:pt x="8" y="3"/>
                    </a:lnTo>
                    <a:lnTo>
                      <a:pt x="12" y="1"/>
                    </a:lnTo>
                    <a:lnTo>
                      <a:pt x="10" y="0"/>
                    </a:lnTo>
                    <a:lnTo>
                      <a:pt x="6"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4" name="Freeform 324"/>
              <p:cNvSpPr>
                <a:spLocks/>
              </p:cNvSpPr>
              <p:nvPr/>
            </p:nvSpPr>
            <p:spPr bwMode="gray">
              <a:xfrm>
                <a:off x="3236312" y="213508"/>
                <a:ext cx="10" cy="5"/>
              </a:xfrm>
              <a:custGeom>
                <a:avLst/>
                <a:gdLst/>
                <a:ahLst/>
                <a:cxnLst>
                  <a:cxn ang="0">
                    <a:pos x="0" y="2"/>
                  </a:cxn>
                  <a:cxn ang="0">
                    <a:pos x="2" y="0"/>
                  </a:cxn>
                  <a:cxn ang="0">
                    <a:pos x="6" y="0"/>
                  </a:cxn>
                  <a:cxn ang="0">
                    <a:pos x="6" y="2"/>
                  </a:cxn>
                  <a:cxn ang="0">
                    <a:pos x="2" y="3"/>
                  </a:cxn>
                  <a:cxn ang="0">
                    <a:pos x="0" y="2"/>
                  </a:cxn>
                </a:cxnLst>
                <a:rect l="0" t="0" r="r" b="b"/>
                <a:pathLst>
                  <a:path w="6" h="3">
                    <a:moveTo>
                      <a:pt x="0" y="2"/>
                    </a:moveTo>
                    <a:lnTo>
                      <a:pt x="2" y="0"/>
                    </a:lnTo>
                    <a:lnTo>
                      <a:pt x="6" y="0"/>
                    </a:lnTo>
                    <a:lnTo>
                      <a:pt x="6" y="2"/>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5" name="Freeform 325"/>
              <p:cNvSpPr>
                <a:spLocks/>
              </p:cNvSpPr>
              <p:nvPr/>
            </p:nvSpPr>
            <p:spPr bwMode="gray">
              <a:xfrm>
                <a:off x="3236312" y="213518"/>
                <a:ext cx="8" cy="6"/>
              </a:xfrm>
              <a:custGeom>
                <a:avLst/>
                <a:gdLst/>
                <a:ahLst/>
                <a:cxnLst>
                  <a:cxn ang="0">
                    <a:pos x="1" y="4"/>
                  </a:cxn>
                  <a:cxn ang="0">
                    <a:pos x="0" y="2"/>
                  </a:cxn>
                  <a:cxn ang="0">
                    <a:pos x="2" y="0"/>
                  </a:cxn>
                  <a:cxn ang="0">
                    <a:pos x="5" y="0"/>
                  </a:cxn>
                  <a:cxn ang="0">
                    <a:pos x="4" y="2"/>
                  </a:cxn>
                  <a:cxn ang="0">
                    <a:pos x="1" y="4"/>
                  </a:cxn>
                </a:cxnLst>
                <a:rect l="0" t="0" r="r" b="b"/>
                <a:pathLst>
                  <a:path w="5" h="4">
                    <a:moveTo>
                      <a:pt x="1" y="4"/>
                    </a:moveTo>
                    <a:lnTo>
                      <a:pt x="0" y="2"/>
                    </a:lnTo>
                    <a:lnTo>
                      <a:pt x="2" y="0"/>
                    </a:lnTo>
                    <a:lnTo>
                      <a:pt x="5" y="0"/>
                    </a:lnTo>
                    <a:lnTo>
                      <a:pt x="4" y="2"/>
                    </a:lnTo>
                    <a:lnTo>
                      <a:pt x="1"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6" name="Freeform 326"/>
              <p:cNvSpPr>
                <a:spLocks/>
              </p:cNvSpPr>
              <p:nvPr/>
            </p:nvSpPr>
            <p:spPr bwMode="gray">
              <a:xfrm>
                <a:off x="3236291" y="213524"/>
                <a:ext cx="14" cy="9"/>
              </a:xfrm>
              <a:custGeom>
                <a:avLst/>
                <a:gdLst/>
                <a:ahLst/>
                <a:cxnLst>
                  <a:cxn ang="0">
                    <a:pos x="9" y="0"/>
                  </a:cxn>
                  <a:cxn ang="0">
                    <a:pos x="6" y="0"/>
                  </a:cxn>
                  <a:cxn ang="0">
                    <a:pos x="0" y="3"/>
                  </a:cxn>
                  <a:cxn ang="0">
                    <a:pos x="0" y="6"/>
                  </a:cxn>
                  <a:cxn ang="0">
                    <a:pos x="1" y="4"/>
                  </a:cxn>
                  <a:cxn ang="0">
                    <a:pos x="6" y="2"/>
                  </a:cxn>
                  <a:cxn ang="0">
                    <a:pos x="9" y="0"/>
                  </a:cxn>
                </a:cxnLst>
                <a:rect l="0" t="0" r="r" b="b"/>
                <a:pathLst>
                  <a:path w="9" h="6">
                    <a:moveTo>
                      <a:pt x="9" y="0"/>
                    </a:moveTo>
                    <a:lnTo>
                      <a:pt x="6" y="0"/>
                    </a:lnTo>
                    <a:lnTo>
                      <a:pt x="0" y="3"/>
                    </a:lnTo>
                    <a:lnTo>
                      <a:pt x="0" y="6"/>
                    </a:lnTo>
                    <a:lnTo>
                      <a:pt x="1" y="4"/>
                    </a:lnTo>
                    <a:lnTo>
                      <a:pt x="6" y="2"/>
                    </a:lnTo>
                    <a:lnTo>
                      <a:pt x="9"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7" name="Freeform 327"/>
              <p:cNvSpPr>
                <a:spLocks/>
              </p:cNvSpPr>
              <p:nvPr/>
            </p:nvSpPr>
            <p:spPr bwMode="gray">
              <a:xfrm>
                <a:off x="3236388" y="213780"/>
                <a:ext cx="5" cy="7"/>
              </a:xfrm>
              <a:custGeom>
                <a:avLst/>
                <a:gdLst/>
                <a:ahLst/>
                <a:cxnLst>
                  <a:cxn ang="0">
                    <a:pos x="2" y="5"/>
                  </a:cxn>
                  <a:cxn ang="0">
                    <a:pos x="0" y="3"/>
                  </a:cxn>
                  <a:cxn ang="0">
                    <a:pos x="0" y="0"/>
                  </a:cxn>
                  <a:cxn ang="0">
                    <a:pos x="3" y="0"/>
                  </a:cxn>
                  <a:cxn ang="0">
                    <a:pos x="2" y="5"/>
                  </a:cxn>
                </a:cxnLst>
                <a:rect l="0" t="0" r="r" b="b"/>
                <a:pathLst>
                  <a:path w="3" h="5">
                    <a:moveTo>
                      <a:pt x="2" y="5"/>
                    </a:moveTo>
                    <a:lnTo>
                      <a:pt x="0" y="3"/>
                    </a:lnTo>
                    <a:lnTo>
                      <a:pt x="0" y="0"/>
                    </a:lnTo>
                    <a:lnTo>
                      <a:pt x="3" y="0"/>
                    </a:lnTo>
                    <a:lnTo>
                      <a:pt x="2"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8" name="Freeform 328"/>
              <p:cNvSpPr>
                <a:spLocks/>
              </p:cNvSpPr>
              <p:nvPr/>
            </p:nvSpPr>
            <p:spPr bwMode="gray">
              <a:xfrm>
                <a:off x="3236247" y="213924"/>
                <a:ext cx="16" cy="12"/>
              </a:xfrm>
              <a:custGeom>
                <a:avLst/>
                <a:gdLst/>
                <a:ahLst/>
                <a:cxnLst>
                  <a:cxn ang="0">
                    <a:pos x="0" y="2"/>
                  </a:cxn>
                  <a:cxn ang="0">
                    <a:pos x="4" y="0"/>
                  </a:cxn>
                  <a:cxn ang="0">
                    <a:pos x="9" y="1"/>
                  </a:cxn>
                  <a:cxn ang="0">
                    <a:pos x="10" y="4"/>
                  </a:cxn>
                  <a:cxn ang="0">
                    <a:pos x="7" y="8"/>
                  </a:cxn>
                  <a:cxn ang="0">
                    <a:pos x="2" y="7"/>
                  </a:cxn>
                  <a:cxn ang="0">
                    <a:pos x="0" y="2"/>
                  </a:cxn>
                </a:cxnLst>
                <a:rect l="0" t="0" r="r" b="b"/>
                <a:pathLst>
                  <a:path w="10" h="8">
                    <a:moveTo>
                      <a:pt x="0" y="2"/>
                    </a:moveTo>
                    <a:lnTo>
                      <a:pt x="4" y="0"/>
                    </a:lnTo>
                    <a:lnTo>
                      <a:pt x="9" y="1"/>
                    </a:lnTo>
                    <a:lnTo>
                      <a:pt x="10" y="4"/>
                    </a:lnTo>
                    <a:lnTo>
                      <a:pt x="7" y="8"/>
                    </a:lnTo>
                    <a:lnTo>
                      <a:pt x="2" y="7"/>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79" name="Freeform 329"/>
              <p:cNvSpPr>
                <a:spLocks/>
              </p:cNvSpPr>
              <p:nvPr/>
            </p:nvSpPr>
            <p:spPr bwMode="gray">
              <a:xfrm>
                <a:off x="3236312" y="213960"/>
                <a:ext cx="5" cy="4"/>
              </a:xfrm>
              <a:custGeom>
                <a:avLst/>
                <a:gdLst/>
                <a:ahLst/>
                <a:cxnLst>
                  <a:cxn ang="0">
                    <a:pos x="0" y="3"/>
                  </a:cxn>
                  <a:cxn ang="0">
                    <a:pos x="1" y="0"/>
                  </a:cxn>
                  <a:cxn ang="0">
                    <a:pos x="3" y="1"/>
                  </a:cxn>
                  <a:cxn ang="0">
                    <a:pos x="0" y="3"/>
                  </a:cxn>
                </a:cxnLst>
                <a:rect l="0" t="0" r="r" b="b"/>
                <a:pathLst>
                  <a:path w="3" h="3">
                    <a:moveTo>
                      <a:pt x="0" y="3"/>
                    </a:moveTo>
                    <a:lnTo>
                      <a:pt x="1" y="0"/>
                    </a:lnTo>
                    <a:lnTo>
                      <a:pt x="3"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0" name="Freeform 330"/>
              <p:cNvSpPr>
                <a:spLocks/>
              </p:cNvSpPr>
              <p:nvPr/>
            </p:nvSpPr>
            <p:spPr bwMode="gray">
              <a:xfrm>
                <a:off x="3236393" y="213933"/>
                <a:ext cx="42" cy="23"/>
              </a:xfrm>
              <a:custGeom>
                <a:avLst/>
                <a:gdLst/>
                <a:ahLst/>
                <a:cxnLst>
                  <a:cxn ang="0">
                    <a:pos x="27" y="14"/>
                  </a:cxn>
                  <a:cxn ang="0">
                    <a:pos x="13" y="15"/>
                  </a:cxn>
                  <a:cxn ang="0">
                    <a:pos x="5" y="13"/>
                  </a:cxn>
                  <a:cxn ang="0">
                    <a:pos x="0" y="12"/>
                  </a:cxn>
                  <a:cxn ang="0">
                    <a:pos x="1" y="9"/>
                  </a:cxn>
                  <a:cxn ang="0">
                    <a:pos x="0" y="6"/>
                  </a:cxn>
                  <a:cxn ang="0">
                    <a:pos x="0" y="3"/>
                  </a:cxn>
                  <a:cxn ang="0">
                    <a:pos x="11" y="3"/>
                  </a:cxn>
                  <a:cxn ang="0">
                    <a:pos x="12" y="0"/>
                  </a:cxn>
                  <a:cxn ang="0">
                    <a:pos x="19" y="3"/>
                  </a:cxn>
                  <a:cxn ang="0">
                    <a:pos x="23" y="5"/>
                  </a:cxn>
                  <a:cxn ang="0">
                    <a:pos x="27" y="14"/>
                  </a:cxn>
                </a:cxnLst>
                <a:rect l="0" t="0" r="r" b="b"/>
                <a:pathLst>
                  <a:path w="27" h="15">
                    <a:moveTo>
                      <a:pt x="27" y="14"/>
                    </a:moveTo>
                    <a:lnTo>
                      <a:pt x="13" y="15"/>
                    </a:lnTo>
                    <a:lnTo>
                      <a:pt x="5" y="13"/>
                    </a:lnTo>
                    <a:lnTo>
                      <a:pt x="0" y="12"/>
                    </a:lnTo>
                    <a:lnTo>
                      <a:pt x="1" y="9"/>
                    </a:lnTo>
                    <a:lnTo>
                      <a:pt x="0" y="6"/>
                    </a:lnTo>
                    <a:lnTo>
                      <a:pt x="0" y="3"/>
                    </a:lnTo>
                    <a:lnTo>
                      <a:pt x="11" y="3"/>
                    </a:lnTo>
                    <a:lnTo>
                      <a:pt x="12" y="0"/>
                    </a:lnTo>
                    <a:lnTo>
                      <a:pt x="19" y="3"/>
                    </a:lnTo>
                    <a:lnTo>
                      <a:pt x="23" y="5"/>
                    </a:lnTo>
                    <a:lnTo>
                      <a:pt x="27"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1" name="Freeform 331"/>
              <p:cNvSpPr>
                <a:spLocks/>
              </p:cNvSpPr>
              <p:nvPr/>
            </p:nvSpPr>
            <p:spPr bwMode="gray">
              <a:xfrm>
                <a:off x="3236311" y="213941"/>
                <a:ext cx="144" cy="146"/>
              </a:xfrm>
              <a:custGeom>
                <a:avLst/>
                <a:gdLst/>
                <a:ahLst/>
                <a:cxnLst>
                  <a:cxn ang="0">
                    <a:pos x="0" y="17"/>
                  </a:cxn>
                  <a:cxn ang="0">
                    <a:pos x="6" y="14"/>
                  </a:cxn>
                  <a:cxn ang="0">
                    <a:pos x="12" y="13"/>
                  </a:cxn>
                  <a:cxn ang="0">
                    <a:pos x="20" y="7"/>
                  </a:cxn>
                  <a:cxn ang="0">
                    <a:pos x="26" y="4"/>
                  </a:cxn>
                  <a:cxn ang="0">
                    <a:pos x="30" y="0"/>
                  </a:cxn>
                  <a:cxn ang="0">
                    <a:pos x="39" y="2"/>
                  </a:cxn>
                  <a:cxn ang="0">
                    <a:pos x="40" y="9"/>
                  </a:cxn>
                  <a:cxn ang="0">
                    <a:pos x="46" y="10"/>
                  </a:cxn>
                  <a:cxn ang="0">
                    <a:pos x="51" y="7"/>
                  </a:cxn>
                  <a:cxn ang="0">
                    <a:pos x="53" y="7"/>
                  </a:cxn>
                  <a:cxn ang="0">
                    <a:pos x="58" y="8"/>
                  </a:cxn>
                  <a:cxn ang="0">
                    <a:pos x="66" y="10"/>
                  </a:cxn>
                  <a:cxn ang="0">
                    <a:pos x="80" y="9"/>
                  </a:cxn>
                  <a:cxn ang="0">
                    <a:pos x="83" y="8"/>
                  </a:cxn>
                  <a:cxn ang="0">
                    <a:pos x="85" y="12"/>
                  </a:cxn>
                  <a:cxn ang="0">
                    <a:pos x="85" y="23"/>
                  </a:cxn>
                  <a:cxn ang="0">
                    <a:pos x="91" y="33"/>
                  </a:cxn>
                  <a:cxn ang="0">
                    <a:pos x="83" y="41"/>
                  </a:cxn>
                  <a:cxn ang="0">
                    <a:pos x="91" y="49"/>
                  </a:cxn>
                  <a:cxn ang="0">
                    <a:pos x="92" y="58"/>
                  </a:cxn>
                  <a:cxn ang="0">
                    <a:pos x="93" y="72"/>
                  </a:cxn>
                  <a:cxn ang="0">
                    <a:pos x="80" y="87"/>
                  </a:cxn>
                  <a:cxn ang="0">
                    <a:pos x="80" y="90"/>
                  </a:cxn>
                  <a:cxn ang="0">
                    <a:pos x="76" y="94"/>
                  </a:cxn>
                  <a:cxn ang="0">
                    <a:pos x="70" y="89"/>
                  </a:cxn>
                  <a:cxn ang="0">
                    <a:pos x="52" y="92"/>
                  </a:cxn>
                  <a:cxn ang="0">
                    <a:pos x="45" y="88"/>
                  </a:cxn>
                  <a:cxn ang="0">
                    <a:pos x="40" y="88"/>
                  </a:cxn>
                  <a:cxn ang="0">
                    <a:pos x="26" y="74"/>
                  </a:cxn>
                  <a:cxn ang="0">
                    <a:pos x="19" y="76"/>
                  </a:cxn>
                  <a:cxn ang="0">
                    <a:pos x="13" y="65"/>
                  </a:cxn>
                  <a:cxn ang="0">
                    <a:pos x="8" y="63"/>
                  </a:cxn>
                  <a:cxn ang="0">
                    <a:pos x="0" y="37"/>
                  </a:cxn>
                  <a:cxn ang="0">
                    <a:pos x="2" y="25"/>
                  </a:cxn>
                  <a:cxn ang="0">
                    <a:pos x="0" y="17"/>
                  </a:cxn>
                </a:cxnLst>
                <a:rect l="0" t="0" r="r" b="b"/>
                <a:pathLst>
                  <a:path w="93" h="94">
                    <a:moveTo>
                      <a:pt x="0" y="17"/>
                    </a:moveTo>
                    <a:lnTo>
                      <a:pt x="6" y="14"/>
                    </a:lnTo>
                    <a:lnTo>
                      <a:pt x="12" y="13"/>
                    </a:lnTo>
                    <a:lnTo>
                      <a:pt x="20" y="7"/>
                    </a:lnTo>
                    <a:lnTo>
                      <a:pt x="26" y="4"/>
                    </a:lnTo>
                    <a:lnTo>
                      <a:pt x="30" y="0"/>
                    </a:lnTo>
                    <a:lnTo>
                      <a:pt x="39" y="2"/>
                    </a:lnTo>
                    <a:lnTo>
                      <a:pt x="40" y="9"/>
                    </a:lnTo>
                    <a:lnTo>
                      <a:pt x="46" y="10"/>
                    </a:lnTo>
                    <a:lnTo>
                      <a:pt x="51" y="7"/>
                    </a:lnTo>
                    <a:lnTo>
                      <a:pt x="53" y="7"/>
                    </a:lnTo>
                    <a:lnTo>
                      <a:pt x="58" y="8"/>
                    </a:lnTo>
                    <a:lnTo>
                      <a:pt x="66" y="10"/>
                    </a:lnTo>
                    <a:lnTo>
                      <a:pt x="80" y="9"/>
                    </a:lnTo>
                    <a:lnTo>
                      <a:pt x="83" y="8"/>
                    </a:lnTo>
                    <a:lnTo>
                      <a:pt x="85" y="12"/>
                    </a:lnTo>
                    <a:lnTo>
                      <a:pt x="85" y="23"/>
                    </a:lnTo>
                    <a:lnTo>
                      <a:pt x="91" y="33"/>
                    </a:lnTo>
                    <a:lnTo>
                      <a:pt x="83" y="41"/>
                    </a:lnTo>
                    <a:lnTo>
                      <a:pt x="91" y="49"/>
                    </a:lnTo>
                    <a:lnTo>
                      <a:pt x="92" y="58"/>
                    </a:lnTo>
                    <a:lnTo>
                      <a:pt x="93" y="72"/>
                    </a:lnTo>
                    <a:lnTo>
                      <a:pt x="80" y="87"/>
                    </a:lnTo>
                    <a:lnTo>
                      <a:pt x="80" y="90"/>
                    </a:lnTo>
                    <a:lnTo>
                      <a:pt x="76" y="94"/>
                    </a:lnTo>
                    <a:lnTo>
                      <a:pt x="70" y="89"/>
                    </a:lnTo>
                    <a:lnTo>
                      <a:pt x="52" y="92"/>
                    </a:lnTo>
                    <a:lnTo>
                      <a:pt x="45" y="88"/>
                    </a:lnTo>
                    <a:lnTo>
                      <a:pt x="40" y="88"/>
                    </a:lnTo>
                    <a:lnTo>
                      <a:pt x="26" y="74"/>
                    </a:lnTo>
                    <a:lnTo>
                      <a:pt x="19" y="76"/>
                    </a:lnTo>
                    <a:lnTo>
                      <a:pt x="13" y="65"/>
                    </a:lnTo>
                    <a:lnTo>
                      <a:pt x="8" y="63"/>
                    </a:lnTo>
                    <a:lnTo>
                      <a:pt x="0" y="37"/>
                    </a:lnTo>
                    <a:lnTo>
                      <a:pt x="2" y="25"/>
                    </a:lnTo>
                    <a:lnTo>
                      <a:pt x="0" y="1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2" name="Freeform 332"/>
              <p:cNvSpPr>
                <a:spLocks/>
              </p:cNvSpPr>
              <p:nvPr/>
            </p:nvSpPr>
            <p:spPr bwMode="gray">
              <a:xfrm>
                <a:off x="3236354" y="214077"/>
                <a:ext cx="75" cy="36"/>
              </a:xfrm>
              <a:custGeom>
                <a:avLst/>
                <a:gdLst/>
                <a:ahLst/>
                <a:cxnLst>
                  <a:cxn ang="0">
                    <a:pos x="48" y="6"/>
                  </a:cxn>
                  <a:cxn ang="0">
                    <a:pos x="46" y="15"/>
                  </a:cxn>
                  <a:cxn ang="0">
                    <a:pos x="43" y="16"/>
                  </a:cxn>
                  <a:cxn ang="0">
                    <a:pos x="38" y="13"/>
                  </a:cxn>
                  <a:cxn ang="0">
                    <a:pos x="27" y="14"/>
                  </a:cxn>
                  <a:cxn ang="0">
                    <a:pos x="23" y="21"/>
                  </a:cxn>
                  <a:cxn ang="0">
                    <a:pos x="16" y="23"/>
                  </a:cxn>
                  <a:cxn ang="0">
                    <a:pos x="7" y="23"/>
                  </a:cxn>
                  <a:cxn ang="0">
                    <a:pos x="4" y="21"/>
                  </a:cxn>
                  <a:cxn ang="0">
                    <a:pos x="0" y="21"/>
                  </a:cxn>
                  <a:cxn ang="0">
                    <a:pos x="1" y="16"/>
                  </a:cxn>
                  <a:cxn ang="0">
                    <a:pos x="6" y="11"/>
                  </a:cxn>
                  <a:cxn ang="0">
                    <a:pos x="9" y="6"/>
                  </a:cxn>
                  <a:cxn ang="0">
                    <a:pos x="15" y="6"/>
                  </a:cxn>
                  <a:cxn ang="0">
                    <a:pos x="17" y="0"/>
                  </a:cxn>
                  <a:cxn ang="0">
                    <a:pos x="24" y="4"/>
                  </a:cxn>
                  <a:cxn ang="0">
                    <a:pos x="42" y="1"/>
                  </a:cxn>
                  <a:cxn ang="0">
                    <a:pos x="48" y="6"/>
                  </a:cxn>
                </a:cxnLst>
                <a:rect l="0" t="0" r="r" b="b"/>
                <a:pathLst>
                  <a:path w="48" h="23">
                    <a:moveTo>
                      <a:pt x="48" y="6"/>
                    </a:moveTo>
                    <a:lnTo>
                      <a:pt x="46" y="15"/>
                    </a:lnTo>
                    <a:lnTo>
                      <a:pt x="43" y="16"/>
                    </a:lnTo>
                    <a:lnTo>
                      <a:pt x="38" y="13"/>
                    </a:lnTo>
                    <a:lnTo>
                      <a:pt x="27" y="14"/>
                    </a:lnTo>
                    <a:lnTo>
                      <a:pt x="23" y="21"/>
                    </a:lnTo>
                    <a:lnTo>
                      <a:pt x="16" y="23"/>
                    </a:lnTo>
                    <a:lnTo>
                      <a:pt x="7" y="23"/>
                    </a:lnTo>
                    <a:lnTo>
                      <a:pt x="4" y="21"/>
                    </a:lnTo>
                    <a:lnTo>
                      <a:pt x="0" y="21"/>
                    </a:lnTo>
                    <a:lnTo>
                      <a:pt x="1" y="16"/>
                    </a:lnTo>
                    <a:lnTo>
                      <a:pt x="6" y="11"/>
                    </a:lnTo>
                    <a:lnTo>
                      <a:pt x="9" y="6"/>
                    </a:lnTo>
                    <a:lnTo>
                      <a:pt x="15" y="6"/>
                    </a:lnTo>
                    <a:lnTo>
                      <a:pt x="17" y="0"/>
                    </a:lnTo>
                    <a:lnTo>
                      <a:pt x="24" y="4"/>
                    </a:lnTo>
                    <a:lnTo>
                      <a:pt x="42" y="1"/>
                    </a:lnTo>
                    <a:lnTo>
                      <a:pt x="48"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3" name="Freeform 333"/>
              <p:cNvSpPr>
                <a:spLocks/>
              </p:cNvSpPr>
              <p:nvPr/>
            </p:nvSpPr>
            <p:spPr bwMode="gray">
              <a:xfrm>
                <a:off x="3236340" y="214098"/>
                <a:ext cx="98" cy="66"/>
              </a:xfrm>
              <a:custGeom>
                <a:avLst/>
                <a:gdLst/>
                <a:ahLst/>
                <a:cxnLst>
                  <a:cxn ang="0">
                    <a:pos x="55" y="2"/>
                  </a:cxn>
                  <a:cxn ang="0">
                    <a:pos x="63" y="9"/>
                  </a:cxn>
                  <a:cxn ang="0">
                    <a:pos x="55" y="14"/>
                  </a:cxn>
                  <a:cxn ang="0">
                    <a:pos x="48" y="23"/>
                  </a:cxn>
                  <a:cxn ang="0">
                    <a:pos x="46" y="35"/>
                  </a:cxn>
                  <a:cxn ang="0">
                    <a:pos x="38" y="37"/>
                  </a:cxn>
                  <a:cxn ang="0">
                    <a:pos x="36" y="36"/>
                  </a:cxn>
                  <a:cxn ang="0">
                    <a:pos x="25" y="40"/>
                  </a:cxn>
                  <a:cxn ang="0">
                    <a:pos x="24" y="43"/>
                  </a:cxn>
                  <a:cxn ang="0">
                    <a:pos x="11" y="41"/>
                  </a:cxn>
                  <a:cxn ang="0">
                    <a:pos x="7" y="32"/>
                  </a:cxn>
                  <a:cxn ang="0">
                    <a:pos x="2" y="31"/>
                  </a:cxn>
                  <a:cxn ang="0">
                    <a:pos x="0" y="27"/>
                  </a:cxn>
                  <a:cxn ang="0">
                    <a:pos x="2" y="23"/>
                  </a:cxn>
                  <a:cxn ang="0">
                    <a:pos x="2" y="17"/>
                  </a:cxn>
                  <a:cxn ang="0">
                    <a:pos x="6" y="14"/>
                  </a:cxn>
                  <a:cxn ang="0">
                    <a:pos x="5" y="7"/>
                  </a:cxn>
                  <a:cxn ang="0">
                    <a:pos x="9" y="8"/>
                  </a:cxn>
                  <a:cxn ang="0">
                    <a:pos x="13" y="8"/>
                  </a:cxn>
                  <a:cxn ang="0">
                    <a:pos x="16" y="10"/>
                  </a:cxn>
                  <a:cxn ang="0">
                    <a:pos x="25" y="10"/>
                  </a:cxn>
                  <a:cxn ang="0">
                    <a:pos x="32" y="8"/>
                  </a:cxn>
                  <a:cxn ang="0">
                    <a:pos x="36" y="1"/>
                  </a:cxn>
                  <a:cxn ang="0">
                    <a:pos x="47" y="0"/>
                  </a:cxn>
                  <a:cxn ang="0">
                    <a:pos x="52" y="3"/>
                  </a:cxn>
                  <a:cxn ang="0">
                    <a:pos x="55" y="2"/>
                  </a:cxn>
                </a:cxnLst>
                <a:rect l="0" t="0" r="r" b="b"/>
                <a:pathLst>
                  <a:path w="63" h="43">
                    <a:moveTo>
                      <a:pt x="55" y="2"/>
                    </a:moveTo>
                    <a:lnTo>
                      <a:pt x="63" y="9"/>
                    </a:lnTo>
                    <a:lnTo>
                      <a:pt x="55" y="14"/>
                    </a:lnTo>
                    <a:lnTo>
                      <a:pt x="48" y="23"/>
                    </a:lnTo>
                    <a:lnTo>
                      <a:pt x="46" y="35"/>
                    </a:lnTo>
                    <a:lnTo>
                      <a:pt x="38" y="37"/>
                    </a:lnTo>
                    <a:lnTo>
                      <a:pt x="36" y="36"/>
                    </a:lnTo>
                    <a:lnTo>
                      <a:pt x="25" y="40"/>
                    </a:lnTo>
                    <a:lnTo>
                      <a:pt x="24" y="43"/>
                    </a:lnTo>
                    <a:lnTo>
                      <a:pt x="11" y="41"/>
                    </a:lnTo>
                    <a:lnTo>
                      <a:pt x="7" y="32"/>
                    </a:lnTo>
                    <a:lnTo>
                      <a:pt x="2" y="31"/>
                    </a:lnTo>
                    <a:lnTo>
                      <a:pt x="0" y="27"/>
                    </a:lnTo>
                    <a:lnTo>
                      <a:pt x="2" y="23"/>
                    </a:lnTo>
                    <a:lnTo>
                      <a:pt x="2" y="17"/>
                    </a:lnTo>
                    <a:lnTo>
                      <a:pt x="6" y="14"/>
                    </a:lnTo>
                    <a:lnTo>
                      <a:pt x="5" y="7"/>
                    </a:lnTo>
                    <a:lnTo>
                      <a:pt x="9" y="8"/>
                    </a:lnTo>
                    <a:lnTo>
                      <a:pt x="13" y="8"/>
                    </a:lnTo>
                    <a:lnTo>
                      <a:pt x="16" y="10"/>
                    </a:lnTo>
                    <a:lnTo>
                      <a:pt x="25" y="10"/>
                    </a:lnTo>
                    <a:lnTo>
                      <a:pt x="32" y="8"/>
                    </a:lnTo>
                    <a:lnTo>
                      <a:pt x="36" y="1"/>
                    </a:lnTo>
                    <a:lnTo>
                      <a:pt x="47" y="0"/>
                    </a:lnTo>
                    <a:lnTo>
                      <a:pt x="52" y="3"/>
                    </a:lnTo>
                    <a:lnTo>
                      <a:pt x="55"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4" name="Freeform 334"/>
              <p:cNvSpPr>
                <a:spLocks/>
              </p:cNvSpPr>
              <p:nvPr/>
            </p:nvSpPr>
            <p:spPr bwMode="gray">
              <a:xfrm>
                <a:off x="3236283" y="214039"/>
                <a:ext cx="98" cy="71"/>
              </a:xfrm>
              <a:custGeom>
                <a:avLst/>
                <a:gdLst/>
                <a:ahLst/>
                <a:cxnLst>
                  <a:cxn ang="0">
                    <a:pos x="46" y="46"/>
                  </a:cxn>
                  <a:cxn ang="0">
                    <a:pos x="42" y="45"/>
                  </a:cxn>
                  <a:cxn ang="0">
                    <a:pos x="39" y="45"/>
                  </a:cxn>
                  <a:cxn ang="0">
                    <a:pos x="37" y="39"/>
                  </a:cxn>
                  <a:cxn ang="0">
                    <a:pos x="28" y="35"/>
                  </a:cxn>
                  <a:cxn ang="0">
                    <a:pos x="15" y="37"/>
                  </a:cxn>
                  <a:cxn ang="0">
                    <a:pos x="2" y="26"/>
                  </a:cxn>
                  <a:cxn ang="0">
                    <a:pos x="0" y="15"/>
                  </a:cxn>
                  <a:cxn ang="0">
                    <a:pos x="14" y="6"/>
                  </a:cxn>
                  <a:cxn ang="0">
                    <a:pos x="17" y="1"/>
                  </a:cxn>
                  <a:cxn ang="0">
                    <a:pos x="26" y="0"/>
                  </a:cxn>
                  <a:cxn ang="0">
                    <a:pos x="31" y="2"/>
                  </a:cxn>
                  <a:cxn ang="0">
                    <a:pos x="37" y="13"/>
                  </a:cxn>
                  <a:cxn ang="0">
                    <a:pos x="44" y="11"/>
                  </a:cxn>
                  <a:cxn ang="0">
                    <a:pos x="58" y="25"/>
                  </a:cxn>
                  <a:cxn ang="0">
                    <a:pos x="63" y="25"/>
                  </a:cxn>
                  <a:cxn ang="0">
                    <a:pos x="61" y="31"/>
                  </a:cxn>
                  <a:cxn ang="0">
                    <a:pos x="55" y="31"/>
                  </a:cxn>
                  <a:cxn ang="0">
                    <a:pos x="52" y="36"/>
                  </a:cxn>
                  <a:cxn ang="0">
                    <a:pos x="47" y="41"/>
                  </a:cxn>
                  <a:cxn ang="0">
                    <a:pos x="46" y="46"/>
                  </a:cxn>
                </a:cxnLst>
                <a:rect l="0" t="0" r="r" b="b"/>
                <a:pathLst>
                  <a:path w="63" h="46">
                    <a:moveTo>
                      <a:pt x="46" y="46"/>
                    </a:moveTo>
                    <a:lnTo>
                      <a:pt x="42" y="45"/>
                    </a:lnTo>
                    <a:lnTo>
                      <a:pt x="39" y="45"/>
                    </a:lnTo>
                    <a:lnTo>
                      <a:pt x="37" y="39"/>
                    </a:lnTo>
                    <a:lnTo>
                      <a:pt x="28" y="35"/>
                    </a:lnTo>
                    <a:lnTo>
                      <a:pt x="15" y="37"/>
                    </a:lnTo>
                    <a:lnTo>
                      <a:pt x="2" y="26"/>
                    </a:lnTo>
                    <a:lnTo>
                      <a:pt x="0" y="15"/>
                    </a:lnTo>
                    <a:lnTo>
                      <a:pt x="14" y="6"/>
                    </a:lnTo>
                    <a:lnTo>
                      <a:pt x="17" y="1"/>
                    </a:lnTo>
                    <a:lnTo>
                      <a:pt x="26" y="0"/>
                    </a:lnTo>
                    <a:lnTo>
                      <a:pt x="31" y="2"/>
                    </a:lnTo>
                    <a:lnTo>
                      <a:pt x="37" y="13"/>
                    </a:lnTo>
                    <a:lnTo>
                      <a:pt x="44" y="11"/>
                    </a:lnTo>
                    <a:lnTo>
                      <a:pt x="58" y="25"/>
                    </a:lnTo>
                    <a:lnTo>
                      <a:pt x="63" y="25"/>
                    </a:lnTo>
                    <a:lnTo>
                      <a:pt x="61" y="31"/>
                    </a:lnTo>
                    <a:lnTo>
                      <a:pt x="55" y="31"/>
                    </a:lnTo>
                    <a:lnTo>
                      <a:pt x="52" y="36"/>
                    </a:lnTo>
                    <a:lnTo>
                      <a:pt x="47" y="41"/>
                    </a:lnTo>
                    <a:lnTo>
                      <a:pt x="46" y="4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5" name="Freeform 335"/>
              <p:cNvSpPr>
                <a:spLocks/>
              </p:cNvSpPr>
              <p:nvPr/>
            </p:nvSpPr>
            <p:spPr bwMode="gray">
              <a:xfrm>
                <a:off x="3236303" y="214139"/>
                <a:ext cx="40" cy="28"/>
              </a:xfrm>
              <a:custGeom>
                <a:avLst/>
                <a:gdLst/>
                <a:ahLst/>
                <a:cxnLst>
                  <a:cxn ang="0">
                    <a:pos x="24" y="0"/>
                  </a:cxn>
                  <a:cxn ang="0">
                    <a:pos x="26" y="4"/>
                  </a:cxn>
                  <a:cxn ang="0">
                    <a:pos x="22" y="6"/>
                  </a:cxn>
                  <a:cxn ang="0">
                    <a:pos x="22" y="10"/>
                  </a:cxn>
                  <a:cxn ang="0">
                    <a:pos x="18" y="17"/>
                  </a:cxn>
                  <a:cxn ang="0">
                    <a:pos x="3" y="18"/>
                  </a:cxn>
                  <a:cxn ang="0">
                    <a:pos x="3" y="15"/>
                  </a:cxn>
                  <a:cxn ang="0">
                    <a:pos x="0" y="12"/>
                  </a:cxn>
                  <a:cxn ang="0">
                    <a:pos x="0" y="6"/>
                  </a:cxn>
                  <a:cxn ang="0">
                    <a:pos x="7" y="9"/>
                  </a:cxn>
                  <a:cxn ang="0">
                    <a:pos x="16" y="2"/>
                  </a:cxn>
                  <a:cxn ang="0">
                    <a:pos x="24" y="0"/>
                  </a:cxn>
                </a:cxnLst>
                <a:rect l="0" t="0" r="r" b="b"/>
                <a:pathLst>
                  <a:path w="26" h="18">
                    <a:moveTo>
                      <a:pt x="24" y="0"/>
                    </a:moveTo>
                    <a:lnTo>
                      <a:pt x="26" y="4"/>
                    </a:lnTo>
                    <a:lnTo>
                      <a:pt x="22" y="6"/>
                    </a:lnTo>
                    <a:lnTo>
                      <a:pt x="22" y="10"/>
                    </a:lnTo>
                    <a:lnTo>
                      <a:pt x="18" y="17"/>
                    </a:lnTo>
                    <a:lnTo>
                      <a:pt x="3" y="18"/>
                    </a:lnTo>
                    <a:lnTo>
                      <a:pt x="3" y="15"/>
                    </a:lnTo>
                    <a:lnTo>
                      <a:pt x="0" y="12"/>
                    </a:lnTo>
                    <a:lnTo>
                      <a:pt x="0" y="6"/>
                    </a:lnTo>
                    <a:lnTo>
                      <a:pt x="7" y="9"/>
                    </a:lnTo>
                    <a:lnTo>
                      <a:pt x="16" y="2"/>
                    </a:lnTo>
                    <a:lnTo>
                      <a:pt x="2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6" name="Freeform 336"/>
              <p:cNvSpPr>
                <a:spLocks/>
              </p:cNvSpPr>
              <p:nvPr/>
            </p:nvSpPr>
            <p:spPr bwMode="gray">
              <a:xfrm>
                <a:off x="3236368" y="213857"/>
                <a:ext cx="9" cy="17"/>
              </a:xfrm>
              <a:custGeom>
                <a:avLst/>
                <a:gdLst/>
                <a:ahLst/>
                <a:cxnLst>
                  <a:cxn ang="0">
                    <a:pos x="6" y="9"/>
                  </a:cxn>
                  <a:cxn ang="0">
                    <a:pos x="2" y="11"/>
                  </a:cxn>
                  <a:cxn ang="0">
                    <a:pos x="1" y="7"/>
                  </a:cxn>
                  <a:cxn ang="0">
                    <a:pos x="0" y="3"/>
                  </a:cxn>
                  <a:cxn ang="0">
                    <a:pos x="2" y="0"/>
                  </a:cxn>
                  <a:cxn ang="0">
                    <a:pos x="6" y="1"/>
                  </a:cxn>
                  <a:cxn ang="0">
                    <a:pos x="6" y="9"/>
                  </a:cxn>
                </a:cxnLst>
                <a:rect l="0" t="0" r="r" b="b"/>
                <a:pathLst>
                  <a:path w="6" h="11">
                    <a:moveTo>
                      <a:pt x="6" y="9"/>
                    </a:moveTo>
                    <a:lnTo>
                      <a:pt x="2" y="11"/>
                    </a:lnTo>
                    <a:lnTo>
                      <a:pt x="1" y="7"/>
                    </a:lnTo>
                    <a:lnTo>
                      <a:pt x="0" y="3"/>
                    </a:lnTo>
                    <a:lnTo>
                      <a:pt x="2" y="0"/>
                    </a:lnTo>
                    <a:lnTo>
                      <a:pt x="6" y="1"/>
                    </a:lnTo>
                    <a:lnTo>
                      <a:pt x="6"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7" name="Freeform 337"/>
              <p:cNvSpPr>
                <a:spLocks/>
              </p:cNvSpPr>
              <p:nvPr/>
            </p:nvSpPr>
            <p:spPr bwMode="gray">
              <a:xfrm>
                <a:off x="3236340" y="213882"/>
                <a:ext cx="10" cy="20"/>
              </a:xfrm>
              <a:custGeom>
                <a:avLst/>
                <a:gdLst/>
                <a:ahLst/>
                <a:cxnLst>
                  <a:cxn ang="0">
                    <a:pos x="3" y="5"/>
                  </a:cxn>
                  <a:cxn ang="0">
                    <a:pos x="4" y="1"/>
                  </a:cxn>
                  <a:cxn ang="0">
                    <a:pos x="6" y="0"/>
                  </a:cxn>
                  <a:cxn ang="0">
                    <a:pos x="2" y="12"/>
                  </a:cxn>
                  <a:cxn ang="0">
                    <a:pos x="0" y="13"/>
                  </a:cxn>
                  <a:cxn ang="0">
                    <a:pos x="1" y="11"/>
                  </a:cxn>
                  <a:cxn ang="0">
                    <a:pos x="3" y="5"/>
                  </a:cxn>
                </a:cxnLst>
                <a:rect l="0" t="0" r="r" b="b"/>
                <a:pathLst>
                  <a:path w="6" h="13">
                    <a:moveTo>
                      <a:pt x="3" y="5"/>
                    </a:moveTo>
                    <a:lnTo>
                      <a:pt x="4" y="1"/>
                    </a:lnTo>
                    <a:lnTo>
                      <a:pt x="6" y="0"/>
                    </a:lnTo>
                    <a:lnTo>
                      <a:pt x="2" y="12"/>
                    </a:lnTo>
                    <a:lnTo>
                      <a:pt x="0" y="13"/>
                    </a:lnTo>
                    <a:lnTo>
                      <a:pt x="1" y="11"/>
                    </a:lnTo>
                    <a:lnTo>
                      <a:pt x="3"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8" name="Freeform 338"/>
              <p:cNvSpPr>
                <a:spLocks/>
              </p:cNvSpPr>
              <p:nvPr/>
            </p:nvSpPr>
            <p:spPr bwMode="gray">
              <a:xfrm>
                <a:off x="3236346" y="213882"/>
                <a:ext cx="2" cy="2"/>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89" name="Freeform 339"/>
              <p:cNvSpPr>
                <a:spLocks/>
              </p:cNvSpPr>
              <p:nvPr/>
            </p:nvSpPr>
            <p:spPr bwMode="gray">
              <a:xfrm>
                <a:off x="3236264" y="213913"/>
                <a:ext cx="22" cy="25"/>
              </a:xfrm>
              <a:custGeom>
                <a:avLst/>
                <a:gdLst/>
                <a:ahLst/>
                <a:cxnLst>
                  <a:cxn ang="0">
                    <a:pos x="5" y="3"/>
                  </a:cxn>
                  <a:cxn ang="0">
                    <a:pos x="0" y="4"/>
                  </a:cxn>
                  <a:cxn ang="0">
                    <a:pos x="0" y="6"/>
                  </a:cxn>
                  <a:cxn ang="0">
                    <a:pos x="3" y="11"/>
                  </a:cxn>
                  <a:cxn ang="0">
                    <a:pos x="5" y="13"/>
                  </a:cxn>
                  <a:cxn ang="0">
                    <a:pos x="8" y="13"/>
                  </a:cxn>
                  <a:cxn ang="0">
                    <a:pos x="9" y="16"/>
                  </a:cxn>
                  <a:cxn ang="0">
                    <a:pos x="13" y="13"/>
                  </a:cxn>
                  <a:cxn ang="0">
                    <a:pos x="14" y="10"/>
                  </a:cxn>
                  <a:cxn ang="0">
                    <a:pos x="12" y="6"/>
                  </a:cxn>
                  <a:cxn ang="0">
                    <a:pos x="13" y="2"/>
                  </a:cxn>
                  <a:cxn ang="0">
                    <a:pos x="9" y="0"/>
                  </a:cxn>
                  <a:cxn ang="0">
                    <a:pos x="5" y="3"/>
                  </a:cxn>
                </a:cxnLst>
                <a:rect l="0" t="0" r="r" b="b"/>
                <a:pathLst>
                  <a:path w="14" h="16">
                    <a:moveTo>
                      <a:pt x="5" y="3"/>
                    </a:moveTo>
                    <a:lnTo>
                      <a:pt x="0" y="4"/>
                    </a:lnTo>
                    <a:lnTo>
                      <a:pt x="0" y="6"/>
                    </a:lnTo>
                    <a:lnTo>
                      <a:pt x="3" y="11"/>
                    </a:lnTo>
                    <a:lnTo>
                      <a:pt x="5" y="13"/>
                    </a:lnTo>
                    <a:lnTo>
                      <a:pt x="8" y="13"/>
                    </a:lnTo>
                    <a:lnTo>
                      <a:pt x="9" y="16"/>
                    </a:lnTo>
                    <a:lnTo>
                      <a:pt x="13" y="13"/>
                    </a:lnTo>
                    <a:lnTo>
                      <a:pt x="14" y="10"/>
                    </a:lnTo>
                    <a:lnTo>
                      <a:pt x="12" y="6"/>
                    </a:lnTo>
                    <a:lnTo>
                      <a:pt x="13" y="2"/>
                    </a:lnTo>
                    <a:lnTo>
                      <a:pt x="9" y="0"/>
                    </a:lnTo>
                    <a:lnTo>
                      <a:pt x="5"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0" name="Freeform 340"/>
              <p:cNvSpPr>
                <a:spLocks/>
              </p:cNvSpPr>
              <p:nvPr/>
            </p:nvSpPr>
            <p:spPr bwMode="gray">
              <a:xfrm>
                <a:off x="3236280" y="213938"/>
                <a:ext cx="9" cy="6"/>
              </a:xfrm>
              <a:custGeom>
                <a:avLst/>
                <a:gdLst/>
                <a:ahLst/>
                <a:cxnLst>
                  <a:cxn ang="0">
                    <a:pos x="0" y="3"/>
                  </a:cxn>
                  <a:cxn ang="0">
                    <a:pos x="4" y="0"/>
                  </a:cxn>
                  <a:cxn ang="0">
                    <a:pos x="6" y="0"/>
                  </a:cxn>
                  <a:cxn ang="0">
                    <a:pos x="5" y="1"/>
                  </a:cxn>
                  <a:cxn ang="0">
                    <a:pos x="1" y="4"/>
                  </a:cxn>
                  <a:cxn ang="0">
                    <a:pos x="0" y="3"/>
                  </a:cxn>
                </a:cxnLst>
                <a:rect l="0" t="0" r="r" b="b"/>
                <a:pathLst>
                  <a:path w="6" h="4">
                    <a:moveTo>
                      <a:pt x="0" y="3"/>
                    </a:moveTo>
                    <a:lnTo>
                      <a:pt x="4" y="0"/>
                    </a:lnTo>
                    <a:lnTo>
                      <a:pt x="6" y="0"/>
                    </a:lnTo>
                    <a:lnTo>
                      <a:pt x="5" y="1"/>
                    </a:lnTo>
                    <a:lnTo>
                      <a:pt x="1"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1" name="Freeform 341"/>
              <p:cNvSpPr>
                <a:spLocks/>
              </p:cNvSpPr>
              <p:nvPr/>
            </p:nvSpPr>
            <p:spPr bwMode="gray">
              <a:xfrm>
                <a:off x="3236266" y="213939"/>
                <a:ext cx="9" cy="8"/>
              </a:xfrm>
              <a:custGeom>
                <a:avLst/>
                <a:gdLst/>
                <a:ahLst/>
                <a:cxnLst>
                  <a:cxn ang="0">
                    <a:pos x="0" y="2"/>
                  </a:cxn>
                  <a:cxn ang="0">
                    <a:pos x="1" y="0"/>
                  </a:cxn>
                  <a:cxn ang="0">
                    <a:pos x="5" y="2"/>
                  </a:cxn>
                  <a:cxn ang="0">
                    <a:pos x="6" y="5"/>
                  </a:cxn>
                  <a:cxn ang="0">
                    <a:pos x="1" y="4"/>
                  </a:cxn>
                  <a:cxn ang="0">
                    <a:pos x="0" y="2"/>
                  </a:cxn>
                </a:cxnLst>
                <a:rect l="0" t="0" r="r" b="b"/>
                <a:pathLst>
                  <a:path w="6" h="5">
                    <a:moveTo>
                      <a:pt x="0" y="2"/>
                    </a:moveTo>
                    <a:lnTo>
                      <a:pt x="1" y="0"/>
                    </a:lnTo>
                    <a:lnTo>
                      <a:pt x="5" y="2"/>
                    </a:lnTo>
                    <a:lnTo>
                      <a:pt x="6" y="5"/>
                    </a:lnTo>
                    <a:lnTo>
                      <a:pt x="1"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2" name="Freeform 342"/>
              <p:cNvSpPr>
                <a:spLocks/>
              </p:cNvSpPr>
              <p:nvPr/>
            </p:nvSpPr>
            <p:spPr bwMode="gray">
              <a:xfrm>
                <a:off x="3236243" y="214093"/>
                <a:ext cx="107" cy="60"/>
              </a:xfrm>
              <a:custGeom>
                <a:avLst/>
                <a:gdLst/>
                <a:ahLst/>
                <a:cxnLst>
                  <a:cxn ang="0">
                    <a:pos x="63" y="30"/>
                  </a:cxn>
                  <a:cxn ang="0">
                    <a:pos x="55" y="32"/>
                  </a:cxn>
                  <a:cxn ang="0">
                    <a:pos x="46" y="39"/>
                  </a:cxn>
                  <a:cxn ang="0">
                    <a:pos x="39" y="36"/>
                  </a:cxn>
                  <a:cxn ang="0">
                    <a:pos x="31" y="33"/>
                  </a:cxn>
                  <a:cxn ang="0">
                    <a:pos x="27" y="33"/>
                  </a:cxn>
                  <a:cxn ang="0">
                    <a:pos x="25" y="31"/>
                  </a:cxn>
                  <a:cxn ang="0">
                    <a:pos x="20" y="31"/>
                  </a:cxn>
                  <a:cxn ang="0">
                    <a:pos x="17" y="34"/>
                  </a:cxn>
                  <a:cxn ang="0">
                    <a:pos x="8" y="34"/>
                  </a:cxn>
                  <a:cxn ang="0">
                    <a:pos x="2" y="31"/>
                  </a:cxn>
                  <a:cxn ang="0">
                    <a:pos x="0" y="28"/>
                  </a:cxn>
                  <a:cxn ang="0">
                    <a:pos x="2" y="26"/>
                  </a:cxn>
                  <a:cxn ang="0">
                    <a:pos x="3" y="24"/>
                  </a:cxn>
                  <a:cxn ang="0">
                    <a:pos x="11" y="25"/>
                  </a:cxn>
                  <a:cxn ang="0">
                    <a:pos x="21" y="23"/>
                  </a:cxn>
                  <a:cxn ang="0">
                    <a:pos x="27" y="19"/>
                  </a:cxn>
                  <a:cxn ang="0">
                    <a:pos x="33" y="21"/>
                  </a:cxn>
                  <a:cxn ang="0">
                    <a:pos x="36" y="17"/>
                  </a:cxn>
                  <a:cxn ang="0">
                    <a:pos x="35" y="11"/>
                  </a:cxn>
                  <a:cxn ang="0">
                    <a:pos x="40" y="6"/>
                  </a:cxn>
                  <a:cxn ang="0">
                    <a:pos x="41" y="2"/>
                  </a:cxn>
                  <a:cxn ang="0">
                    <a:pos x="54" y="0"/>
                  </a:cxn>
                  <a:cxn ang="0">
                    <a:pos x="63" y="4"/>
                  </a:cxn>
                  <a:cxn ang="0">
                    <a:pos x="65" y="10"/>
                  </a:cxn>
                  <a:cxn ang="0">
                    <a:pos x="68" y="10"/>
                  </a:cxn>
                  <a:cxn ang="0">
                    <a:pos x="69" y="17"/>
                  </a:cxn>
                  <a:cxn ang="0">
                    <a:pos x="65" y="20"/>
                  </a:cxn>
                  <a:cxn ang="0">
                    <a:pos x="65" y="26"/>
                  </a:cxn>
                  <a:cxn ang="0">
                    <a:pos x="63" y="30"/>
                  </a:cxn>
                </a:cxnLst>
                <a:rect l="0" t="0" r="r" b="b"/>
                <a:pathLst>
                  <a:path w="69" h="39">
                    <a:moveTo>
                      <a:pt x="63" y="30"/>
                    </a:moveTo>
                    <a:lnTo>
                      <a:pt x="55" y="32"/>
                    </a:lnTo>
                    <a:lnTo>
                      <a:pt x="46" y="39"/>
                    </a:lnTo>
                    <a:lnTo>
                      <a:pt x="39" y="36"/>
                    </a:lnTo>
                    <a:lnTo>
                      <a:pt x="31" y="33"/>
                    </a:lnTo>
                    <a:lnTo>
                      <a:pt x="27" y="33"/>
                    </a:lnTo>
                    <a:lnTo>
                      <a:pt x="25" y="31"/>
                    </a:lnTo>
                    <a:lnTo>
                      <a:pt x="20" y="31"/>
                    </a:lnTo>
                    <a:lnTo>
                      <a:pt x="17" y="34"/>
                    </a:lnTo>
                    <a:lnTo>
                      <a:pt x="8" y="34"/>
                    </a:lnTo>
                    <a:lnTo>
                      <a:pt x="2" y="31"/>
                    </a:lnTo>
                    <a:lnTo>
                      <a:pt x="0" y="28"/>
                    </a:lnTo>
                    <a:lnTo>
                      <a:pt x="2" y="26"/>
                    </a:lnTo>
                    <a:lnTo>
                      <a:pt x="3" y="24"/>
                    </a:lnTo>
                    <a:lnTo>
                      <a:pt x="11" y="25"/>
                    </a:lnTo>
                    <a:lnTo>
                      <a:pt x="21" y="23"/>
                    </a:lnTo>
                    <a:lnTo>
                      <a:pt x="27" y="19"/>
                    </a:lnTo>
                    <a:lnTo>
                      <a:pt x="33" y="21"/>
                    </a:lnTo>
                    <a:lnTo>
                      <a:pt x="36" y="17"/>
                    </a:lnTo>
                    <a:lnTo>
                      <a:pt x="35" y="11"/>
                    </a:lnTo>
                    <a:lnTo>
                      <a:pt x="40" y="6"/>
                    </a:lnTo>
                    <a:lnTo>
                      <a:pt x="41" y="2"/>
                    </a:lnTo>
                    <a:lnTo>
                      <a:pt x="54" y="0"/>
                    </a:lnTo>
                    <a:lnTo>
                      <a:pt x="63" y="4"/>
                    </a:lnTo>
                    <a:lnTo>
                      <a:pt x="65" y="10"/>
                    </a:lnTo>
                    <a:lnTo>
                      <a:pt x="68" y="10"/>
                    </a:lnTo>
                    <a:lnTo>
                      <a:pt x="69" y="17"/>
                    </a:lnTo>
                    <a:lnTo>
                      <a:pt x="65" y="20"/>
                    </a:lnTo>
                    <a:lnTo>
                      <a:pt x="65" y="26"/>
                    </a:lnTo>
                    <a:lnTo>
                      <a:pt x="63" y="3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3" name="Freeform 343"/>
              <p:cNvSpPr>
                <a:spLocks/>
              </p:cNvSpPr>
              <p:nvPr/>
            </p:nvSpPr>
            <p:spPr bwMode="gray">
              <a:xfrm>
                <a:off x="3236190" y="214121"/>
                <a:ext cx="65" cy="45"/>
              </a:xfrm>
              <a:custGeom>
                <a:avLst/>
                <a:gdLst/>
                <a:ahLst/>
                <a:cxnLst>
                  <a:cxn ang="0">
                    <a:pos x="8" y="29"/>
                  </a:cxn>
                  <a:cxn ang="0">
                    <a:pos x="9" y="24"/>
                  </a:cxn>
                  <a:cxn ang="0">
                    <a:pos x="6" y="23"/>
                  </a:cxn>
                  <a:cxn ang="0">
                    <a:pos x="2" y="26"/>
                  </a:cxn>
                  <a:cxn ang="0">
                    <a:pos x="0" y="23"/>
                  </a:cxn>
                  <a:cxn ang="0">
                    <a:pos x="4" y="18"/>
                  </a:cxn>
                  <a:cxn ang="0">
                    <a:pos x="6" y="13"/>
                  </a:cxn>
                  <a:cxn ang="0">
                    <a:pos x="9" y="12"/>
                  </a:cxn>
                  <a:cxn ang="0">
                    <a:pos x="9" y="8"/>
                  </a:cxn>
                  <a:cxn ang="0">
                    <a:pos x="11" y="3"/>
                  </a:cxn>
                  <a:cxn ang="0">
                    <a:pos x="16" y="4"/>
                  </a:cxn>
                  <a:cxn ang="0">
                    <a:pos x="20" y="1"/>
                  </a:cxn>
                  <a:cxn ang="0">
                    <a:pos x="26" y="0"/>
                  </a:cxn>
                  <a:cxn ang="0">
                    <a:pos x="32" y="5"/>
                  </a:cxn>
                  <a:cxn ang="0">
                    <a:pos x="37" y="6"/>
                  </a:cxn>
                  <a:cxn ang="0">
                    <a:pos x="34" y="10"/>
                  </a:cxn>
                  <a:cxn ang="0">
                    <a:pos x="36" y="13"/>
                  </a:cxn>
                  <a:cxn ang="0">
                    <a:pos x="42" y="16"/>
                  </a:cxn>
                  <a:cxn ang="0">
                    <a:pos x="39" y="21"/>
                  </a:cxn>
                  <a:cxn ang="0">
                    <a:pos x="28" y="20"/>
                  </a:cxn>
                  <a:cxn ang="0">
                    <a:pos x="25" y="17"/>
                  </a:cxn>
                  <a:cxn ang="0">
                    <a:pos x="21" y="18"/>
                  </a:cxn>
                  <a:cxn ang="0">
                    <a:pos x="20" y="27"/>
                  </a:cxn>
                  <a:cxn ang="0">
                    <a:pos x="17" y="29"/>
                  </a:cxn>
                  <a:cxn ang="0">
                    <a:pos x="13" y="28"/>
                  </a:cxn>
                  <a:cxn ang="0">
                    <a:pos x="8" y="29"/>
                  </a:cxn>
                </a:cxnLst>
                <a:rect l="0" t="0" r="r" b="b"/>
                <a:pathLst>
                  <a:path w="42" h="29">
                    <a:moveTo>
                      <a:pt x="8" y="29"/>
                    </a:moveTo>
                    <a:lnTo>
                      <a:pt x="9" y="24"/>
                    </a:lnTo>
                    <a:lnTo>
                      <a:pt x="6" y="23"/>
                    </a:lnTo>
                    <a:lnTo>
                      <a:pt x="2" y="26"/>
                    </a:lnTo>
                    <a:lnTo>
                      <a:pt x="0" y="23"/>
                    </a:lnTo>
                    <a:lnTo>
                      <a:pt x="4" y="18"/>
                    </a:lnTo>
                    <a:lnTo>
                      <a:pt x="6" y="13"/>
                    </a:lnTo>
                    <a:lnTo>
                      <a:pt x="9" y="12"/>
                    </a:lnTo>
                    <a:lnTo>
                      <a:pt x="9" y="8"/>
                    </a:lnTo>
                    <a:lnTo>
                      <a:pt x="11" y="3"/>
                    </a:lnTo>
                    <a:lnTo>
                      <a:pt x="16" y="4"/>
                    </a:lnTo>
                    <a:lnTo>
                      <a:pt x="20" y="1"/>
                    </a:lnTo>
                    <a:lnTo>
                      <a:pt x="26" y="0"/>
                    </a:lnTo>
                    <a:lnTo>
                      <a:pt x="32" y="5"/>
                    </a:lnTo>
                    <a:lnTo>
                      <a:pt x="37" y="6"/>
                    </a:lnTo>
                    <a:lnTo>
                      <a:pt x="34" y="10"/>
                    </a:lnTo>
                    <a:lnTo>
                      <a:pt x="36" y="13"/>
                    </a:lnTo>
                    <a:lnTo>
                      <a:pt x="42" y="16"/>
                    </a:lnTo>
                    <a:lnTo>
                      <a:pt x="39" y="21"/>
                    </a:lnTo>
                    <a:lnTo>
                      <a:pt x="28" y="20"/>
                    </a:lnTo>
                    <a:lnTo>
                      <a:pt x="25" y="17"/>
                    </a:lnTo>
                    <a:lnTo>
                      <a:pt x="21" y="18"/>
                    </a:lnTo>
                    <a:lnTo>
                      <a:pt x="20" y="27"/>
                    </a:lnTo>
                    <a:lnTo>
                      <a:pt x="17" y="29"/>
                    </a:lnTo>
                    <a:lnTo>
                      <a:pt x="13" y="28"/>
                    </a:lnTo>
                    <a:lnTo>
                      <a:pt x="8" y="2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4" name="Freeform 344"/>
              <p:cNvSpPr>
                <a:spLocks/>
              </p:cNvSpPr>
              <p:nvPr/>
            </p:nvSpPr>
            <p:spPr bwMode="gray">
              <a:xfrm>
                <a:off x="3236191" y="213944"/>
                <a:ext cx="132" cy="188"/>
              </a:xfrm>
              <a:custGeom>
                <a:avLst/>
                <a:gdLst/>
                <a:ahLst/>
                <a:cxnLst>
                  <a:cxn ang="0">
                    <a:pos x="7" y="90"/>
                  </a:cxn>
                  <a:cxn ang="0">
                    <a:pos x="6" y="80"/>
                  </a:cxn>
                  <a:cxn ang="0">
                    <a:pos x="3" y="75"/>
                  </a:cxn>
                  <a:cxn ang="0">
                    <a:pos x="2" y="68"/>
                  </a:cxn>
                  <a:cxn ang="0">
                    <a:pos x="0" y="64"/>
                  </a:cxn>
                  <a:cxn ang="0">
                    <a:pos x="0" y="61"/>
                  </a:cxn>
                  <a:cxn ang="0">
                    <a:pos x="3" y="55"/>
                  </a:cxn>
                  <a:cxn ang="0">
                    <a:pos x="1" y="52"/>
                  </a:cxn>
                  <a:cxn ang="0">
                    <a:pos x="3" y="49"/>
                  </a:cxn>
                  <a:cxn ang="0">
                    <a:pos x="10" y="43"/>
                  </a:cxn>
                  <a:cxn ang="0">
                    <a:pos x="11" y="37"/>
                  </a:cxn>
                  <a:cxn ang="0">
                    <a:pos x="9" y="33"/>
                  </a:cxn>
                  <a:cxn ang="0">
                    <a:pos x="12" y="27"/>
                  </a:cxn>
                  <a:cxn ang="0">
                    <a:pos x="10" y="24"/>
                  </a:cxn>
                  <a:cxn ang="0">
                    <a:pos x="13" y="19"/>
                  </a:cxn>
                  <a:cxn ang="0">
                    <a:pos x="18" y="19"/>
                  </a:cxn>
                  <a:cxn ang="0">
                    <a:pos x="21" y="21"/>
                  </a:cxn>
                  <a:cxn ang="0">
                    <a:pos x="24" y="19"/>
                  </a:cxn>
                  <a:cxn ang="0">
                    <a:pos x="27" y="16"/>
                  </a:cxn>
                  <a:cxn ang="0">
                    <a:pos x="28" y="9"/>
                  </a:cxn>
                  <a:cxn ang="0">
                    <a:pos x="26" y="2"/>
                  </a:cxn>
                  <a:cxn ang="0">
                    <a:pos x="26" y="1"/>
                  </a:cxn>
                  <a:cxn ang="0">
                    <a:pos x="29" y="0"/>
                  </a:cxn>
                  <a:cxn ang="0">
                    <a:pos x="36" y="1"/>
                  </a:cxn>
                  <a:cxn ang="0">
                    <a:pos x="40" y="7"/>
                  </a:cxn>
                  <a:cxn ang="0">
                    <a:pos x="46" y="8"/>
                  </a:cxn>
                  <a:cxn ang="0">
                    <a:pos x="48" y="10"/>
                  </a:cxn>
                  <a:cxn ang="0">
                    <a:pos x="55" y="11"/>
                  </a:cxn>
                  <a:cxn ang="0">
                    <a:pos x="60" y="6"/>
                  </a:cxn>
                  <a:cxn ang="0">
                    <a:pos x="70" y="3"/>
                  </a:cxn>
                  <a:cxn ang="0">
                    <a:pos x="71" y="9"/>
                  </a:cxn>
                  <a:cxn ang="0">
                    <a:pos x="73" y="10"/>
                  </a:cxn>
                  <a:cxn ang="0">
                    <a:pos x="77" y="15"/>
                  </a:cxn>
                  <a:cxn ang="0">
                    <a:pos x="79" y="23"/>
                  </a:cxn>
                  <a:cxn ang="0">
                    <a:pos x="77" y="35"/>
                  </a:cxn>
                  <a:cxn ang="0">
                    <a:pos x="85" y="61"/>
                  </a:cxn>
                  <a:cxn ang="0">
                    <a:pos x="76" y="62"/>
                  </a:cxn>
                  <a:cxn ang="0">
                    <a:pos x="73" y="67"/>
                  </a:cxn>
                  <a:cxn ang="0">
                    <a:pos x="59" y="76"/>
                  </a:cxn>
                  <a:cxn ang="0">
                    <a:pos x="61" y="87"/>
                  </a:cxn>
                  <a:cxn ang="0">
                    <a:pos x="74" y="98"/>
                  </a:cxn>
                  <a:cxn ang="0">
                    <a:pos x="73" y="102"/>
                  </a:cxn>
                  <a:cxn ang="0">
                    <a:pos x="68" y="107"/>
                  </a:cxn>
                  <a:cxn ang="0">
                    <a:pos x="69" y="113"/>
                  </a:cxn>
                  <a:cxn ang="0">
                    <a:pos x="66" y="117"/>
                  </a:cxn>
                  <a:cxn ang="0">
                    <a:pos x="60" y="115"/>
                  </a:cxn>
                  <a:cxn ang="0">
                    <a:pos x="54" y="119"/>
                  </a:cxn>
                  <a:cxn ang="0">
                    <a:pos x="44" y="121"/>
                  </a:cxn>
                  <a:cxn ang="0">
                    <a:pos x="36" y="120"/>
                  </a:cxn>
                  <a:cxn ang="0">
                    <a:pos x="31" y="119"/>
                  </a:cxn>
                  <a:cxn ang="0">
                    <a:pos x="25" y="114"/>
                  </a:cxn>
                  <a:cxn ang="0">
                    <a:pos x="19" y="115"/>
                  </a:cxn>
                  <a:cxn ang="0">
                    <a:pos x="15" y="118"/>
                  </a:cxn>
                  <a:cxn ang="0">
                    <a:pos x="18" y="105"/>
                  </a:cxn>
                  <a:cxn ang="0">
                    <a:pos x="23" y="92"/>
                  </a:cxn>
                  <a:cxn ang="0">
                    <a:pos x="16" y="90"/>
                  </a:cxn>
                  <a:cxn ang="0">
                    <a:pos x="7" y="90"/>
                  </a:cxn>
                </a:cxnLst>
                <a:rect l="0" t="0" r="r" b="b"/>
                <a:pathLst>
                  <a:path w="85" h="121">
                    <a:moveTo>
                      <a:pt x="7" y="90"/>
                    </a:moveTo>
                    <a:lnTo>
                      <a:pt x="6" y="80"/>
                    </a:lnTo>
                    <a:lnTo>
                      <a:pt x="3" y="75"/>
                    </a:lnTo>
                    <a:lnTo>
                      <a:pt x="2" y="68"/>
                    </a:lnTo>
                    <a:lnTo>
                      <a:pt x="0" y="64"/>
                    </a:lnTo>
                    <a:lnTo>
                      <a:pt x="0" y="61"/>
                    </a:lnTo>
                    <a:lnTo>
                      <a:pt x="3" y="55"/>
                    </a:lnTo>
                    <a:lnTo>
                      <a:pt x="1" y="52"/>
                    </a:lnTo>
                    <a:lnTo>
                      <a:pt x="3" y="49"/>
                    </a:lnTo>
                    <a:lnTo>
                      <a:pt x="10" y="43"/>
                    </a:lnTo>
                    <a:lnTo>
                      <a:pt x="11" y="37"/>
                    </a:lnTo>
                    <a:lnTo>
                      <a:pt x="9" y="33"/>
                    </a:lnTo>
                    <a:lnTo>
                      <a:pt x="12" y="27"/>
                    </a:lnTo>
                    <a:lnTo>
                      <a:pt x="10" y="24"/>
                    </a:lnTo>
                    <a:lnTo>
                      <a:pt x="13" y="19"/>
                    </a:lnTo>
                    <a:lnTo>
                      <a:pt x="18" y="19"/>
                    </a:lnTo>
                    <a:lnTo>
                      <a:pt x="21" y="21"/>
                    </a:lnTo>
                    <a:lnTo>
                      <a:pt x="24" y="19"/>
                    </a:lnTo>
                    <a:lnTo>
                      <a:pt x="27" y="16"/>
                    </a:lnTo>
                    <a:lnTo>
                      <a:pt x="28" y="9"/>
                    </a:lnTo>
                    <a:lnTo>
                      <a:pt x="26" y="2"/>
                    </a:lnTo>
                    <a:lnTo>
                      <a:pt x="26" y="1"/>
                    </a:lnTo>
                    <a:lnTo>
                      <a:pt x="29" y="0"/>
                    </a:lnTo>
                    <a:lnTo>
                      <a:pt x="36" y="1"/>
                    </a:lnTo>
                    <a:lnTo>
                      <a:pt x="40" y="7"/>
                    </a:lnTo>
                    <a:lnTo>
                      <a:pt x="46" y="8"/>
                    </a:lnTo>
                    <a:lnTo>
                      <a:pt x="48" y="10"/>
                    </a:lnTo>
                    <a:lnTo>
                      <a:pt x="55" y="11"/>
                    </a:lnTo>
                    <a:lnTo>
                      <a:pt x="60" y="6"/>
                    </a:lnTo>
                    <a:lnTo>
                      <a:pt x="70" y="3"/>
                    </a:lnTo>
                    <a:lnTo>
                      <a:pt x="71" y="9"/>
                    </a:lnTo>
                    <a:lnTo>
                      <a:pt x="73" y="10"/>
                    </a:lnTo>
                    <a:lnTo>
                      <a:pt x="77" y="15"/>
                    </a:lnTo>
                    <a:lnTo>
                      <a:pt x="79" y="23"/>
                    </a:lnTo>
                    <a:lnTo>
                      <a:pt x="77" y="35"/>
                    </a:lnTo>
                    <a:lnTo>
                      <a:pt x="85" y="61"/>
                    </a:lnTo>
                    <a:lnTo>
                      <a:pt x="76" y="62"/>
                    </a:lnTo>
                    <a:lnTo>
                      <a:pt x="73" y="67"/>
                    </a:lnTo>
                    <a:lnTo>
                      <a:pt x="59" y="76"/>
                    </a:lnTo>
                    <a:lnTo>
                      <a:pt x="61" y="87"/>
                    </a:lnTo>
                    <a:lnTo>
                      <a:pt x="74" y="98"/>
                    </a:lnTo>
                    <a:lnTo>
                      <a:pt x="73" y="102"/>
                    </a:lnTo>
                    <a:lnTo>
                      <a:pt x="68" y="107"/>
                    </a:lnTo>
                    <a:lnTo>
                      <a:pt x="69" y="113"/>
                    </a:lnTo>
                    <a:lnTo>
                      <a:pt x="66" y="117"/>
                    </a:lnTo>
                    <a:lnTo>
                      <a:pt x="60" y="115"/>
                    </a:lnTo>
                    <a:lnTo>
                      <a:pt x="54" y="119"/>
                    </a:lnTo>
                    <a:lnTo>
                      <a:pt x="44" y="121"/>
                    </a:lnTo>
                    <a:lnTo>
                      <a:pt x="36" y="120"/>
                    </a:lnTo>
                    <a:lnTo>
                      <a:pt x="31" y="119"/>
                    </a:lnTo>
                    <a:lnTo>
                      <a:pt x="25" y="114"/>
                    </a:lnTo>
                    <a:lnTo>
                      <a:pt x="19" y="115"/>
                    </a:lnTo>
                    <a:lnTo>
                      <a:pt x="15" y="118"/>
                    </a:lnTo>
                    <a:lnTo>
                      <a:pt x="18" y="105"/>
                    </a:lnTo>
                    <a:lnTo>
                      <a:pt x="23" y="92"/>
                    </a:lnTo>
                    <a:lnTo>
                      <a:pt x="16" y="90"/>
                    </a:lnTo>
                    <a:lnTo>
                      <a:pt x="7" y="9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5" name="Freeform 345"/>
              <p:cNvSpPr>
                <a:spLocks/>
              </p:cNvSpPr>
              <p:nvPr/>
            </p:nvSpPr>
            <p:spPr bwMode="gray">
              <a:xfrm>
                <a:off x="3236221" y="213885"/>
                <a:ext cx="45" cy="62"/>
              </a:xfrm>
              <a:custGeom>
                <a:avLst/>
                <a:gdLst/>
                <a:ahLst/>
                <a:cxnLst>
                  <a:cxn ang="0">
                    <a:pos x="17" y="39"/>
                  </a:cxn>
                  <a:cxn ang="0">
                    <a:pos x="10" y="38"/>
                  </a:cxn>
                  <a:cxn ang="0">
                    <a:pos x="7" y="39"/>
                  </a:cxn>
                  <a:cxn ang="0">
                    <a:pos x="7" y="40"/>
                  </a:cxn>
                  <a:cxn ang="0">
                    <a:pos x="6" y="38"/>
                  </a:cxn>
                  <a:cxn ang="0">
                    <a:pos x="6" y="31"/>
                  </a:cxn>
                  <a:cxn ang="0">
                    <a:pos x="2" y="26"/>
                  </a:cxn>
                  <a:cxn ang="0">
                    <a:pos x="0" y="18"/>
                  </a:cxn>
                  <a:cxn ang="0">
                    <a:pos x="1" y="10"/>
                  </a:cxn>
                  <a:cxn ang="0">
                    <a:pos x="8" y="5"/>
                  </a:cxn>
                  <a:cxn ang="0">
                    <a:pos x="11" y="6"/>
                  </a:cxn>
                  <a:cxn ang="0">
                    <a:pos x="15" y="1"/>
                  </a:cxn>
                  <a:cxn ang="0">
                    <a:pos x="19" y="0"/>
                  </a:cxn>
                  <a:cxn ang="0">
                    <a:pos x="23" y="8"/>
                  </a:cxn>
                  <a:cxn ang="0">
                    <a:pos x="27" y="8"/>
                  </a:cxn>
                  <a:cxn ang="0">
                    <a:pos x="29" y="10"/>
                  </a:cxn>
                  <a:cxn ang="0">
                    <a:pos x="28" y="13"/>
                  </a:cxn>
                  <a:cxn ang="0">
                    <a:pos x="21" y="15"/>
                  </a:cxn>
                  <a:cxn ang="0">
                    <a:pos x="21" y="19"/>
                  </a:cxn>
                  <a:cxn ang="0">
                    <a:pos x="14" y="24"/>
                  </a:cxn>
                  <a:cxn ang="0">
                    <a:pos x="14" y="31"/>
                  </a:cxn>
                  <a:cxn ang="0">
                    <a:pos x="17" y="38"/>
                  </a:cxn>
                  <a:cxn ang="0">
                    <a:pos x="17" y="39"/>
                  </a:cxn>
                </a:cxnLst>
                <a:rect l="0" t="0" r="r" b="b"/>
                <a:pathLst>
                  <a:path w="29" h="40">
                    <a:moveTo>
                      <a:pt x="17" y="39"/>
                    </a:moveTo>
                    <a:lnTo>
                      <a:pt x="10" y="38"/>
                    </a:lnTo>
                    <a:lnTo>
                      <a:pt x="7" y="39"/>
                    </a:lnTo>
                    <a:lnTo>
                      <a:pt x="7" y="40"/>
                    </a:lnTo>
                    <a:lnTo>
                      <a:pt x="6" y="38"/>
                    </a:lnTo>
                    <a:lnTo>
                      <a:pt x="6" y="31"/>
                    </a:lnTo>
                    <a:lnTo>
                      <a:pt x="2" y="26"/>
                    </a:lnTo>
                    <a:lnTo>
                      <a:pt x="0" y="18"/>
                    </a:lnTo>
                    <a:lnTo>
                      <a:pt x="1" y="10"/>
                    </a:lnTo>
                    <a:lnTo>
                      <a:pt x="8" y="5"/>
                    </a:lnTo>
                    <a:lnTo>
                      <a:pt x="11" y="6"/>
                    </a:lnTo>
                    <a:lnTo>
                      <a:pt x="15" y="1"/>
                    </a:lnTo>
                    <a:lnTo>
                      <a:pt x="19" y="0"/>
                    </a:lnTo>
                    <a:lnTo>
                      <a:pt x="23" y="8"/>
                    </a:lnTo>
                    <a:lnTo>
                      <a:pt x="27" y="8"/>
                    </a:lnTo>
                    <a:lnTo>
                      <a:pt x="29" y="10"/>
                    </a:lnTo>
                    <a:lnTo>
                      <a:pt x="28" y="13"/>
                    </a:lnTo>
                    <a:lnTo>
                      <a:pt x="21" y="15"/>
                    </a:lnTo>
                    <a:lnTo>
                      <a:pt x="21" y="19"/>
                    </a:lnTo>
                    <a:lnTo>
                      <a:pt x="14" y="24"/>
                    </a:lnTo>
                    <a:lnTo>
                      <a:pt x="14" y="31"/>
                    </a:lnTo>
                    <a:lnTo>
                      <a:pt x="17" y="38"/>
                    </a:lnTo>
                    <a:lnTo>
                      <a:pt x="17" y="3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6" name="Freeform 346"/>
              <p:cNvSpPr>
                <a:spLocks/>
              </p:cNvSpPr>
              <p:nvPr/>
            </p:nvSpPr>
            <p:spPr bwMode="gray">
              <a:xfrm>
                <a:off x="3236224" y="213863"/>
                <a:ext cx="34" cy="33"/>
              </a:xfrm>
              <a:custGeom>
                <a:avLst/>
                <a:gdLst/>
                <a:ahLst/>
                <a:cxnLst>
                  <a:cxn ang="0">
                    <a:pos x="0" y="21"/>
                  </a:cxn>
                  <a:cxn ang="0">
                    <a:pos x="1" y="16"/>
                  </a:cxn>
                  <a:cxn ang="0">
                    <a:pos x="5" y="11"/>
                  </a:cxn>
                  <a:cxn ang="0">
                    <a:pos x="9" y="9"/>
                  </a:cxn>
                  <a:cxn ang="0">
                    <a:pos x="13" y="6"/>
                  </a:cxn>
                  <a:cxn ang="0">
                    <a:pos x="16" y="2"/>
                  </a:cxn>
                  <a:cxn ang="0">
                    <a:pos x="22" y="0"/>
                  </a:cxn>
                  <a:cxn ang="0">
                    <a:pos x="22" y="7"/>
                  </a:cxn>
                  <a:cxn ang="0">
                    <a:pos x="20" y="12"/>
                  </a:cxn>
                  <a:cxn ang="0">
                    <a:pos x="12" y="12"/>
                  </a:cxn>
                  <a:cxn ang="0">
                    <a:pos x="9" y="16"/>
                  </a:cxn>
                  <a:cxn ang="0">
                    <a:pos x="5" y="17"/>
                  </a:cxn>
                  <a:cxn ang="0">
                    <a:pos x="0" y="21"/>
                  </a:cxn>
                </a:cxnLst>
                <a:rect l="0" t="0" r="r" b="b"/>
                <a:pathLst>
                  <a:path w="22" h="21">
                    <a:moveTo>
                      <a:pt x="0" y="21"/>
                    </a:moveTo>
                    <a:lnTo>
                      <a:pt x="1" y="16"/>
                    </a:lnTo>
                    <a:lnTo>
                      <a:pt x="5" y="11"/>
                    </a:lnTo>
                    <a:lnTo>
                      <a:pt x="9" y="9"/>
                    </a:lnTo>
                    <a:lnTo>
                      <a:pt x="13" y="6"/>
                    </a:lnTo>
                    <a:lnTo>
                      <a:pt x="16" y="2"/>
                    </a:lnTo>
                    <a:lnTo>
                      <a:pt x="22" y="0"/>
                    </a:lnTo>
                    <a:lnTo>
                      <a:pt x="22" y="7"/>
                    </a:lnTo>
                    <a:lnTo>
                      <a:pt x="20" y="12"/>
                    </a:lnTo>
                    <a:lnTo>
                      <a:pt x="12" y="12"/>
                    </a:lnTo>
                    <a:lnTo>
                      <a:pt x="9" y="16"/>
                    </a:lnTo>
                    <a:lnTo>
                      <a:pt x="5" y="17"/>
                    </a:lnTo>
                    <a:lnTo>
                      <a:pt x="0" y="2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7" name="Freeform 347"/>
              <p:cNvSpPr>
                <a:spLocks/>
              </p:cNvSpPr>
              <p:nvPr/>
            </p:nvSpPr>
            <p:spPr bwMode="gray">
              <a:xfrm>
                <a:off x="3236272" y="213499"/>
                <a:ext cx="178" cy="425"/>
              </a:xfrm>
              <a:custGeom>
                <a:avLst/>
                <a:gdLst/>
                <a:ahLst/>
                <a:cxnLst>
                  <a:cxn ang="0">
                    <a:pos x="106" y="60"/>
                  </a:cxn>
                  <a:cxn ang="0">
                    <a:pos x="99" y="63"/>
                  </a:cxn>
                  <a:cxn ang="0">
                    <a:pos x="94" y="73"/>
                  </a:cxn>
                  <a:cxn ang="0">
                    <a:pos x="90" y="85"/>
                  </a:cxn>
                  <a:cxn ang="0">
                    <a:pos x="85" y="100"/>
                  </a:cxn>
                  <a:cxn ang="0">
                    <a:pos x="71" y="115"/>
                  </a:cxn>
                  <a:cxn ang="0">
                    <a:pos x="61" y="125"/>
                  </a:cxn>
                  <a:cxn ang="0">
                    <a:pos x="54" y="141"/>
                  </a:cxn>
                  <a:cxn ang="0">
                    <a:pos x="55" y="152"/>
                  </a:cxn>
                  <a:cxn ang="0">
                    <a:pos x="53" y="170"/>
                  </a:cxn>
                  <a:cxn ang="0">
                    <a:pos x="67" y="185"/>
                  </a:cxn>
                  <a:cxn ang="0">
                    <a:pos x="61" y="209"/>
                  </a:cxn>
                  <a:cxn ang="0">
                    <a:pos x="54" y="210"/>
                  </a:cxn>
                  <a:cxn ang="0">
                    <a:pos x="51" y="214"/>
                  </a:cxn>
                  <a:cxn ang="0">
                    <a:pos x="48" y="236"/>
                  </a:cxn>
                  <a:cxn ang="0">
                    <a:pos x="41" y="260"/>
                  </a:cxn>
                  <a:cxn ang="0">
                    <a:pos x="31" y="263"/>
                  </a:cxn>
                  <a:cxn ang="0">
                    <a:pos x="22" y="273"/>
                  </a:cxn>
                  <a:cxn ang="0">
                    <a:pos x="15" y="271"/>
                  </a:cxn>
                  <a:cxn ang="0">
                    <a:pos x="12" y="255"/>
                  </a:cxn>
                  <a:cxn ang="0">
                    <a:pos x="7" y="245"/>
                  </a:cxn>
                  <a:cxn ang="0">
                    <a:pos x="5" y="225"/>
                  </a:cxn>
                  <a:cxn ang="0">
                    <a:pos x="2" y="212"/>
                  </a:cxn>
                  <a:cxn ang="0">
                    <a:pos x="5" y="188"/>
                  </a:cxn>
                  <a:cxn ang="0">
                    <a:pos x="10" y="177"/>
                  </a:cxn>
                  <a:cxn ang="0">
                    <a:pos x="6" y="168"/>
                  </a:cxn>
                  <a:cxn ang="0">
                    <a:pos x="12" y="157"/>
                  </a:cxn>
                  <a:cxn ang="0">
                    <a:pos x="6" y="126"/>
                  </a:cxn>
                  <a:cxn ang="0">
                    <a:pos x="11" y="102"/>
                  </a:cxn>
                  <a:cxn ang="0">
                    <a:pos x="25" y="98"/>
                  </a:cxn>
                  <a:cxn ang="0">
                    <a:pos x="26" y="79"/>
                  </a:cxn>
                  <a:cxn ang="0">
                    <a:pos x="25" y="54"/>
                  </a:cxn>
                  <a:cxn ang="0">
                    <a:pos x="34" y="46"/>
                  </a:cxn>
                  <a:cxn ang="0">
                    <a:pos x="45" y="30"/>
                  </a:cxn>
                  <a:cxn ang="0">
                    <a:pos x="49" y="22"/>
                  </a:cxn>
                  <a:cxn ang="0">
                    <a:pos x="59" y="15"/>
                  </a:cxn>
                  <a:cxn ang="0">
                    <a:pos x="67" y="8"/>
                  </a:cxn>
                  <a:cxn ang="0">
                    <a:pos x="77" y="8"/>
                  </a:cxn>
                  <a:cxn ang="0">
                    <a:pos x="84" y="0"/>
                  </a:cxn>
                  <a:cxn ang="0">
                    <a:pos x="92" y="10"/>
                  </a:cxn>
                  <a:cxn ang="0">
                    <a:pos x="111" y="20"/>
                  </a:cxn>
                  <a:cxn ang="0">
                    <a:pos x="113" y="31"/>
                  </a:cxn>
                  <a:cxn ang="0">
                    <a:pos x="113" y="49"/>
                  </a:cxn>
                </a:cxnLst>
                <a:rect l="0" t="0" r="r" b="b"/>
                <a:pathLst>
                  <a:path w="115" h="274">
                    <a:moveTo>
                      <a:pt x="115" y="57"/>
                    </a:moveTo>
                    <a:lnTo>
                      <a:pt x="106" y="60"/>
                    </a:lnTo>
                    <a:lnTo>
                      <a:pt x="100" y="59"/>
                    </a:lnTo>
                    <a:lnTo>
                      <a:pt x="99" y="63"/>
                    </a:lnTo>
                    <a:lnTo>
                      <a:pt x="94" y="68"/>
                    </a:lnTo>
                    <a:lnTo>
                      <a:pt x="94" y="73"/>
                    </a:lnTo>
                    <a:lnTo>
                      <a:pt x="89" y="82"/>
                    </a:lnTo>
                    <a:lnTo>
                      <a:pt x="90" y="85"/>
                    </a:lnTo>
                    <a:lnTo>
                      <a:pt x="92" y="90"/>
                    </a:lnTo>
                    <a:lnTo>
                      <a:pt x="85" y="100"/>
                    </a:lnTo>
                    <a:lnTo>
                      <a:pt x="78" y="109"/>
                    </a:lnTo>
                    <a:lnTo>
                      <a:pt x="71" y="115"/>
                    </a:lnTo>
                    <a:lnTo>
                      <a:pt x="67" y="121"/>
                    </a:lnTo>
                    <a:lnTo>
                      <a:pt x="61" y="125"/>
                    </a:lnTo>
                    <a:lnTo>
                      <a:pt x="59" y="137"/>
                    </a:lnTo>
                    <a:lnTo>
                      <a:pt x="54" y="141"/>
                    </a:lnTo>
                    <a:lnTo>
                      <a:pt x="54" y="149"/>
                    </a:lnTo>
                    <a:lnTo>
                      <a:pt x="55" y="152"/>
                    </a:lnTo>
                    <a:lnTo>
                      <a:pt x="53" y="156"/>
                    </a:lnTo>
                    <a:lnTo>
                      <a:pt x="53" y="170"/>
                    </a:lnTo>
                    <a:lnTo>
                      <a:pt x="60" y="176"/>
                    </a:lnTo>
                    <a:lnTo>
                      <a:pt x="67" y="185"/>
                    </a:lnTo>
                    <a:lnTo>
                      <a:pt x="67" y="199"/>
                    </a:lnTo>
                    <a:lnTo>
                      <a:pt x="61" y="209"/>
                    </a:lnTo>
                    <a:lnTo>
                      <a:pt x="57" y="208"/>
                    </a:lnTo>
                    <a:lnTo>
                      <a:pt x="54" y="210"/>
                    </a:lnTo>
                    <a:lnTo>
                      <a:pt x="54" y="215"/>
                    </a:lnTo>
                    <a:lnTo>
                      <a:pt x="51" y="214"/>
                    </a:lnTo>
                    <a:lnTo>
                      <a:pt x="47" y="219"/>
                    </a:lnTo>
                    <a:lnTo>
                      <a:pt x="48" y="236"/>
                    </a:lnTo>
                    <a:lnTo>
                      <a:pt x="45" y="247"/>
                    </a:lnTo>
                    <a:lnTo>
                      <a:pt x="41" y="260"/>
                    </a:lnTo>
                    <a:lnTo>
                      <a:pt x="37" y="263"/>
                    </a:lnTo>
                    <a:lnTo>
                      <a:pt x="31" y="263"/>
                    </a:lnTo>
                    <a:lnTo>
                      <a:pt x="25" y="273"/>
                    </a:lnTo>
                    <a:lnTo>
                      <a:pt x="22" y="273"/>
                    </a:lnTo>
                    <a:lnTo>
                      <a:pt x="19" y="274"/>
                    </a:lnTo>
                    <a:lnTo>
                      <a:pt x="15" y="271"/>
                    </a:lnTo>
                    <a:lnTo>
                      <a:pt x="12" y="264"/>
                    </a:lnTo>
                    <a:lnTo>
                      <a:pt x="12" y="255"/>
                    </a:lnTo>
                    <a:lnTo>
                      <a:pt x="8" y="251"/>
                    </a:lnTo>
                    <a:lnTo>
                      <a:pt x="7" y="245"/>
                    </a:lnTo>
                    <a:lnTo>
                      <a:pt x="4" y="240"/>
                    </a:lnTo>
                    <a:lnTo>
                      <a:pt x="5" y="225"/>
                    </a:lnTo>
                    <a:lnTo>
                      <a:pt x="0" y="221"/>
                    </a:lnTo>
                    <a:lnTo>
                      <a:pt x="2" y="212"/>
                    </a:lnTo>
                    <a:lnTo>
                      <a:pt x="3" y="207"/>
                    </a:lnTo>
                    <a:lnTo>
                      <a:pt x="5" y="188"/>
                    </a:lnTo>
                    <a:lnTo>
                      <a:pt x="8" y="184"/>
                    </a:lnTo>
                    <a:lnTo>
                      <a:pt x="10" y="177"/>
                    </a:lnTo>
                    <a:lnTo>
                      <a:pt x="6" y="171"/>
                    </a:lnTo>
                    <a:lnTo>
                      <a:pt x="6" y="168"/>
                    </a:lnTo>
                    <a:lnTo>
                      <a:pt x="12" y="166"/>
                    </a:lnTo>
                    <a:lnTo>
                      <a:pt x="12" y="157"/>
                    </a:lnTo>
                    <a:lnTo>
                      <a:pt x="8" y="151"/>
                    </a:lnTo>
                    <a:lnTo>
                      <a:pt x="6" y="126"/>
                    </a:lnTo>
                    <a:lnTo>
                      <a:pt x="6" y="109"/>
                    </a:lnTo>
                    <a:lnTo>
                      <a:pt x="11" y="102"/>
                    </a:lnTo>
                    <a:lnTo>
                      <a:pt x="20" y="105"/>
                    </a:lnTo>
                    <a:lnTo>
                      <a:pt x="25" y="98"/>
                    </a:lnTo>
                    <a:lnTo>
                      <a:pt x="20" y="89"/>
                    </a:lnTo>
                    <a:lnTo>
                      <a:pt x="26" y="79"/>
                    </a:lnTo>
                    <a:lnTo>
                      <a:pt x="28" y="60"/>
                    </a:lnTo>
                    <a:lnTo>
                      <a:pt x="25" y="54"/>
                    </a:lnTo>
                    <a:lnTo>
                      <a:pt x="29" y="48"/>
                    </a:lnTo>
                    <a:lnTo>
                      <a:pt x="34" y="46"/>
                    </a:lnTo>
                    <a:lnTo>
                      <a:pt x="44" y="35"/>
                    </a:lnTo>
                    <a:lnTo>
                      <a:pt x="45" y="30"/>
                    </a:lnTo>
                    <a:lnTo>
                      <a:pt x="42" y="28"/>
                    </a:lnTo>
                    <a:lnTo>
                      <a:pt x="49" y="22"/>
                    </a:lnTo>
                    <a:lnTo>
                      <a:pt x="52" y="17"/>
                    </a:lnTo>
                    <a:lnTo>
                      <a:pt x="59" y="15"/>
                    </a:lnTo>
                    <a:lnTo>
                      <a:pt x="61" y="9"/>
                    </a:lnTo>
                    <a:lnTo>
                      <a:pt x="67" y="8"/>
                    </a:lnTo>
                    <a:lnTo>
                      <a:pt x="72" y="10"/>
                    </a:lnTo>
                    <a:lnTo>
                      <a:pt x="77" y="8"/>
                    </a:lnTo>
                    <a:lnTo>
                      <a:pt x="79" y="0"/>
                    </a:lnTo>
                    <a:lnTo>
                      <a:pt x="84" y="0"/>
                    </a:lnTo>
                    <a:lnTo>
                      <a:pt x="86" y="5"/>
                    </a:lnTo>
                    <a:lnTo>
                      <a:pt x="92" y="10"/>
                    </a:lnTo>
                    <a:lnTo>
                      <a:pt x="98" y="10"/>
                    </a:lnTo>
                    <a:lnTo>
                      <a:pt x="111" y="20"/>
                    </a:lnTo>
                    <a:lnTo>
                      <a:pt x="107" y="26"/>
                    </a:lnTo>
                    <a:lnTo>
                      <a:pt x="113" y="31"/>
                    </a:lnTo>
                    <a:lnTo>
                      <a:pt x="115" y="38"/>
                    </a:lnTo>
                    <a:lnTo>
                      <a:pt x="113" y="49"/>
                    </a:lnTo>
                    <a:lnTo>
                      <a:pt x="115" y="5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8" name="Freeform 348"/>
              <p:cNvSpPr>
                <a:spLocks/>
              </p:cNvSpPr>
              <p:nvPr/>
            </p:nvSpPr>
            <p:spPr bwMode="gray">
              <a:xfrm>
                <a:off x="3236486" y="214105"/>
                <a:ext cx="49" cy="67"/>
              </a:xfrm>
              <a:custGeom>
                <a:avLst/>
                <a:gdLst/>
                <a:ahLst/>
                <a:cxnLst>
                  <a:cxn ang="0">
                    <a:pos x="0" y="4"/>
                  </a:cxn>
                  <a:cxn ang="0">
                    <a:pos x="6" y="0"/>
                  </a:cxn>
                  <a:cxn ang="0">
                    <a:pos x="20" y="0"/>
                  </a:cxn>
                  <a:cxn ang="0">
                    <a:pos x="25" y="7"/>
                  </a:cxn>
                  <a:cxn ang="0">
                    <a:pos x="28" y="20"/>
                  </a:cxn>
                  <a:cxn ang="0">
                    <a:pos x="32" y="24"/>
                  </a:cxn>
                  <a:cxn ang="0">
                    <a:pos x="31" y="28"/>
                  </a:cxn>
                  <a:cxn ang="0">
                    <a:pos x="27" y="28"/>
                  </a:cxn>
                  <a:cxn ang="0">
                    <a:pos x="23" y="34"/>
                  </a:cxn>
                  <a:cxn ang="0">
                    <a:pos x="23" y="43"/>
                  </a:cxn>
                  <a:cxn ang="0">
                    <a:pos x="18" y="41"/>
                  </a:cxn>
                  <a:cxn ang="0">
                    <a:pos x="18" y="35"/>
                  </a:cxn>
                  <a:cxn ang="0">
                    <a:pos x="15" y="31"/>
                  </a:cxn>
                  <a:cxn ang="0">
                    <a:pos x="11" y="14"/>
                  </a:cxn>
                  <a:cxn ang="0">
                    <a:pos x="6" y="6"/>
                  </a:cxn>
                  <a:cxn ang="0">
                    <a:pos x="0" y="4"/>
                  </a:cxn>
                </a:cxnLst>
                <a:rect l="0" t="0" r="r" b="b"/>
                <a:pathLst>
                  <a:path w="32" h="43">
                    <a:moveTo>
                      <a:pt x="0" y="4"/>
                    </a:moveTo>
                    <a:lnTo>
                      <a:pt x="6" y="0"/>
                    </a:lnTo>
                    <a:lnTo>
                      <a:pt x="20" y="0"/>
                    </a:lnTo>
                    <a:lnTo>
                      <a:pt x="25" y="7"/>
                    </a:lnTo>
                    <a:lnTo>
                      <a:pt x="28" y="20"/>
                    </a:lnTo>
                    <a:lnTo>
                      <a:pt x="32" y="24"/>
                    </a:lnTo>
                    <a:lnTo>
                      <a:pt x="31" y="28"/>
                    </a:lnTo>
                    <a:lnTo>
                      <a:pt x="27" y="28"/>
                    </a:lnTo>
                    <a:lnTo>
                      <a:pt x="23" y="34"/>
                    </a:lnTo>
                    <a:lnTo>
                      <a:pt x="23" y="43"/>
                    </a:lnTo>
                    <a:lnTo>
                      <a:pt x="18" y="41"/>
                    </a:lnTo>
                    <a:lnTo>
                      <a:pt x="18" y="35"/>
                    </a:lnTo>
                    <a:lnTo>
                      <a:pt x="15" y="31"/>
                    </a:lnTo>
                    <a:lnTo>
                      <a:pt x="11" y="14"/>
                    </a:lnTo>
                    <a:lnTo>
                      <a:pt x="6" y="6"/>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99" name="Freeform 349"/>
              <p:cNvSpPr>
                <a:spLocks/>
              </p:cNvSpPr>
              <p:nvPr/>
            </p:nvSpPr>
            <p:spPr bwMode="gray">
              <a:xfrm>
                <a:off x="3236622" y="213149"/>
                <a:ext cx="8" cy="3"/>
              </a:xfrm>
              <a:custGeom>
                <a:avLst/>
                <a:gdLst/>
                <a:ahLst/>
                <a:cxnLst>
                  <a:cxn ang="0">
                    <a:pos x="0" y="1"/>
                  </a:cxn>
                  <a:cxn ang="0">
                    <a:pos x="3" y="0"/>
                  </a:cxn>
                  <a:cxn ang="0">
                    <a:pos x="5" y="1"/>
                  </a:cxn>
                  <a:cxn ang="0">
                    <a:pos x="4" y="2"/>
                  </a:cxn>
                  <a:cxn ang="0">
                    <a:pos x="0" y="2"/>
                  </a:cxn>
                  <a:cxn ang="0">
                    <a:pos x="0" y="1"/>
                  </a:cxn>
                </a:cxnLst>
                <a:rect l="0" t="0" r="r" b="b"/>
                <a:pathLst>
                  <a:path w="5" h="2">
                    <a:moveTo>
                      <a:pt x="0" y="1"/>
                    </a:moveTo>
                    <a:lnTo>
                      <a:pt x="3" y="0"/>
                    </a:lnTo>
                    <a:lnTo>
                      <a:pt x="5" y="1"/>
                    </a:lnTo>
                    <a:lnTo>
                      <a:pt x="4" y="2"/>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0" name="Freeform 350"/>
              <p:cNvSpPr>
                <a:spLocks/>
              </p:cNvSpPr>
              <p:nvPr/>
            </p:nvSpPr>
            <p:spPr bwMode="gray">
              <a:xfrm>
                <a:off x="3236549" y="213147"/>
                <a:ext cx="33" cy="8"/>
              </a:xfrm>
              <a:custGeom>
                <a:avLst/>
                <a:gdLst/>
                <a:ahLst/>
                <a:cxnLst>
                  <a:cxn ang="0">
                    <a:pos x="0" y="4"/>
                  </a:cxn>
                  <a:cxn ang="0">
                    <a:pos x="5" y="3"/>
                  </a:cxn>
                  <a:cxn ang="0">
                    <a:pos x="12" y="1"/>
                  </a:cxn>
                  <a:cxn ang="0">
                    <a:pos x="15" y="0"/>
                  </a:cxn>
                  <a:cxn ang="0">
                    <a:pos x="19" y="0"/>
                  </a:cxn>
                  <a:cxn ang="0">
                    <a:pos x="21" y="1"/>
                  </a:cxn>
                  <a:cxn ang="0">
                    <a:pos x="16" y="1"/>
                  </a:cxn>
                  <a:cxn ang="0">
                    <a:pos x="3" y="5"/>
                  </a:cxn>
                  <a:cxn ang="0">
                    <a:pos x="0" y="4"/>
                  </a:cxn>
                </a:cxnLst>
                <a:rect l="0" t="0" r="r" b="b"/>
                <a:pathLst>
                  <a:path w="21" h="5">
                    <a:moveTo>
                      <a:pt x="0" y="4"/>
                    </a:moveTo>
                    <a:lnTo>
                      <a:pt x="5" y="3"/>
                    </a:lnTo>
                    <a:lnTo>
                      <a:pt x="12" y="1"/>
                    </a:lnTo>
                    <a:lnTo>
                      <a:pt x="15" y="0"/>
                    </a:lnTo>
                    <a:lnTo>
                      <a:pt x="19" y="0"/>
                    </a:lnTo>
                    <a:lnTo>
                      <a:pt x="21" y="1"/>
                    </a:lnTo>
                    <a:lnTo>
                      <a:pt x="16" y="1"/>
                    </a:lnTo>
                    <a:lnTo>
                      <a:pt x="3" y="5"/>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1" name="Freeform 351"/>
              <p:cNvSpPr>
                <a:spLocks/>
              </p:cNvSpPr>
              <p:nvPr/>
            </p:nvSpPr>
            <p:spPr bwMode="gray">
              <a:xfrm>
                <a:off x="3236503" y="213195"/>
                <a:ext cx="23" cy="3"/>
              </a:xfrm>
              <a:custGeom>
                <a:avLst/>
                <a:gdLst/>
                <a:ahLst/>
                <a:cxnLst>
                  <a:cxn ang="0">
                    <a:pos x="0" y="2"/>
                  </a:cxn>
                  <a:cxn ang="0">
                    <a:pos x="4" y="0"/>
                  </a:cxn>
                  <a:cxn ang="0">
                    <a:pos x="8" y="0"/>
                  </a:cxn>
                  <a:cxn ang="0">
                    <a:pos x="14" y="1"/>
                  </a:cxn>
                  <a:cxn ang="0">
                    <a:pos x="15" y="2"/>
                  </a:cxn>
                  <a:cxn ang="0">
                    <a:pos x="9" y="2"/>
                  </a:cxn>
                  <a:cxn ang="0">
                    <a:pos x="6" y="1"/>
                  </a:cxn>
                  <a:cxn ang="0">
                    <a:pos x="4" y="2"/>
                  </a:cxn>
                  <a:cxn ang="0">
                    <a:pos x="0" y="2"/>
                  </a:cxn>
                </a:cxnLst>
                <a:rect l="0" t="0" r="r" b="b"/>
                <a:pathLst>
                  <a:path w="15" h="2">
                    <a:moveTo>
                      <a:pt x="0" y="2"/>
                    </a:moveTo>
                    <a:lnTo>
                      <a:pt x="4" y="0"/>
                    </a:lnTo>
                    <a:lnTo>
                      <a:pt x="8" y="0"/>
                    </a:lnTo>
                    <a:lnTo>
                      <a:pt x="14" y="1"/>
                    </a:lnTo>
                    <a:lnTo>
                      <a:pt x="15" y="2"/>
                    </a:lnTo>
                    <a:lnTo>
                      <a:pt x="9" y="2"/>
                    </a:lnTo>
                    <a:lnTo>
                      <a:pt x="6" y="1"/>
                    </a:lnTo>
                    <a:lnTo>
                      <a:pt x="4"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2" name="Freeform 352"/>
              <p:cNvSpPr>
                <a:spLocks/>
              </p:cNvSpPr>
              <p:nvPr/>
            </p:nvSpPr>
            <p:spPr bwMode="gray">
              <a:xfrm>
                <a:off x="3236481" y="213200"/>
                <a:ext cx="8" cy="6"/>
              </a:xfrm>
              <a:custGeom>
                <a:avLst/>
                <a:gdLst/>
                <a:ahLst/>
                <a:cxnLst>
                  <a:cxn ang="0">
                    <a:pos x="2" y="0"/>
                  </a:cxn>
                  <a:cxn ang="0">
                    <a:pos x="5" y="3"/>
                  </a:cxn>
                  <a:cxn ang="0">
                    <a:pos x="5" y="4"/>
                  </a:cxn>
                  <a:cxn ang="0">
                    <a:pos x="2" y="4"/>
                  </a:cxn>
                  <a:cxn ang="0">
                    <a:pos x="0" y="0"/>
                  </a:cxn>
                  <a:cxn ang="0">
                    <a:pos x="2" y="0"/>
                  </a:cxn>
                </a:cxnLst>
                <a:rect l="0" t="0" r="r" b="b"/>
                <a:pathLst>
                  <a:path w="5" h="4">
                    <a:moveTo>
                      <a:pt x="2" y="0"/>
                    </a:moveTo>
                    <a:lnTo>
                      <a:pt x="5" y="3"/>
                    </a:lnTo>
                    <a:lnTo>
                      <a:pt x="5" y="4"/>
                    </a:lnTo>
                    <a:lnTo>
                      <a:pt x="2" y="4"/>
                    </a:lnTo>
                    <a:lnTo>
                      <a:pt x="0"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3" name="Freeform 353"/>
              <p:cNvSpPr>
                <a:spLocks/>
              </p:cNvSpPr>
              <p:nvPr/>
            </p:nvSpPr>
            <p:spPr bwMode="gray">
              <a:xfrm>
                <a:off x="3236501" y="213149"/>
                <a:ext cx="7" cy="4"/>
              </a:xfrm>
              <a:custGeom>
                <a:avLst/>
                <a:gdLst/>
                <a:ahLst/>
                <a:cxnLst>
                  <a:cxn ang="0">
                    <a:pos x="4" y="0"/>
                  </a:cxn>
                  <a:cxn ang="0">
                    <a:pos x="0" y="0"/>
                  </a:cxn>
                  <a:cxn ang="0">
                    <a:pos x="0" y="3"/>
                  </a:cxn>
                  <a:cxn ang="0">
                    <a:pos x="3" y="2"/>
                  </a:cxn>
                  <a:cxn ang="0">
                    <a:pos x="4" y="0"/>
                  </a:cxn>
                </a:cxnLst>
                <a:rect l="0" t="0" r="r" b="b"/>
                <a:pathLst>
                  <a:path w="4" h="3">
                    <a:moveTo>
                      <a:pt x="4" y="0"/>
                    </a:moveTo>
                    <a:lnTo>
                      <a:pt x="0" y="0"/>
                    </a:lnTo>
                    <a:lnTo>
                      <a:pt x="0" y="3"/>
                    </a:lnTo>
                    <a:lnTo>
                      <a:pt x="3" y="2"/>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4" name="Freeform 354"/>
              <p:cNvSpPr>
                <a:spLocks/>
              </p:cNvSpPr>
              <p:nvPr/>
            </p:nvSpPr>
            <p:spPr bwMode="gray">
              <a:xfrm>
                <a:off x="3236470" y="213443"/>
                <a:ext cx="8" cy="3"/>
              </a:xfrm>
              <a:custGeom>
                <a:avLst/>
                <a:gdLst/>
                <a:ahLst/>
                <a:cxnLst>
                  <a:cxn ang="0">
                    <a:pos x="0" y="0"/>
                  </a:cxn>
                  <a:cxn ang="0">
                    <a:pos x="2" y="2"/>
                  </a:cxn>
                  <a:cxn ang="0">
                    <a:pos x="5" y="2"/>
                  </a:cxn>
                  <a:cxn ang="0">
                    <a:pos x="4" y="0"/>
                  </a:cxn>
                  <a:cxn ang="0">
                    <a:pos x="0" y="0"/>
                  </a:cxn>
                </a:cxnLst>
                <a:rect l="0" t="0" r="r" b="b"/>
                <a:pathLst>
                  <a:path w="5" h="2">
                    <a:moveTo>
                      <a:pt x="0" y="0"/>
                    </a:moveTo>
                    <a:lnTo>
                      <a:pt x="2" y="2"/>
                    </a:lnTo>
                    <a:lnTo>
                      <a:pt x="5" y="2"/>
                    </a:lnTo>
                    <a:lnTo>
                      <a:pt x="4"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5" name="Freeform 355"/>
              <p:cNvSpPr>
                <a:spLocks/>
              </p:cNvSpPr>
              <p:nvPr/>
            </p:nvSpPr>
            <p:spPr bwMode="gray">
              <a:xfrm>
                <a:off x="3236360" y="213138"/>
                <a:ext cx="138" cy="43"/>
              </a:xfrm>
              <a:custGeom>
                <a:avLst/>
                <a:gdLst/>
                <a:ahLst/>
                <a:cxnLst>
                  <a:cxn ang="0">
                    <a:pos x="19" y="1"/>
                  </a:cxn>
                  <a:cxn ang="0">
                    <a:pos x="25" y="2"/>
                  </a:cxn>
                  <a:cxn ang="0">
                    <a:pos x="35" y="5"/>
                  </a:cxn>
                  <a:cxn ang="0">
                    <a:pos x="35" y="9"/>
                  </a:cxn>
                  <a:cxn ang="0">
                    <a:pos x="40" y="12"/>
                  </a:cxn>
                  <a:cxn ang="0">
                    <a:pos x="42" y="6"/>
                  </a:cxn>
                  <a:cxn ang="0">
                    <a:pos x="46" y="0"/>
                  </a:cxn>
                  <a:cxn ang="0">
                    <a:pos x="49" y="4"/>
                  </a:cxn>
                  <a:cxn ang="0">
                    <a:pos x="48" y="6"/>
                  </a:cxn>
                  <a:cxn ang="0">
                    <a:pos x="54" y="9"/>
                  </a:cxn>
                  <a:cxn ang="0">
                    <a:pos x="59" y="4"/>
                  </a:cxn>
                  <a:cxn ang="0">
                    <a:pos x="75" y="7"/>
                  </a:cxn>
                  <a:cxn ang="0">
                    <a:pos x="89" y="9"/>
                  </a:cxn>
                  <a:cxn ang="0">
                    <a:pos x="84" y="16"/>
                  </a:cxn>
                  <a:cxn ang="0">
                    <a:pos x="81" y="19"/>
                  </a:cxn>
                  <a:cxn ang="0">
                    <a:pos x="74" y="25"/>
                  </a:cxn>
                  <a:cxn ang="0">
                    <a:pos x="58" y="27"/>
                  </a:cxn>
                  <a:cxn ang="0">
                    <a:pos x="39" y="27"/>
                  </a:cxn>
                  <a:cxn ang="0">
                    <a:pos x="22" y="25"/>
                  </a:cxn>
                  <a:cxn ang="0">
                    <a:pos x="14" y="22"/>
                  </a:cxn>
                  <a:cxn ang="0">
                    <a:pos x="24" y="22"/>
                  </a:cxn>
                  <a:cxn ang="0">
                    <a:pos x="28" y="22"/>
                  </a:cxn>
                  <a:cxn ang="0">
                    <a:pos x="30" y="19"/>
                  </a:cxn>
                  <a:cxn ang="0">
                    <a:pos x="37" y="18"/>
                  </a:cxn>
                  <a:cxn ang="0">
                    <a:pos x="21" y="16"/>
                  </a:cxn>
                  <a:cxn ang="0">
                    <a:pos x="6" y="17"/>
                  </a:cxn>
                  <a:cxn ang="0">
                    <a:pos x="11" y="11"/>
                  </a:cxn>
                  <a:cxn ang="0">
                    <a:pos x="3" y="10"/>
                  </a:cxn>
                  <a:cxn ang="0">
                    <a:pos x="6" y="6"/>
                  </a:cxn>
                  <a:cxn ang="0">
                    <a:pos x="14" y="9"/>
                  </a:cxn>
                  <a:cxn ang="0">
                    <a:pos x="11" y="5"/>
                  </a:cxn>
                  <a:cxn ang="0">
                    <a:pos x="14" y="2"/>
                  </a:cxn>
                  <a:cxn ang="0">
                    <a:pos x="18" y="5"/>
                  </a:cxn>
                </a:cxnLst>
                <a:rect l="0" t="0" r="r" b="b"/>
                <a:pathLst>
                  <a:path w="89" h="28">
                    <a:moveTo>
                      <a:pt x="20" y="4"/>
                    </a:moveTo>
                    <a:lnTo>
                      <a:pt x="19" y="1"/>
                    </a:lnTo>
                    <a:lnTo>
                      <a:pt x="22" y="1"/>
                    </a:lnTo>
                    <a:lnTo>
                      <a:pt x="25" y="2"/>
                    </a:lnTo>
                    <a:lnTo>
                      <a:pt x="25" y="5"/>
                    </a:lnTo>
                    <a:lnTo>
                      <a:pt x="35" y="5"/>
                    </a:lnTo>
                    <a:lnTo>
                      <a:pt x="36" y="6"/>
                    </a:lnTo>
                    <a:lnTo>
                      <a:pt x="35" y="9"/>
                    </a:lnTo>
                    <a:lnTo>
                      <a:pt x="38" y="12"/>
                    </a:lnTo>
                    <a:lnTo>
                      <a:pt x="40" y="12"/>
                    </a:lnTo>
                    <a:lnTo>
                      <a:pt x="42" y="10"/>
                    </a:lnTo>
                    <a:lnTo>
                      <a:pt x="42" y="6"/>
                    </a:lnTo>
                    <a:lnTo>
                      <a:pt x="41" y="3"/>
                    </a:lnTo>
                    <a:lnTo>
                      <a:pt x="46" y="0"/>
                    </a:lnTo>
                    <a:lnTo>
                      <a:pt x="49" y="1"/>
                    </a:lnTo>
                    <a:lnTo>
                      <a:pt x="49" y="4"/>
                    </a:lnTo>
                    <a:lnTo>
                      <a:pt x="46" y="5"/>
                    </a:lnTo>
                    <a:lnTo>
                      <a:pt x="48" y="6"/>
                    </a:lnTo>
                    <a:lnTo>
                      <a:pt x="49" y="8"/>
                    </a:lnTo>
                    <a:lnTo>
                      <a:pt x="54" y="9"/>
                    </a:lnTo>
                    <a:lnTo>
                      <a:pt x="58" y="7"/>
                    </a:lnTo>
                    <a:lnTo>
                      <a:pt x="59" y="4"/>
                    </a:lnTo>
                    <a:lnTo>
                      <a:pt x="70" y="5"/>
                    </a:lnTo>
                    <a:lnTo>
                      <a:pt x="75" y="7"/>
                    </a:lnTo>
                    <a:lnTo>
                      <a:pt x="82" y="8"/>
                    </a:lnTo>
                    <a:lnTo>
                      <a:pt x="89" y="9"/>
                    </a:lnTo>
                    <a:lnTo>
                      <a:pt x="85" y="10"/>
                    </a:lnTo>
                    <a:lnTo>
                      <a:pt x="84" y="16"/>
                    </a:lnTo>
                    <a:lnTo>
                      <a:pt x="81" y="18"/>
                    </a:lnTo>
                    <a:lnTo>
                      <a:pt x="81" y="19"/>
                    </a:lnTo>
                    <a:lnTo>
                      <a:pt x="75" y="22"/>
                    </a:lnTo>
                    <a:lnTo>
                      <a:pt x="74" y="25"/>
                    </a:lnTo>
                    <a:lnTo>
                      <a:pt x="67" y="28"/>
                    </a:lnTo>
                    <a:lnTo>
                      <a:pt x="58" y="27"/>
                    </a:lnTo>
                    <a:lnTo>
                      <a:pt x="50" y="27"/>
                    </a:lnTo>
                    <a:lnTo>
                      <a:pt x="39" y="27"/>
                    </a:lnTo>
                    <a:lnTo>
                      <a:pt x="26" y="27"/>
                    </a:lnTo>
                    <a:lnTo>
                      <a:pt x="22" y="25"/>
                    </a:lnTo>
                    <a:lnTo>
                      <a:pt x="20" y="24"/>
                    </a:lnTo>
                    <a:lnTo>
                      <a:pt x="14" y="22"/>
                    </a:lnTo>
                    <a:lnTo>
                      <a:pt x="16" y="21"/>
                    </a:lnTo>
                    <a:lnTo>
                      <a:pt x="24" y="22"/>
                    </a:lnTo>
                    <a:lnTo>
                      <a:pt x="25" y="22"/>
                    </a:lnTo>
                    <a:lnTo>
                      <a:pt x="28" y="22"/>
                    </a:lnTo>
                    <a:lnTo>
                      <a:pt x="27" y="20"/>
                    </a:lnTo>
                    <a:lnTo>
                      <a:pt x="30" y="19"/>
                    </a:lnTo>
                    <a:lnTo>
                      <a:pt x="34" y="19"/>
                    </a:lnTo>
                    <a:lnTo>
                      <a:pt x="37" y="18"/>
                    </a:lnTo>
                    <a:lnTo>
                      <a:pt x="32" y="16"/>
                    </a:lnTo>
                    <a:lnTo>
                      <a:pt x="21" y="16"/>
                    </a:lnTo>
                    <a:lnTo>
                      <a:pt x="12" y="18"/>
                    </a:lnTo>
                    <a:lnTo>
                      <a:pt x="6" y="17"/>
                    </a:lnTo>
                    <a:lnTo>
                      <a:pt x="2" y="15"/>
                    </a:lnTo>
                    <a:lnTo>
                      <a:pt x="11" y="11"/>
                    </a:lnTo>
                    <a:lnTo>
                      <a:pt x="9" y="10"/>
                    </a:lnTo>
                    <a:lnTo>
                      <a:pt x="3" y="10"/>
                    </a:lnTo>
                    <a:lnTo>
                      <a:pt x="0" y="6"/>
                    </a:lnTo>
                    <a:lnTo>
                      <a:pt x="6" y="6"/>
                    </a:lnTo>
                    <a:lnTo>
                      <a:pt x="9" y="7"/>
                    </a:lnTo>
                    <a:lnTo>
                      <a:pt x="14" y="9"/>
                    </a:lnTo>
                    <a:lnTo>
                      <a:pt x="15" y="7"/>
                    </a:lnTo>
                    <a:lnTo>
                      <a:pt x="11" y="5"/>
                    </a:lnTo>
                    <a:lnTo>
                      <a:pt x="10" y="2"/>
                    </a:lnTo>
                    <a:lnTo>
                      <a:pt x="14" y="2"/>
                    </a:lnTo>
                    <a:lnTo>
                      <a:pt x="14" y="4"/>
                    </a:lnTo>
                    <a:lnTo>
                      <a:pt x="18" y="5"/>
                    </a:lnTo>
                    <a:lnTo>
                      <a:pt x="2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6" name="Freeform 356"/>
              <p:cNvSpPr>
                <a:spLocks/>
              </p:cNvSpPr>
              <p:nvPr/>
            </p:nvSpPr>
            <p:spPr bwMode="gray">
              <a:xfrm>
                <a:off x="3236402" y="213476"/>
                <a:ext cx="157" cy="318"/>
              </a:xfrm>
              <a:custGeom>
                <a:avLst/>
                <a:gdLst/>
                <a:ahLst/>
                <a:cxnLst>
                  <a:cxn ang="0">
                    <a:pos x="64" y="193"/>
                  </a:cxn>
                  <a:cxn ang="0">
                    <a:pos x="58" y="193"/>
                  </a:cxn>
                  <a:cxn ang="0">
                    <a:pos x="48" y="198"/>
                  </a:cxn>
                  <a:cxn ang="0">
                    <a:pos x="36" y="201"/>
                  </a:cxn>
                  <a:cxn ang="0">
                    <a:pos x="29" y="203"/>
                  </a:cxn>
                  <a:cxn ang="0">
                    <a:pos x="21" y="204"/>
                  </a:cxn>
                  <a:cxn ang="0">
                    <a:pos x="15" y="198"/>
                  </a:cxn>
                  <a:cxn ang="0">
                    <a:pos x="9" y="194"/>
                  </a:cxn>
                  <a:cxn ang="0">
                    <a:pos x="10" y="175"/>
                  </a:cxn>
                  <a:cxn ang="0">
                    <a:pos x="7" y="162"/>
                  </a:cxn>
                  <a:cxn ang="0">
                    <a:pos x="5" y="150"/>
                  </a:cxn>
                  <a:cxn ang="0">
                    <a:pos x="10" y="140"/>
                  </a:cxn>
                  <a:cxn ang="0">
                    <a:pos x="14" y="134"/>
                  </a:cxn>
                  <a:cxn ang="0">
                    <a:pos x="20" y="125"/>
                  </a:cxn>
                  <a:cxn ang="0">
                    <a:pos x="25" y="117"/>
                  </a:cxn>
                  <a:cxn ang="0">
                    <a:pos x="35" y="108"/>
                  </a:cxn>
                  <a:cxn ang="0">
                    <a:pos x="43" y="95"/>
                  </a:cxn>
                  <a:cxn ang="0">
                    <a:pos x="45" y="87"/>
                  </a:cxn>
                  <a:cxn ang="0">
                    <a:pos x="38" y="74"/>
                  </a:cxn>
                  <a:cxn ang="0">
                    <a:pos x="29" y="64"/>
                  </a:cxn>
                  <a:cxn ang="0">
                    <a:pos x="29" y="46"/>
                  </a:cxn>
                  <a:cxn ang="0">
                    <a:pos x="27" y="35"/>
                  </a:cxn>
                  <a:cxn ang="0">
                    <a:pos x="8" y="25"/>
                  </a:cxn>
                  <a:cxn ang="0">
                    <a:pos x="0" y="15"/>
                  </a:cxn>
                  <a:cxn ang="0">
                    <a:pos x="10" y="12"/>
                  </a:cxn>
                  <a:cxn ang="0">
                    <a:pos x="25" y="22"/>
                  </a:cxn>
                  <a:cxn ang="0">
                    <a:pos x="37" y="19"/>
                  </a:cxn>
                  <a:cxn ang="0">
                    <a:pos x="44" y="21"/>
                  </a:cxn>
                  <a:cxn ang="0">
                    <a:pos x="51" y="4"/>
                  </a:cxn>
                  <a:cxn ang="0">
                    <a:pos x="67" y="0"/>
                  </a:cxn>
                  <a:cxn ang="0">
                    <a:pos x="76" y="14"/>
                  </a:cxn>
                  <a:cxn ang="0">
                    <a:pos x="70" y="27"/>
                  </a:cxn>
                  <a:cxn ang="0">
                    <a:pos x="82" y="41"/>
                  </a:cxn>
                  <a:cxn ang="0">
                    <a:pos x="85" y="64"/>
                  </a:cxn>
                  <a:cxn ang="0">
                    <a:pos x="85" y="84"/>
                  </a:cxn>
                  <a:cxn ang="0">
                    <a:pos x="87" y="97"/>
                  </a:cxn>
                  <a:cxn ang="0">
                    <a:pos x="89" y="110"/>
                  </a:cxn>
                  <a:cxn ang="0">
                    <a:pos x="85" y="123"/>
                  </a:cxn>
                  <a:cxn ang="0">
                    <a:pos x="93" y="131"/>
                  </a:cxn>
                  <a:cxn ang="0">
                    <a:pos x="84" y="164"/>
                  </a:cxn>
                  <a:cxn ang="0">
                    <a:pos x="72" y="189"/>
                  </a:cxn>
                </a:cxnLst>
                <a:rect l="0" t="0" r="r" b="b"/>
                <a:pathLst>
                  <a:path w="101" h="205">
                    <a:moveTo>
                      <a:pt x="72" y="189"/>
                    </a:moveTo>
                    <a:lnTo>
                      <a:pt x="64" y="193"/>
                    </a:lnTo>
                    <a:lnTo>
                      <a:pt x="60" y="191"/>
                    </a:lnTo>
                    <a:lnTo>
                      <a:pt x="58" y="193"/>
                    </a:lnTo>
                    <a:lnTo>
                      <a:pt x="49" y="195"/>
                    </a:lnTo>
                    <a:lnTo>
                      <a:pt x="48" y="198"/>
                    </a:lnTo>
                    <a:lnTo>
                      <a:pt x="42" y="198"/>
                    </a:lnTo>
                    <a:lnTo>
                      <a:pt x="36" y="201"/>
                    </a:lnTo>
                    <a:lnTo>
                      <a:pt x="33" y="201"/>
                    </a:lnTo>
                    <a:lnTo>
                      <a:pt x="29" y="203"/>
                    </a:lnTo>
                    <a:lnTo>
                      <a:pt x="24" y="205"/>
                    </a:lnTo>
                    <a:lnTo>
                      <a:pt x="21" y="204"/>
                    </a:lnTo>
                    <a:lnTo>
                      <a:pt x="20" y="198"/>
                    </a:lnTo>
                    <a:lnTo>
                      <a:pt x="15" y="198"/>
                    </a:lnTo>
                    <a:lnTo>
                      <a:pt x="13" y="194"/>
                    </a:lnTo>
                    <a:lnTo>
                      <a:pt x="9" y="194"/>
                    </a:lnTo>
                    <a:lnTo>
                      <a:pt x="7" y="178"/>
                    </a:lnTo>
                    <a:lnTo>
                      <a:pt x="10" y="175"/>
                    </a:lnTo>
                    <a:lnTo>
                      <a:pt x="8" y="167"/>
                    </a:lnTo>
                    <a:lnTo>
                      <a:pt x="7" y="162"/>
                    </a:lnTo>
                    <a:lnTo>
                      <a:pt x="5" y="155"/>
                    </a:lnTo>
                    <a:lnTo>
                      <a:pt x="5" y="150"/>
                    </a:lnTo>
                    <a:lnTo>
                      <a:pt x="5" y="145"/>
                    </a:lnTo>
                    <a:lnTo>
                      <a:pt x="10" y="140"/>
                    </a:lnTo>
                    <a:lnTo>
                      <a:pt x="10" y="135"/>
                    </a:lnTo>
                    <a:lnTo>
                      <a:pt x="14" y="134"/>
                    </a:lnTo>
                    <a:lnTo>
                      <a:pt x="16" y="129"/>
                    </a:lnTo>
                    <a:lnTo>
                      <a:pt x="20" y="125"/>
                    </a:lnTo>
                    <a:lnTo>
                      <a:pt x="23" y="124"/>
                    </a:lnTo>
                    <a:lnTo>
                      <a:pt x="25" y="117"/>
                    </a:lnTo>
                    <a:lnTo>
                      <a:pt x="29" y="115"/>
                    </a:lnTo>
                    <a:lnTo>
                      <a:pt x="35" y="108"/>
                    </a:lnTo>
                    <a:lnTo>
                      <a:pt x="39" y="95"/>
                    </a:lnTo>
                    <a:lnTo>
                      <a:pt x="43" y="95"/>
                    </a:lnTo>
                    <a:lnTo>
                      <a:pt x="46" y="91"/>
                    </a:lnTo>
                    <a:lnTo>
                      <a:pt x="45" y="87"/>
                    </a:lnTo>
                    <a:lnTo>
                      <a:pt x="46" y="82"/>
                    </a:lnTo>
                    <a:lnTo>
                      <a:pt x="38" y="74"/>
                    </a:lnTo>
                    <a:lnTo>
                      <a:pt x="31" y="72"/>
                    </a:lnTo>
                    <a:lnTo>
                      <a:pt x="29" y="64"/>
                    </a:lnTo>
                    <a:lnTo>
                      <a:pt x="31" y="54"/>
                    </a:lnTo>
                    <a:lnTo>
                      <a:pt x="29" y="46"/>
                    </a:lnTo>
                    <a:lnTo>
                      <a:pt x="23" y="42"/>
                    </a:lnTo>
                    <a:lnTo>
                      <a:pt x="27" y="35"/>
                    </a:lnTo>
                    <a:lnTo>
                      <a:pt x="14" y="25"/>
                    </a:lnTo>
                    <a:lnTo>
                      <a:pt x="8" y="25"/>
                    </a:lnTo>
                    <a:lnTo>
                      <a:pt x="2" y="20"/>
                    </a:lnTo>
                    <a:lnTo>
                      <a:pt x="0" y="15"/>
                    </a:lnTo>
                    <a:lnTo>
                      <a:pt x="4" y="12"/>
                    </a:lnTo>
                    <a:lnTo>
                      <a:pt x="10" y="12"/>
                    </a:lnTo>
                    <a:lnTo>
                      <a:pt x="18" y="21"/>
                    </a:lnTo>
                    <a:lnTo>
                      <a:pt x="25" y="22"/>
                    </a:lnTo>
                    <a:lnTo>
                      <a:pt x="32" y="19"/>
                    </a:lnTo>
                    <a:lnTo>
                      <a:pt x="37" y="19"/>
                    </a:lnTo>
                    <a:lnTo>
                      <a:pt x="41" y="21"/>
                    </a:lnTo>
                    <a:lnTo>
                      <a:pt x="44" y="21"/>
                    </a:lnTo>
                    <a:lnTo>
                      <a:pt x="50" y="16"/>
                    </a:lnTo>
                    <a:lnTo>
                      <a:pt x="51" y="4"/>
                    </a:lnTo>
                    <a:lnTo>
                      <a:pt x="59" y="0"/>
                    </a:lnTo>
                    <a:lnTo>
                      <a:pt x="67" y="0"/>
                    </a:lnTo>
                    <a:lnTo>
                      <a:pt x="76" y="4"/>
                    </a:lnTo>
                    <a:lnTo>
                      <a:pt x="76" y="14"/>
                    </a:lnTo>
                    <a:lnTo>
                      <a:pt x="70" y="22"/>
                    </a:lnTo>
                    <a:lnTo>
                      <a:pt x="70" y="27"/>
                    </a:lnTo>
                    <a:lnTo>
                      <a:pt x="78" y="32"/>
                    </a:lnTo>
                    <a:lnTo>
                      <a:pt x="82" y="41"/>
                    </a:lnTo>
                    <a:lnTo>
                      <a:pt x="76" y="49"/>
                    </a:lnTo>
                    <a:lnTo>
                      <a:pt x="85" y="64"/>
                    </a:lnTo>
                    <a:lnTo>
                      <a:pt x="84" y="76"/>
                    </a:lnTo>
                    <a:lnTo>
                      <a:pt x="85" y="84"/>
                    </a:lnTo>
                    <a:lnTo>
                      <a:pt x="83" y="93"/>
                    </a:lnTo>
                    <a:lnTo>
                      <a:pt x="87" y="97"/>
                    </a:lnTo>
                    <a:lnTo>
                      <a:pt x="85" y="102"/>
                    </a:lnTo>
                    <a:lnTo>
                      <a:pt x="89" y="110"/>
                    </a:lnTo>
                    <a:lnTo>
                      <a:pt x="89" y="116"/>
                    </a:lnTo>
                    <a:lnTo>
                      <a:pt x="85" y="123"/>
                    </a:lnTo>
                    <a:lnTo>
                      <a:pt x="87" y="129"/>
                    </a:lnTo>
                    <a:lnTo>
                      <a:pt x="93" y="131"/>
                    </a:lnTo>
                    <a:lnTo>
                      <a:pt x="101" y="142"/>
                    </a:lnTo>
                    <a:lnTo>
                      <a:pt x="84" y="164"/>
                    </a:lnTo>
                    <a:lnTo>
                      <a:pt x="74" y="179"/>
                    </a:lnTo>
                    <a:lnTo>
                      <a:pt x="72" y="18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7" name="Freeform 357"/>
              <p:cNvSpPr>
                <a:spLocks/>
              </p:cNvSpPr>
              <p:nvPr/>
            </p:nvSpPr>
            <p:spPr bwMode="gray">
              <a:xfrm>
                <a:off x="3236439" y="213805"/>
                <a:ext cx="62" cy="57"/>
              </a:xfrm>
              <a:custGeom>
                <a:avLst/>
                <a:gdLst/>
                <a:ahLst/>
                <a:cxnLst>
                  <a:cxn ang="0">
                    <a:pos x="40" y="36"/>
                  </a:cxn>
                  <a:cxn ang="0">
                    <a:pos x="30" y="37"/>
                  </a:cxn>
                  <a:cxn ang="0">
                    <a:pos x="25" y="35"/>
                  </a:cxn>
                  <a:cxn ang="0">
                    <a:pos x="22" y="29"/>
                  </a:cxn>
                  <a:cxn ang="0">
                    <a:pos x="17" y="29"/>
                  </a:cxn>
                  <a:cxn ang="0">
                    <a:pos x="11" y="30"/>
                  </a:cxn>
                  <a:cxn ang="0">
                    <a:pos x="9" y="26"/>
                  </a:cxn>
                  <a:cxn ang="0">
                    <a:pos x="4" y="24"/>
                  </a:cxn>
                  <a:cxn ang="0">
                    <a:pos x="4" y="16"/>
                  </a:cxn>
                  <a:cxn ang="0">
                    <a:pos x="0" y="13"/>
                  </a:cxn>
                  <a:cxn ang="0">
                    <a:pos x="1" y="11"/>
                  </a:cxn>
                  <a:cxn ang="0">
                    <a:pos x="12" y="2"/>
                  </a:cxn>
                  <a:cxn ang="0">
                    <a:pos x="19" y="2"/>
                  </a:cxn>
                  <a:cxn ang="0">
                    <a:pos x="24" y="0"/>
                  </a:cxn>
                  <a:cxn ang="0">
                    <a:pos x="28" y="1"/>
                  </a:cxn>
                  <a:cxn ang="0">
                    <a:pos x="40" y="2"/>
                  </a:cxn>
                  <a:cxn ang="0">
                    <a:pos x="37" y="19"/>
                  </a:cxn>
                  <a:cxn ang="0">
                    <a:pos x="40" y="27"/>
                  </a:cxn>
                  <a:cxn ang="0">
                    <a:pos x="40" y="36"/>
                  </a:cxn>
                </a:cxnLst>
                <a:rect l="0" t="0" r="r" b="b"/>
                <a:pathLst>
                  <a:path w="40" h="37">
                    <a:moveTo>
                      <a:pt x="40" y="36"/>
                    </a:moveTo>
                    <a:lnTo>
                      <a:pt x="30" y="37"/>
                    </a:lnTo>
                    <a:lnTo>
                      <a:pt x="25" y="35"/>
                    </a:lnTo>
                    <a:lnTo>
                      <a:pt x="22" y="29"/>
                    </a:lnTo>
                    <a:lnTo>
                      <a:pt x="17" y="29"/>
                    </a:lnTo>
                    <a:lnTo>
                      <a:pt x="11" y="30"/>
                    </a:lnTo>
                    <a:lnTo>
                      <a:pt x="9" y="26"/>
                    </a:lnTo>
                    <a:lnTo>
                      <a:pt x="4" y="24"/>
                    </a:lnTo>
                    <a:lnTo>
                      <a:pt x="4" y="16"/>
                    </a:lnTo>
                    <a:lnTo>
                      <a:pt x="0" y="13"/>
                    </a:lnTo>
                    <a:lnTo>
                      <a:pt x="1" y="11"/>
                    </a:lnTo>
                    <a:lnTo>
                      <a:pt x="12" y="2"/>
                    </a:lnTo>
                    <a:lnTo>
                      <a:pt x="19" y="2"/>
                    </a:lnTo>
                    <a:lnTo>
                      <a:pt x="24" y="0"/>
                    </a:lnTo>
                    <a:lnTo>
                      <a:pt x="28" y="1"/>
                    </a:lnTo>
                    <a:lnTo>
                      <a:pt x="40" y="2"/>
                    </a:lnTo>
                    <a:lnTo>
                      <a:pt x="37" y="19"/>
                    </a:lnTo>
                    <a:lnTo>
                      <a:pt x="40" y="27"/>
                    </a:lnTo>
                    <a:lnTo>
                      <a:pt x="40" y="3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8" name="Freeform 358"/>
              <p:cNvSpPr>
                <a:spLocks/>
              </p:cNvSpPr>
              <p:nvPr/>
            </p:nvSpPr>
            <p:spPr bwMode="gray">
              <a:xfrm>
                <a:off x="3236458" y="213443"/>
                <a:ext cx="8" cy="3"/>
              </a:xfrm>
              <a:custGeom>
                <a:avLst/>
                <a:gdLst/>
                <a:ahLst/>
                <a:cxnLst>
                  <a:cxn ang="0">
                    <a:pos x="4" y="0"/>
                  </a:cxn>
                  <a:cxn ang="0">
                    <a:pos x="5" y="2"/>
                  </a:cxn>
                  <a:cxn ang="0">
                    <a:pos x="0" y="2"/>
                  </a:cxn>
                  <a:cxn ang="0">
                    <a:pos x="4" y="0"/>
                  </a:cxn>
                </a:cxnLst>
                <a:rect l="0" t="0" r="r" b="b"/>
                <a:pathLst>
                  <a:path w="5" h="2">
                    <a:moveTo>
                      <a:pt x="4" y="0"/>
                    </a:moveTo>
                    <a:lnTo>
                      <a:pt x="5" y="2"/>
                    </a:lnTo>
                    <a:lnTo>
                      <a:pt x="0" y="2"/>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09" name="Freeform 359"/>
              <p:cNvSpPr>
                <a:spLocks/>
              </p:cNvSpPr>
              <p:nvPr/>
            </p:nvSpPr>
            <p:spPr bwMode="gray">
              <a:xfrm>
                <a:off x="3236178" y="213443"/>
                <a:ext cx="370" cy="416"/>
              </a:xfrm>
              <a:custGeom>
                <a:avLst/>
                <a:gdLst/>
                <a:ahLst/>
                <a:cxnLst>
                  <a:cxn ang="0">
                    <a:pos x="204" y="21"/>
                  </a:cxn>
                  <a:cxn ang="0">
                    <a:pos x="186" y="42"/>
                  </a:cxn>
                  <a:cxn ang="0">
                    <a:pos x="163" y="41"/>
                  </a:cxn>
                  <a:cxn ang="0">
                    <a:pos x="140" y="36"/>
                  </a:cxn>
                  <a:cxn ang="0">
                    <a:pos x="122" y="45"/>
                  </a:cxn>
                  <a:cxn ang="0">
                    <a:pos x="103" y="64"/>
                  </a:cxn>
                  <a:cxn ang="0">
                    <a:pos x="90" y="84"/>
                  </a:cxn>
                  <a:cxn ang="0">
                    <a:pos x="81" y="125"/>
                  </a:cxn>
                  <a:cxn ang="0">
                    <a:pos x="67" y="145"/>
                  </a:cxn>
                  <a:cxn ang="0">
                    <a:pos x="73" y="202"/>
                  </a:cxn>
                  <a:cxn ang="0">
                    <a:pos x="69" y="220"/>
                  </a:cxn>
                  <a:cxn ang="0">
                    <a:pos x="61" y="257"/>
                  </a:cxn>
                  <a:cxn ang="0">
                    <a:pos x="56" y="234"/>
                  </a:cxn>
                  <a:cxn ang="0">
                    <a:pos x="47" y="245"/>
                  </a:cxn>
                  <a:cxn ang="0">
                    <a:pos x="39" y="249"/>
                  </a:cxn>
                  <a:cxn ang="0">
                    <a:pos x="18" y="268"/>
                  </a:cxn>
                  <a:cxn ang="0">
                    <a:pos x="14" y="258"/>
                  </a:cxn>
                  <a:cxn ang="0">
                    <a:pos x="4" y="248"/>
                  </a:cxn>
                  <a:cxn ang="0">
                    <a:pos x="12" y="236"/>
                  </a:cxn>
                  <a:cxn ang="0">
                    <a:pos x="3" y="235"/>
                  </a:cxn>
                  <a:cxn ang="0">
                    <a:pos x="14" y="219"/>
                  </a:cxn>
                  <a:cxn ang="0">
                    <a:pos x="6" y="221"/>
                  </a:cxn>
                  <a:cxn ang="0">
                    <a:pos x="3" y="211"/>
                  </a:cxn>
                  <a:cxn ang="0">
                    <a:pos x="14" y="205"/>
                  </a:cxn>
                  <a:cxn ang="0">
                    <a:pos x="18" y="201"/>
                  </a:cxn>
                  <a:cxn ang="0">
                    <a:pos x="0" y="203"/>
                  </a:cxn>
                  <a:cxn ang="0">
                    <a:pos x="2" y="185"/>
                  </a:cxn>
                  <a:cxn ang="0">
                    <a:pos x="18" y="175"/>
                  </a:cxn>
                  <a:cxn ang="0">
                    <a:pos x="20" y="168"/>
                  </a:cxn>
                  <a:cxn ang="0">
                    <a:pos x="29" y="158"/>
                  </a:cxn>
                  <a:cxn ang="0">
                    <a:pos x="42" y="150"/>
                  </a:cxn>
                  <a:cxn ang="0">
                    <a:pos x="64" y="113"/>
                  </a:cxn>
                  <a:cxn ang="0">
                    <a:pos x="67" y="107"/>
                  </a:cxn>
                  <a:cxn ang="0">
                    <a:pos x="79" y="88"/>
                  </a:cxn>
                  <a:cxn ang="0">
                    <a:pos x="74" y="78"/>
                  </a:cxn>
                  <a:cxn ang="0">
                    <a:pos x="91" y="68"/>
                  </a:cxn>
                  <a:cxn ang="0">
                    <a:pos x="94" y="63"/>
                  </a:cxn>
                  <a:cxn ang="0">
                    <a:pos x="100" y="53"/>
                  </a:cxn>
                  <a:cxn ang="0">
                    <a:pos x="112" y="49"/>
                  </a:cxn>
                  <a:cxn ang="0">
                    <a:pos x="108" y="44"/>
                  </a:cxn>
                  <a:cxn ang="0">
                    <a:pos x="118" y="35"/>
                  </a:cxn>
                  <a:cxn ang="0">
                    <a:pos x="127" y="31"/>
                  </a:cxn>
                  <a:cxn ang="0">
                    <a:pos x="131" y="26"/>
                  </a:cxn>
                  <a:cxn ang="0">
                    <a:pos x="139" y="22"/>
                  </a:cxn>
                  <a:cxn ang="0">
                    <a:pos x="140" y="32"/>
                  </a:cxn>
                  <a:cxn ang="0">
                    <a:pos x="148" y="23"/>
                  </a:cxn>
                  <a:cxn ang="0">
                    <a:pos x="158" y="22"/>
                  </a:cxn>
                  <a:cxn ang="0">
                    <a:pos x="160" y="16"/>
                  </a:cxn>
                  <a:cxn ang="0">
                    <a:pos x="171" y="17"/>
                  </a:cxn>
                  <a:cxn ang="0">
                    <a:pos x="184" y="8"/>
                  </a:cxn>
                  <a:cxn ang="0">
                    <a:pos x="192" y="4"/>
                  </a:cxn>
                  <a:cxn ang="0">
                    <a:pos x="185" y="19"/>
                  </a:cxn>
                  <a:cxn ang="0">
                    <a:pos x="202" y="5"/>
                  </a:cxn>
                  <a:cxn ang="0">
                    <a:pos x="204" y="0"/>
                  </a:cxn>
                  <a:cxn ang="0">
                    <a:pos x="216" y="9"/>
                  </a:cxn>
                  <a:cxn ang="0">
                    <a:pos x="230" y="19"/>
                  </a:cxn>
                  <a:cxn ang="0">
                    <a:pos x="227" y="25"/>
                  </a:cxn>
                  <a:cxn ang="0">
                    <a:pos x="226" y="30"/>
                  </a:cxn>
                </a:cxnLst>
                <a:rect l="0" t="0" r="r" b="b"/>
                <a:pathLst>
                  <a:path w="239" h="268">
                    <a:moveTo>
                      <a:pt x="221" y="35"/>
                    </a:moveTo>
                    <a:lnTo>
                      <a:pt x="221" y="25"/>
                    </a:lnTo>
                    <a:lnTo>
                      <a:pt x="212" y="20"/>
                    </a:lnTo>
                    <a:lnTo>
                      <a:pt x="204" y="21"/>
                    </a:lnTo>
                    <a:lnTo>
                      <a:pt x="196" y="25"/>
                    </a:lnTo>
                    <a:lnTo>
                      <a:pt x="195" y="37"/>
                    </a:lnTo>
                    <a:lnTo>
                      <a:pt x="188" y="42"/>
                    </a:lnTo>
                    <a:lnTo>
                      <a:pt x="186" y="42"/>
                    </a:lnTo>
                    <a:lnTo>
                      <a:pt x="182" y="40"/>
                    </a:lnTo>
                    <a:lnTo>
                      <a:pt x="177" y="40"/>
                    </a:lnTo>
                    <a:lnTo>
                      <a:pt x="170" y="43"/>
                    </a:lnTo>
                    <a:lnTo>
                      <a:pt x="163" y="41"/>
                    </a:lnTo>
                    <a:lnTo>
                      <a:pt x="155" y="33"/>
                    </a:lnTo>
                    <a:lnTo>
                      <a:pt x="149" y="33"/>
                    </a:lnTo>
                    <a:lnTo>
                      <a:pt x="145" y="36"/>
                    </a:lnTo>
                    <a:lnTo>
                      <a:pt x="140" y="36"/>
                    </a:lnTo>
                    <a:lnTo>
                      <a:pt x="138" y="44"/>
                    </a:lnTo>
                    <a:lnTo>
                      <a:pt x="133" y="46"/>
                    </a:lnTo>
                    <a:lnTo>
                      <a:pt x="128" y="44"/>
                    </a:lnTo>
                    <a:lnTo>
                      <a:pt x="122" y="45"/>
                    </a:lnTo>
                    <a:lnTo>
                      <a:pt x="120" y="51"/>
                    </a:lnTo>
                    <a:lnTo>
                      <a:pt x="113" y="53"/>
                    </a:lnTo>
                    <a:lnTo>
                      <a:pt x="110" y="58"/>
                    </a:lnTo>
                    <a:lnTo>
                      <a:pt x="103" y="64"/>
                    </a:lnTo>
                    <a:lnTo>
                      <a:pt x="106" y="66"/>
                    </a:lnTo>
                    <a:lnTo>
                      <a:pt x="105" y="71"/>
                    </a:lnTo>
                    <a:lnTo>
                      <a:pt x="95" y="82"/>
                    </a:lnTo>
                    <a:lnTo>
                      <a:pt x="90" y="84"/>
                    </a:lnTo>
                    <a:lnTo>
                      <a:pt x="86" y="90"/>
                    </a:lnTo>
                    <a:lnTo>
                      <a:pt x="89" y="96"/>
                    </a:lnTo>
                    <a:lnTo>
                      <a:pt x="87" y="115"/>
                    </a:lnTo>
                    <a:lnTo>
                      <a:pt x="81" y="125"/>
                    </a:lnTo>
                    <a:lnTo>
                      <a:pt x="86" y="134"/>
                    </a:lnTo>
                    <a:lnTo>
                      <a:pt x="81" y="141"/>
                    </a:lnTo>
                    <a:lnTo>
                      <a:pt x="72" y="138"/>
                    </a:lnTo>
                    <a:lnTo>
                      <a:pt x="67" y="145"/>
                    </a:lnTo>
                    <a:lnTo>
                      <a:pt x="67" y="162"/>
                    </a:lnTo>
                    <a:lnTo>
                      <a:pt x="69" y="187"/>
                    </a:lnTo>
                    <a:lnTo>
                      <a:pt x="73" y="193"/>
                    </a:lnTo>
                    <a:lnTo>
                      <a:pt x="73" y="202"/>
                    </a:lnTo>
                    <a:lnTo>
                      <a:pt x="67" y="204"/>
                    </a:lnTo>
                    <a:lnTo>
                      <a:pt x="67" y="207"/>
                    </a:lnTo>
                    <a:lnTo>
                      <a:pt x="71" y="213"/>
                    </a:lnTo>
                    <a:lnTo>
                      <a:pt x="69" y="220"/>
                    </a:lnTo>
                    <a:lnTo>
                      <a:pt x="66" y="224"/>
                    </a:lnTo>
                    <a:lnTo>
                      <a:pt x="64" y="243"/>
                    </a:lnTo>
                    <a:lnTo>
                      <a:pt x="63" y="248"/>
                    </a:lnTo>
                    <a:lnTo>
                      <a:pt x="61" y="257"/>
                    </a:lnTo>
                    <a:lnTo>
                      <a:pt x="59" y="251"/>
                    </a:lnTo>
                    <a:lnTo>
                      <a:pt x="59" y="245"/>
                    </a:lnTo>
                    <a:lnTo>
                      <a:pt x="54" y="240"/>
                    </a:lnTo>
                    <a:lnTo>
                      <a:pt x="56" y="234"/>
                    </a:lnTo>
                    <a:lnTo>
                      <a:pt x="53" y="233"/>
                    </a:lnTo>
                    <a:lnTo>
                      <a:pt x="51" y="235"/>
                    </a:lnTo>
                    <a:lnTo>
                      <a:pt x="51" y="241"/>
                    </a:lnTo>
                    <a:lnTo>
                      <a:pt x="47" y="245"/>
                    </a:lnTo>
                    <a:lnTo>
                      <a:pt x="42" y="245"/>
                    </a:lnTo>
                    <a:lnTo>
                      <a:pt x="43" y="243"/>
                    </a:lnTo>
                    <a:lnTo>
                      <a:pt x="39" y="246"/>
                    </a:lnTo>
                    <a:lnTo>
                      <a:pt x="39" y="249"/>
                    </a:lnTo>
                    <a:lnTo>
                      <a:pt x="33" y="258"/>
                    </a:lnTo>
                    <a:lnTo>
                      <a:pt x="29" y="261"/>
                    </a:lnTo>
                    <a:lnTo>
                      <a:pt x="24" y="265"/>
                    </a:lnTo>
                    <a:lnTo>
                      <a:pt x="18" y="268"/>
                    </a:lnTo>
                    <a:lnTo>
                      <a:pt x="15" y="262"/>
                    </a:lnTo>
                    <a:lnTo>
                      <a:pt x="18" y="257"/>
                    </a:lnTo>
                    <a:lnTo>
                      <a:pt x="15" y="256"/>
                    </a:lnTo>
                    <a:lnTo>
                      <a:pt x="14" y="258"/>
                    </a:lnTo>
                    <a:lnTo>
                      <a:pt x="9" y="258"/>
                    </a:lnTo>
                    <a:lnTo>
                      <a:pt x="9" y="253"/>
                    </a:lnTo>
                    <a:lnTo>
                      <a:pt x="7" y="253"/>
                    </a:lnTo>
                    <a:lnTo>
                      <a:pt x="4" y="248"/>
                    </a:lnTo>
                    <a:lnTo>
                      <a:pt x="5" y="245"/>
                    </a:lnTo>
                    <a:lnTo>
                      <a:pt x="9" y="244"/>
                    </a:lnTo>
                    <a:lnTo>
                      <a:pt x="9" y="240"/>
                    </a:lnTo>
                    <a:lnTo>
                      <a:pt x="12" y="236"/>
                    </a:lnTo>
                    <a:lnTo>
                      <a:pt x="9" y="235"/>
                    </a:lnTo>
                    <a:lnTo>
                      <a:pt x="7" y="238"/>
                    </a:lnTo>
                    <a:lnTo>
                      <a:pt x="3" y="239"/>
                    </a:lnTo>
                    <a:lnTo>
                      <a:pt x="3" y="235"/>
                    </a:lnTo>
                    <a:lnTo>
                      <a:pt x="4" y="231"/>
                    </a:lnTo>
                    <a:lnTo>
                      <a:pt x="8" y="229"/>
                    </a:lnTo>
                    <a:lnTo>
                      <a:pt x="10" y="225"/>
                    </a:lnTo>
                    <a:lnTo>
                      <a:pt x="14" y="219"/>
                    </a:lnTo>
                    <a:lnTo>
                      <a:pt x="15" y="215"/>
                    </a:lnTo>
                    <a:lnTo>
                      <a:pt x="13" y="216"/>
                    </a:lnTo>
                    <a:lnTo>
                      <a:pt x="9" y="221"/>
                    </a:lnTo>
                    <a:lnTo>
                      <a:pt x="6" y="221"/>
                    </a:lnTo>
                    <a:lnTo>
                      <a:pt x="3" y="219"/>
                    </a:lnTo>
                    <a:lnTo>
                      <a:pt x="6" y="215"/>
                    </a:lnTo>
                    <a:lnTo>
                      <a:pt x="5" y="213"/>
                    </a:lnTo>
                    <a:lnTo>
                      <a:pt x="3" y="211"/>
                    </a:lnTo>
                    <a:lnTo>
                      <a:pt x="2" y="207"/>
                    </a:lnTo>
                    <a:lnTo>
                      <a:pt x="8" y="206"/>
                    </a:lnTo>
                    <a:lnTo>
                      <a:pt x="11" y="206"/>
                    </a:lnTo>
                    <a:lnTo>
                      <a:pt x="14" y="205"/>
                    </a:lnTo>
                    <a:lnTo>
                      <a:pt x="17" y="204"/>
                    </a:lnTo>
                    <a:lnTo>
                      <a:pt x="21" y="203"/>
                    </a:lnTo>
                    <a:lnTo>
                      <a:pt x="22" y="200"/>
                    </a:lnTo>
                    <a:lnTo>
                      <a:pt x="18" y="201"/>
                    </a:lnTo>
                    <a:lnTo>
                      <a:pt x="15" y="202"/>
                    </a:lnTo>
                    <a:lnTo>
                      <a:pt x="7" y="202"/>
                    </a:lnTo>
                    <a:lnTo>
                      <a:pt x="5" y="204"/>
                    </a:lnTo>
                    <a:lnTo>
                      <a:pt x="0" y="203"/>
                    </a:lnTo>
                    <a:lnTo>
                      <a:pt x="1" y="196"/>
                    </a:lnTo>
                    <a:lnTo>
                      <a:pt x="0" y="190"/>
                    </a:lnTo>
                    <a:lnTo>
                      <a:pt x="2" y="188"/>
                    </a:lnTo>
                    <a:lnTo>
                      <a:pt x="2" y="185"/>
                    </a:lnTo>
                    <a:lnTo>
                      <a:pt x="4" y="182"/>
                    </a:lnTo>
                    <a:lnTo>
                      <a:pt x="7" y="181"/>
                    </a:lnTo>
                    <a:lnTo>
                      <a:pt x="10" y="175"/>
                    </a:lnTo>
                    <a:lnTo>
                      <a:pt x="18" y="175"/>
                    </a:lnTo>
                    <a:lnTo>
                      <a:pt x="18" y="173"/>
                    </a:lnTo>
                    <a:lnTo>
                      <a:pt x="15" y="172"/>
                    </a:lnTo>
                    <a:lnTo>
                      <a:pt x="16" y="169"/>
                    </a:lnTo>
                    <a:lnTo>
                      <a:pt x="20" y="168"/>
                    </a:lnTo>
                    <a:lnTo>
                      <a:pt x="20" y="164"/>
                    </a:lnTo>
                    <a:lnTo>
                      <a:pt x="24" y="161"/>
                    </a:lnTo>
                    <a:lnTo>
                      <a:pt x="28" y="161"/>
                    </a:lnTo>
                    <a:lnTo>
                      <a:pt x="29" y="158"/>
                    </a:lnTo>
                    <a:lnTo>
                      <a:pt x="35" y="154"/>
                    </a:lnTo>
                    <a:lnTo>
                      <a:pt x="38" y="155"/>
                    </a:lnTo>
                    <a:lnTo>
                      <a:pt x="39" y="152"/>
                    </a:lnTo>
                    <a:lnTo>
                      <a:pt x="42" y="150"/>
                    </a:lnTo>
                    <a:lnTo>
                      <a:pt x="43" y="142"/>
                    </a:lnTo>
                    <a:lnTo>
                      <a:pt x="56" y="128"/>
                    </a:lnTo>
                    <a:lnTo>
                      <a:pt x="56" y="124"/>
                    </a:lnTo>
                    <a:lnTo>
                      <a:pt x="64" y="113"/>
                    </a:lnTo>
                    <a:lnTo>
                      <a:pt x="68" y="112"/>
                    </a:lnTo>
                    <a:lnTo>
                      <a:pt x="71" y="108"/>
                    </a:lnTo>
                    <a:lnTo>
                      <a:pt x="67" y="109"/>
                    </a:lnTo>
                    <a:lnTo>
                      <a:pt x="67" y="107"/>
                    </a:lnTo>
                    <a:lnTo>
                      <a:pt x="70" y="103"/>
                    </a:lnTo>
                    <a:lnTo>
                      <a:pt x="72" y="95"/>
                    </a:lnTo>
                    <a:lnTo>
                      <a:pt x="73" y="88"/>
                    </a:lnTo>
                    <a:lnTo>
                      <a:pt x="79" y="88"/>
                    </a:lnTo>
                    <a:lnTo>
                      <a:pt x="82" y="84"/>
                    </a:lnTo>
                    <a:lnTo>
                      <a:pt x="79" y="82"/>
                    </a:lnTo>
                    <a:lnTo>
                      <a:pt x="74" y="84"/>
                    </a:lnTo>
                    <a:lnTo>
                      <a:pt x="74" y="78"/>
                    </a:lnTo>
                    <a:lnTo>
                      <a:pt x="77" y="77"/>
                    </a:lnTo>
                    <a:lnTo>
                      <a:pt x="83" y="71"/>
                    </a:lnTo>
                    <a:lnTo>
                      <a:pt x="87" y="68"/>
                    </a:lnTo>
                    <a:lnTo>
                      <a:pt x="91" y="68"/>
                    </a:lnTo>
                    <a:lnTo>
                      <a:pt x="94" y="66"/>
                    </a:lnTo>
                    <a:lnTo>
                      <a:pt x="90" y="65"/>
                    </a:lnTo>
                    <a:lnTo>
                      <a:pt x="90" y="64"/>
                    </a:lnTo>
                    <a:lnTo>
                      <a:pt x="94" y="63"/>
                    </a:lnTo>
                    <a:lnTo>
                      <a:pt x="98" y="63"/>
                    </a:lnTo>
                    <a:lnTo>
                      <a:pt x="99" y="60"/>
                    </a:lnTo>
                    <a:lnTo>
                      <a:pt x="92" y="60"/>
                    </a:lnTo>
                    <a:lnTo>
                      <a:pt x="100" y="53"/>
                    </a:lnTo>
                    <a:lnTo>
                      <a:pt x="103" y="55"/>
                    </a:lnTo>
                    <a:lnTo>
                      <a:pt x="106" y="54"/>
                    </a:lnTo>
                    <a:lnTo>
                      <a:pt x="105" y="49"/>
                    </a:lnTo>
                    <a:lnTo>
                      <a:pt x="112" y="49"/>
                    </a:lnTo>
                    <a:lnTo>
                      <a:pt x="113" y="47"/>
                    </a:lnTo>
                    <a:lnTo>
                      <a:pt x="109" y="47"/>
                    </a:lnTo>
                    <a:lnTo>
                      <a:pt x="104" y="48"/>
                    </a:lnTo>
                    <a:lnTo>
                      <a:pt x="108" y="44"/>
                    </a:lnTo>
                    <a:lnTo>
                      <a:pt x="113" y="44"/>
                    </a:lnTo>
                    <a:lnTo>
                      <a:pt x="116" y="41"/>
                    </a:lnTo>
                    <a:lnTo>
                      <a:pt x="116" y="39"/>
                    </a:lnTo>
                    <a:lnTo>
                      <a:pt x="118" y="35"/>
                    </a:lnTo>
                    <a:lnTo>
                      <a:pt x="123" y="34"/>
                    </a:lnTo>
                    <a:lnTo>
                      <a:pt x="124" y="36"/>
                    </a:lnTo>
                    <a:lnTo>
                      <a:pt x="127" y="34"/>
                    </a:lnTo>
                    <a:lnTo>
                      <a:pt x="127" y="31"/>
                    </a:lnTo>
                    <a:lnTo>
                      <a:pt x="131" y="32"/>
                    </a:lnTo>
                    <a:lnTo>
                      <a:pt x="133" y="32"/>
                    </a:lnTo>
                    <a:lnTo>
                      <a:pt x="129" y="29"/>
                    </a:lnTo>
                    <a:lnTo>
                      <a:pt x="131" y="26"/>
                    </a:lnTo>
                    <a:lnTo>
                      <a:pt x="134" y="26"/>
                    </a:lnTo>
                    <a:lnTo>
                      <a:pt x="135" y="29"/>
                    </a:lnTo>
                    <a:lnTo>
                      <a:pt x="137" y="24"/>
                    </a:lnTo>
                    <a:lnTo>
                      <a:pt x="139" y="22"/>
                    </a:lnTo>
                    <a:lnTo>
                      <a:pt x="142" y="23"/>
                    </a:lnTo>
                    <a:lnTo>
                      <a:pt x="140" y="26"/>
                    </a:lnTo>
                    <a:lnTo>
                      <a:pt x="139" y="30"/>
                    </a:lnTo>
                    <a:lnTo>
                      <a:pt x="140" y="32"/>
                    </a:lnTo>
                    <a:lnTo>
                      <a:pt x="143" y="32"/>
                    </a:lnTo>
                    <a:lnTo>
                      <a:pt x="145" y="29"/>
                    </a:lnTo>
                    <a:lnTo>
                      <a:pt x="145" y="25"/>
                    </a:lnTo>
                    <a:lnTo>
                      <a:pt x="148" y="23"/>
                    </a:lnTo>
                    <a:lnTo>
                      <a:pt x="153" y="22"/>
                    </a:lnTo>
                    <a:lnTo>
                      <a:pt x="154" y="24"/>
                    </a:lnTo>
                    <a:lnTo>
                      <a:pt x="157" y="24"/>
                    </a:lnTo>
                    <a:lnTo>
                      <a:pt x="158" y="22"/>
                    </a:lnTo>
                    <a:lnTo>
                      <a:pt x="150" y="18"/>
                    </a:lnTo>
                    <a:lnTo>
                      <a:pt x="151" y="16"/>
                    </a:lnTo>
                    <a:lnTo>
                      <a:pt x="155" y="15"/>
                    </a:lnTo>
                    <a:lnTo>
                      <a:pt x="160" y="16"/>
                    </a:lnTo>
                    <a:lnTo>
                      <a:pt x="164" y="20"/>
                    </a:lnTo>
                    <a:lnTo>
                      <a:pt x="166" y="22"/>
                    </a:lnTo>
                    <a:lnTo>
                      <a:pt x="172" y="21"/>
                    </a:lnTo>
                    <a:lnTo>
                      <a:pt x="171" y="17"/>
                    </a:lnTo>
                    <a:lnTo>
                      <a:pt x="174" y="13"/>
                    </a:lnTo>
                    <a:lnTo>
                      <a:pt x="179" y="12"/>
                    </a:lnTo>
                    <a:lnTo>
                      <a:pt x="181" y="10"/>
                    </a:lnTo>
                    <a:lnTo>
                      <a:pt x="184" y="8"/>
                    </a:lnTo>
                    <a:lnTo>
                      <a:pt x="181" y="6"/>
                    </a:lnTo>
                    <a:lnTo>
                      <a:pt x="182" y="3"/>
                    </a:lnTo>
                    <a:lnTo>
                      <a:pt x="185" y="3"/>
                    </a:lnTo>
                    <a:lnTo>
                      <a:pt x="192" y="4"/>
                    </a:lnTo>
                    <a:lnTo>
                      <a:pt x="194" y="6"/>
                    </a:lnTo>
                    <a:lnTo>
                      <a:pt x="190" y="8"/>
                    </a:lnTo>
                    <a:lnTo>
                      <a:pt x="186" y="12"/>
                    </a:lnTo>
                    <a:lnTo>
                      <a:pt x="185" y="19"/>
                    </a:lnTo>
                    <a:lnTo>
                      <a:pt x="192" y="15"/>
                    </a:lnTo>
                    <a:lnTo>
                      <a:pt x="194" y="10"/>
                    </a:lnTo>
                    <a:lnTo>
                      <a:pt x="198" y="5"/>
                    </a:lnTo>
                    <a:lnTo>
                      <a:pt x="202" y="5"/>
                    </a:lnTo>
                    <a:lnTo>
                      <a:pt x="200" y="7"/>
                    </a:lnTo>
                    <a:lnTo>
                      <a:pt x="202" y="9"/>
                    </a:lnTo>
                    <a:lnTo>
                      <a:pt x="205" y="4"/>
                    </a:lnTo>
                    <a:lnTo>
                      <a:pt x="204" y="0"/>
                    </a:lnTo>
                    <a:lnTo>
                      <a:pt x="213" y="1"/>
                    </a:lnTo>
                    <a:lnTo>
                      <a:pt x="217" y="4"/>
                    </a:lnTo>
                    <a:lnTo>
                      <a:pt x="213" y="7"/>
                    </a:lnTo>
                    <a:lnTo>
                      <a:pt x="216" y="9"/>
                    </a:lnTo>
                    <a:lnTo>
                      <a:pt x="219" y="6"/>
                    </a:lnTo>
                    <a:lnTo>
                      <a:pt x="223" y="5"/>
                    </a:lnTo>
                    <a:lnTo>
                      <a:pt x="236" y="13"/>
                    </a:lnTo>
                    <a:lnTo>
                      <a:pt x="230" y="19"/>
                    </a:lnTo>
                    <a:lnTo>
                      <a:pt x="220" y="17"/>
                    </a:lnTo>
                    <a:lnTo>
                      <a:pt x="219" y="19"/>
                    </a:lnTo>
                    <a:lnTo>
                      <a:pt x="227" y="23"/>
                    </a:lnTo>
                    <a:lnTo>
                      <a:pt x="227" y="25"/>
                    </a:lnTo>
                    <a:lnTo>
                      <a:pt x="230" y="26"/>
                    </a:lnTo>
                    <a:lnTo>
                      <a:pt x="235" y="23"/>
                    </a:lnTo>
                    <a:lnTo>
                      <a:pt x="239" y="25"/>
                    </a:lnTo>
                    <a:lnTo>
                      <a:pt x="226" y="30"/>
                    </a:lnTo>
                    <a:lnTo>
                      <a:pt x="226" y="32"/>
                    </a:lnTo>
                    <a:lnTo>
                      <a:pt x="221" y="3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0" name="Freeform 360"/>
              <p:cNvSpPr>
                <a:spLocks/>
              </p:cNvSpPr>
              <p:nvPr/>
            </p:nvSpPr>
            <p:spPr bwMode="gray">
              <a:xfrm>
                <a:off x="3236408" y="213898"/>
                <a:ext cx="79" cy="66"/>
              </a:xfrm>
              <a:custGeom>
                <a:avLst/>
                <a:gdLst/>
                <a:ahLst/>
                <a:cxnLst>
                  <a:cxn ang="0">
                    <a:pos x="2" y="23"/>
                  </a:cxn>
                  <a:cxn ang="0">
                    <a:pos x="0" y="6"/>
                  </a:cxn>
                  <a:cxn ang="0">
                    <a:pos x="4" y="0"/>
                  </a:cxn>
                  <a:cxn ang="0">
                    <a:pos x="25" y="0"/>
                  </a:cxn>
                  <a:cxn ang="0">
                    <a:pos x="42" y="4"/>
                  </a:cxn>
                  <a:cxn ang="0">
                    <a:pos x="51" y="16"/>
                  </a:cxn>
                  <a:cxn ang="0">
                    <a:pos x="45" y="25"/>
                  </a:cxn>
                  <a:cxn ang="0">
                    <a:pos x="41" y="33"/>
                  </a:cxn>
                  <a:cxn ang="0">
                    <a:pos x="33" y="36"/>
                  </a:cxn>
                  <a:cxn ang="0">
                    <a:pos x="33" y="40"/>
                  </a:cxn>
                  <a:cxn ang="0">
                    <a:pos x="30" y="43"/>
                  </a:cxn>
                  <a:cxn ang="0">
                    <a:pos x="22" y="40"/>
                  </a:cxn>
                  <a:cxn ang="0">
                    <a:pos x="20" y="36"/>
                  </a:cxn>
                  <a:cxn ang="0">
                    <a:pos x="17" y="37"/>
                  </a:cxn>
                  <a:cxn ang="0">
                    <a:pos x="13" y="28"/>
                  </a:cxn>
                  <a:cxn ang="0">
                    <a:pos x="9" y="26"/>
                  </a:cxn>
                  <a:cxn ang="0">
                    <a:pos x="2" y="23"/>
                  </a:cxn>
                </a:cxnLst>
                <a:rect l="0" t="0" r="r" b="b"/>
                <a:pathLst>
                  <a:path w="51" h="43">
                    <a:moveTo>
                      <a:pt x="2" y="23"/>
                    </a:moveTo>
                    <a:lnTo>
                      <a:pt x="0" y="6"/>
                    </a:lnTo>
                    <a:lnTo>
                      <a:pt x="4" y="0"/>
                    </a:lnTo>
                    <a:lnTo>
                      <a:pt x="25" y="0"/>
                    </a:lnTo>
                    <a:lnTo>
                      <a:pt x="42" y="4"/>
                    </a:lnTo>
                    <a:lnTo>
                      <a:pt x="51" y="16"/>
                    </a:lnTo>
                    <a:lnTo>
                      <a:pt x="45" y="25"/>
                    </a:lnTo>
                    <a:lnTo>
                      <a:pt x="41" y="33"/>
                    </a:lnTo>
                    <a:lnTo>
                      <a:pt x="33" y="36"/>
                    </a:lnTo>
                    <a:lnTo>
                      <a:pt x="33" y="40"/>
                    </a:lnTo>
                    <a:lnTo>
                      <a:pt x="30" y="43"/>
                    </a:lnTo>
                    <a:lnTo>
                      <a:pt x="22" y="40"/>
                    </a:lnTo>
                    <a:lnTo>
                      <a:pt x="20" y="36"/>
                    </a:lnTo>
                    <a:lnTo>
                      <a:pt x="17" y="37"/>
                    </a:lnTo>
                    <a:lnTo>
                      <a:pt x="13" y="28"/>
                    </a:lnTo>
                    <a:lnTo>
                      <a:pt x="9" y="26"/>
                    </a:lnTo>
                    <a:lnTo>
                      <a:pt x="2" y="2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1" name="Freeform 361"/>
              <p:cNvSpPr>
                <a:spLocks/>
              </p:cNvSpPr>
              <p:nvPr/>
            </p:nvSpPr>
            <p:spPr bwMode="gray">
              <a:xfrm>
                <a:off x="3236439" y="213907"/>
                <a:ext cx="131" cy="124"/>
              </a:xfrm>
              <a:custGeom>
                <a:avLst/>
                <a:gdLst/>
                <a:ahLst/>
                <a:cxnLst>
                  <a:cxn ang="0">
                    <a:pos x="77" y="67"/>
                  </a:cxn>
                  <a:cxn ang="0">
                    <a:pos x="68" y="70"/>
                  </a:cxn>
                  <a:cxn ang="0">
                    <a:pos x="66" y="76"/>
                  </a:cxn>
                  <a:cxn ang="0">
                    <a:pos x="61" y="78"/>
                  </a:cxn>
                  <a:cxn ang="0">
                    <a:pos x="46" y="72"/>
                  </a:cxn>
                  <a:cxn ang="0">
                    <a:pos x="42" y="74"/>
                  </a:cxn>
                  <a:cxn ang="0">
                    <a:pos x="36" y="72"/>
                  </a:cxn>
                  <a:cxn ang="0">
                    <a:pos x="31" y="72"/>
                  </a:cxn>
                  <a:cxn ang="0">
                    <a:pos x="25" y="69"/>
                  </a:cxn>
                  <a:cxn ang="0">
                    <a:pos x="18" y="70"/>
                  </a:cxn>
                  <a:cxn ang="0">
                    <a:pos x="9" y="80"/>
                  </a:cxn>
                  <a:cxn ang="0">
                    <a:pos x="8" y="71"/>
                  </a:cxn>
                  <a:cxn ang="0">
                    <a:pos x="0" y="63"/>
                  </a:cxn>
                  <a:cxn ang="0">
                    <a:pos x="8" y="55"/>
                  </a:cxn>
                  <a:cxn ang="0">
                    <a:pos x="2" y="45"/>
                  </a:cxn>
                  <a:cxn ang="0">
                    <a:pos x="2" y="34"/>
                  </a:cxn>
                  <a:cxn ang="0">
                    <a:pos x="10" y="37"/>
                  </a:cxn>
                  <a:cxn ang="0">
                    <a:pos x="13" y="34"/>
                  </a:cxn>
                  <a:cxn ang="0">
                    <a:pos x="13" y="30"/>
                  </a:cxn>
                  <a:cxn ang="0">
                    <a:pos x="21" y="27"/>
                  </a:cxn>
                  <a:cxn ang="0">
                    <a:pos x="25" y="19"/>
                  </a:cxn>
                  <a:cxn ang="0">
                    <a:pos x="31" y="10"/>
                  </a:cxn>
                  <a:cxn ang="0">
                    <a:pos x="35" y="10"/>
                  </a:cxn>
                  <a:cxn ang="0">
                    <a:pos x="43" y="0"/>
                  </a:cxn>
                  <a:cxn ang="0">
                    <a:pos x="49" y="0"/>
                  </a:cxn>
                  <a:cxn ang="0">
                    <a:pos x="54" y="5"/>
                  </a:cxn>
                  <a:cxn ang="0">
                    <a:pos x="59" y="4"/>
                  </a:cxn>
                  <a:cxn ang="0">
                    <a:pos x="65" y="5"/>
                  </a:cxn>
                  <a:cxn ang="0">
                    <a:pos x="69" y="10"/>
                  </a:cxn>
                  <a:cxn ang="0">
                    <a:pos x="70" y="26"/>
                  </a:cxn>
                  <a:cxn ang="0">
                    <a:pos x="74" y="35"/>
                  </a:cxn>
                  <a:cxn ang="0">
                    <a:pos x="84" y="45"/>
                  </a:cxn>
                  <a:cxn ang="0">
                    <a:pos x="82" y="52"/>
                  </a:cxn>
                  <a:cxn ang="0">
                    <a:pos x="78" y="52"/>
                  </a:cxn>
                  <a:cxn ang="0">
                    <a:pos x="74" y="50"/>
                  </a:cxn>
                  <a:cxn ang="0">
                    <a:pos x="70" y="50"/>
                  </a:cxn>
                  <a:cxn ang="0">
                    <a:pos x="71" y="56"/>
                  </a:cxn>
                  <a:cxn ang="0">
                    <a:pos x="75" y="60"/>
                  </a:cxn>
                  <a:cxn ang="0">
                    <a:pos x="77" y="67"/>
                  </a:cxn>
                </a:cxnLst>
                <a:rect l="0" t="0" r="r" b="b"/>
                <a:pathLst>
                  <a:path w="84" h="80">
                    <a:moveTo>
                      <a:pt x="77" y="67"/>
                    </a:moveTo>
                    <a:lnTo>
                      <a:pt x="68" y="70"/>
                    </a:lnTo>
                    <a:lnTo>
                      <a:pt x="66" y="76"/>
                    </a:lnTo>
                    <a:lnTo>
                      <a:pt x="61" y="78"/>
                    </a:lnTo>
                    <a:lnTo>
                      <a:pt x="46" y="72"/>
                    </a:lnTo>
                    <a:lnTo>
                      <a:pt x="42" y="74"/>
                    </a:lnTo>
                    <a:lnTo>
                      <a:pt x="36" y="72"/>
                    </a:lnTo>
                    <a:lnTo>
                      <a:pt x="31" y="72"/>
                    </a:lnTo>
                    <a:lnTo>
                      <a:pt x="25" y="69"/>
                    </a:lnTo>
                    <a:lnTo>
                      <a:pt x="18" y="70"/>
                    </a:lnTo>
                    <a:lnTo>
                      <a:pt x="9" y="80"/>
                    </a:lnTo>
                    <a:lnTo>
                      <a:pt x="8" y="71"/>
                    </a:lnTo>
                    <a:lnTo>
                      <a:pt x="0" y="63"/>
                    </a:lnTo>
                    <a:lnTo>
                      <a:pt x="8" y="55"/>
                    </a:lnTo>
                    <a:lnTo>
                      <a:pt x="2" y="45"/>
                    </a:lnTo>
                    <a:lnTo>
                      <a:pt x="2" y="34"/>
                    </a:lnTo>
                    <a:lnTo>
                      <a:pt x="10" y="37"/>
                    </a:lnTo>
                    <a:lnTo>
                      <a:pt x="13" y="34"/>
                    </a:lnTo>
                    <a:lnTo>
                      <a:pt x="13" y="30"/>
                    </a:lnTo>
                    <a:lnTo>
                      <a:pt x="21" y="27"/>
                    </a:lnTo>
                    <a:lnTo>
                      <a:pt x="25" y="19"/>
                    </a:lnTo>
                    <a:lnTo>
                      <a:pt x="31" y="10"/>
                    </a:lnTo>
                    <a:lnTo>
                      <a:pt x="35" y="10"/>
                    </a:lnTo>
                    <a:lnTo>
                      <a:pt x="43" y="0"/>
                    </a:lnTo>
                    <a:lnTo>
                      <a:pt x="49" y="0"/>
                    </a:lnTo>
                    <a:lnTo>
                      <a:pt x="54" y="5"/>
                    </a:lnTo>
                    <a:lnTo>
                      <a:pt x="59" y="4"/>
                    </a:lnTo>
                    <a:lnTo>
                      <a:pt x="65" y="5"/>
                    </a:lnTo>
                    <a:lnTo>
                      <a:pt x="69" y="10"/>
                    </a:lnTo>
                    <a:lnTo>
                      <a:pt x="70" y="26"/>
                    </a:lnTo>
                    <a:lnTo>
                      <a:pt x="74" y="35"/>
                    </a:lnTo>
                    <a:lnTo>
                      <a:pt x="84" y="45"/>
                    </a:lnTo>
                    <a:lnTo>
                      <a:pt x="82" y="52"/>
                    </a:lnTo>
                    <a:lnTo>
                      <a:pt x="78" y="52"/>
                    </a:lnTo>
                    <a:lnTo>
                      <a:pt x="74" y="50"/>
                    </a:lnTo>
                    <a:lnTo>
                      <a:pt x="70" y="50"/>
                    </a:lnTo>
                    <a:lnTo>
                      <a:pt x="71" y="56"/>
                    </a:lnTo>
                    <a:lnTo>
                      <a:pt x="75" y="60"/>
                    </a:lnTo>
                    <a:lnTo>
                      <a:pt x="77" y="6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2" name="Freeform 362"/>
              <p:cNvSpPr>
                <a:spLocks/>
              </p:cNvSpPr>
              <p:nvPr/>
            </p:nvSpPr>
            <p:spPr bwMode="gray">
              <a:xfrm>
                <a:off x="3236404" y="213850"/>
                <a:ext cx="104" cy="72"/>
              </a:xfrm>
              <a:custGeom>
                <a:avLst/>
                <a:gdLst/>
                <a:ahLst/>
                <a:cxnLst>
                  <a:cxn ang="0">
                    <a:pos x="66" y="37"/>
                  </a:cxn>
                  <a:cxn ang="0">
                    <a:pos x="58" y="47"/>
                  </a:cxn>
                  <a:cxn ang="0">
                    <a:pos x="54" y="47"/>
                  </a:cxn>
                  <a:cxn ang="0">
                    <a:pos x="45" y="35"/>
                  </a:cxn>
                  <a:cxn ang="0">
                    <a:pos x="28" y="31"/>
                  </a:cxn>
                  <a:cxn ang="0">
                    <a:pos x="7" y="31"/>
                  </a:cxn>
                  <a:cxn ang="0">
                    <a:pos x="3" y="37"/>
                  </a:cxn>
                  <a:cxn ang="0">
                    <a:pos x="0" y="32"/>
                  </a:cxn>
                  <a:cxn ang="0">
                    <a:pos x="1" y="27"/>
                  </a:cxn>
                  <a:cxn ang="0">
                    <a:pos x="6" y="22"/>
                  </a:cxn>
                  <a:cxn ang="0">
                    <a:pos x="5" y="12"/>
                  </a:cxn>
                  <a:cxn ang="0">
                    <a:pos x="11" y="10"/>
                  </a:cxn>
                  <a:cxn ang="0">
                    <a:pos x="18" y="7"/>
                  </a:cxn>
                  <a:cxn ang="0">
                    <a:pos x="20" y="13"/>
                  </a:cxn>
                  <a:cxn ang="0">
                    <a:pos x="26" y="21"/>
                  </a:cxn>
                  <a:cxn ang="0">
                    <a:pos x="33" y="20"/>
                  </a:cxn>
                  <a:cxn ang="0">
                    <a:pos x="35" y="8"/>
                  </a:cxn>
                  <a:cxn ang="0">
                    <a:pos x="34" y="3"/>
                  </a:cxn>
                  <a:cxn ang="0">
                    <a:pos x="34" y="1"/>
                  </a:cxn>
                  <a:cxn ang="0">
                    <a:pos x="40" y="0"/>
                  </a:cxn>
                  <a:cxn ang="0">
                    <a:pos x="45" y="0"/>
                  </a:cxn>
                  <a:cxn ang="0">
                    <a:pos x="48" y="6"/>
                  </a:cxn>
                  <a:cxn ang="0">
                    <a:pos x="53" y="8"/>
                  </a:cxn>
                  <a:cxn ang="0">
                    <a:pos x="63" y="7"/>
                  </a:cxn>
                  <a:cxn ang="0">
                    <a:pos x="63" y="18"/>
                  </a:cxn>
                  <a:cxn ang="0">
                    <a:pos x="67" y="24"/>
                  </a:cxn>
                  <a:cxn ang="0">
                    <a:pos x="66" y="37"/>
                  </a:cxn>
                </a:cxnLst>
                <a:rect l="0" t="0" r="r" b="b"/>
                <a:pathLst>
                  <a:path w="67" h="47">
                    <a:moveTo>
                      <a:pt x="66" y="37"/>
                    </a:moveTo>
                    <a:lnTo>
                      <a:pt x="58" y="47"/>
                    </a:lnTo>
                    <a:lnTo>
                      <a:pt x="54" y="47"/>
                    </a:lnTo>
                    <a:lnTo>
                      <a:pt x="45" y="35"/>
                    </a:lnTo>
                    <a:lnTo>
                      <a:pt x="28" y="31"/>
                    </a:lnTo>
                    <a:lnTo>
                      <a:pt x="7" y="31"/>
                    </a:lnTo>
                    <a:lnTo>
                      <a:pt x="3" y="37"/>
                    </a:lnTo>
                    <a:lnTo>
                      <a:pt x="0" y="32"/>
                    </a:lnTo>
                    <a:lnTo>
                      <a:pt x="1" y="27"/>
                    </a:lnTo>
                    <a:lnTo>
                      <a:pt x="6" y="22"/>
                    </a:lnTo>
                    <a:lnTo>
                      <a:pt x="5" y="12"/>
                    </a:lnTo>
                    <a:lnTo>
                      <a:pt x="11" y="10"/>
                    </a:lnTo>
                    <a:lnTo>
                      <a:pt x="18" y="7"/>
                    </a:lnTo>
                    <a:lnTo>
                      <a:pt x="20" y="13"/>
                    </a:lnTo>
                    <a:lnTo>
                      <a:pt x="26" y="21"/>
                    </a:lnTo>
                    <a:lnTo>
                      <a:pt x="33" y="20"/>
                    </a:lnTo>
                    <a:lnTo>
                      <a:pt x="35" y="8"/>
                    </a:lnTo>
                    <a:lnTo>
                      <a:pt x="34" y="3"/>
                    </a:lnTo>
                    <a:lnTo>
                      <a:pt x="34" y="1"/>
                    </a:lnTo>
                    <a:lnTo>
                      <a:pt x="40" y="0"/>
                    </a:lnTo>
                    <a:lnTo>
                      <a:pt x="45" y="0"/>
                    </a:lnTo>
                    <a:lnTo>
                      <a:pt x="48" y="6"/>
                    </a:lnTo>
                    <a:lnTo>
                      <a:pt x="53" y="8"/>
                    </a:lnTo>
                    <a:lnTo>
                      <a:pt x="63" y="7"/>
                    </a:lnTo>
                    <a:lnTo>
                      <a:pt x="63" y="18"/>
                    </a:lnTo>
                    <a:lnTo>
                      <a:pt x="67" y="24"/>
                    </a:lnTo>
                    <a:lnTo>
                      <a:pt x="66" y="3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3" name="Freeform 363"/>
              <p:cNvSpPr>
                <a:spLocks/>
              </p:cNvSpPr>
              <p:nvPr/>
            </p:nvSpPr>
            <p:spPr bwMode="gray">
              <a:xfrm>
                <a:off x="3235833" y="214510"/>
                <a:ext cx="5" cy="5"/>
              </a:xfrm>
              <a:custGeom>
                <a:avLst/>
                <a:gdLst/>
                <a:ahLst/>
                <a:cxnLst>
                  <a:cxn ang="0">
                    <a:pos x="0" y="1"/>
                  </a:cxn>
                  <a:cxn ang="0">
                    <a:pos x="2" y="0"/>
                  </a:cxn>
                  <a:cxn ang="0">
                    <a:pos x="3" y="2"/>
                  </a:cxn>
                  <a:cxn ang="0">
                    <a:pos x="1" y="3"/>
                  </a:cxn>
                  <a:cxn ang="0">
                    <a:pos x="0" y="1"/>
                  </a:cxn>
                </a:cxnLst>
                <a:rect l="0" t="0" r="r" b="b"/>
                <a:pathLst>
                  <a:path w="3" h="3">
                    <a:moveTo>
                      <a:pt x="0" y="1"/>
                    </a:moveTo>
                    <a:lnTo>
                      <a:pt x="2" y="0"/>
                    </a:lnTo>
                    <a:lnTo>
                      <a:pt x="3" y="2"/>
                    </a:lnTo>
                    <a:lnTo>
                      <a:pt x="1"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4" name="Freeform 364"/>
              <p:cNvSpPr>
                <a:spLocks/>
              </p:cNvSpPr>
              <p:nvPr/>
            </p:nvSpPr>
            <p:spPr bwMode="gray">
              <a:xfrm>
                <a:off x="3235847" y="214521"/>
                <a:ext cx="6" cy="5"/>
              </a:xfrm>
              <a:custGeom>
                <a:avLst/>
                <a:gdLst/>
                <a:ahLst/>
                <a:cxnLst>
                  <a:cxn ang="0">
                    <a:pos x="0" y="0"/>
                  </a:cxn>
                  <a:cxn ang="0">
                    <a:pos x="2" y="0"/>
                  </a:cxn>
                  <a:cxn ang="0">
                    <a:pos x="4" y="1"/>
                  </a:cxn>
                  <a:cxn ang="0">
                    <a:pos x="2" y="3"/>
                  </a:cxn>
                  <a:cxn ang="0">
                    <a:pos x="0" y="0"/>
                  </a:cxn>
                </a:cxnLst>
                <a:rect l="0" t="0" r="r" b="b"/>
                <a:pathLst>
                  <a:path w="4" h="3">
                    <a:moveTo>
                      <a:pt x="0" y="0"/>
                    </a:moveTo>
                    <a:lnTo>
                      <a:pt x="2" y="0"/>
                    </a:lnTo>
                    <a:lnTo>
                      <a:pt x="4" y="1"/>
                    </a:lnTo>
                    <a:lnTo>
                      <a:pt x="2"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5" name="Freeform 365"/>
              <p:cNvSpPr>
                <a:spLocks/>
              </p:cNvSpPr>
              <p:nvPr/>
            </p:nvSpPr>
            <p:spPr bwMode="gray">
              <a:xfrm>
                <a:off x="3235859" y="214518"/>
                <a:ext cx="5" cy="5"/>
              </a:xfrm>
              <a:custGeom>
                <a:avLst/>
                <a:gdLst/>
                <a:ahLst/>
                <a:cxnLst>
                  <a:cxn ang="0">
                    <a:pos x="0" y="2"/>
                  </a:cxn>
                  <a:cxn ang="0">
                    <a:pos x="0" y="0"/>
                  </a:cxn>
                  <a:cxn ang="0">
                    <a:pos x="2" y="0"/>
                  </a:cxn>
                  <a:cxn ang="0">
                    <a:pos x="3" y="2"/>
                  </a:cxn>
                  <a:cxn ang="0">
                    <a:pos x="1" y="3"/>
                  </a:cxn>
                  <a:cxn ang="0">
                    <a:pos x="0" y="2"/>
                  </a:cxn>
                </a:cxnLst>
                <a:rect l="0" t="0" r="r" b="b"/>
                <a:pathLst>
                  <a:path w="3" h="3">
                    <a:moveTo>
                      <a:pt x="0" y="2"/>
                    </a:moveTo>
                    <a:lnTo>
                      <a:pt x="0" y="0"/>
                    </a:lnTo>
                    <a:lnTo>
                      <a:pt x="2" y="0"/>
                    </a:lnTo>
                    <a:lnTo>
                      <a:pt x="3" y="2"/>
                    </a:lnTo>
                    <a:lnTo>
                      <a:pt x="1"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6" name="Freeform 366"/>
              <p:cNvSpPr>
                <a:spLocks/>
              </p:cNvSpPr>
              <p:nvPr/>
            </p:nvSpPr>
            <p:spPr bwMode="gray">
              <a:xfrm>
                <a:off x="3235869" y="214512"/>
                <a:ext cx="6" cy="8"/>
              </a:xfrm>
              <a:custGeom>
                <a:avLst/>
                <a:gdLst/>
                <a:ahLst/>
                <a:cxnLst>
                  <a:cxn ang="0">
                    <a:pos x="0" y="2"/>
                  </a:cxn>
                  <a:cxn ang="0">
                    <a:pos x="2" y="0"/>
                  </a:cxn>
                  <a:cxn ang="0">
                    <a:pos x="4" y="1"/>
                  </a:cxn>
                  <a:cxn ang="0">
                    <a:pos x="4" y="4"/>
                  </a:cxn>
                  <a:cxn ang="0">
                    <a:pos x="1" y="5"/>
                  </a:cxn>
                  <a:cxn ang="0">
                    <a:pos x="0" y="2"/>
                  </a:cxn>
                </a:cxnLst>
                <a:rect l="0" t="0" r="r" b="b"/>
                <a:pathLst>
                  <a:path w="4" h="5">
                    <a:moveTo>
                      <a:pt x="0" y="2"/>
                    </a:moveTo>
                    <a:lnTo>
                      <a:pt x="2" y="0"/>
                    </a:lnTo>
                    <a:lnTo>
                      <a:pt x="4" y="1"/>
                    </a:lnTo>
                    <a:lnTo>
                      <a:pt x="4" y="4"/>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7" name="Freeform 367"/>
              <p:cNvSpPr>
                <a:spLocks/>
              </p:cNvSpPr>
              <p:nvPr/>
            </p:nvSpPr>
            <p:spPr bwMode="gray">
              <a:xfrm>
                <a:off x="3235876" y="214506"/>
                <a:ext cx="4" cy="4"/>
              </a:xfrm>
              <a:custGeom>
                <a:avLst/>
                <a:gdLst/>
                <a:ahLst/>
                <a:cxnLst>
                  <a:cxn ang="0">
                    <a:pos x="0" y="1"/>
                  </a:cxn>
                  <a:cxn ang="0">
                    <a:pos x="2" y="0"/>
                  </a:cxn>
                  <a:cxn ang="0">
                    <a:pos x="2" y="3"/>
                  </a:cxn>
                  <a:cxn ang="0">
                    <a:pos x="0" y="1"/>
                  </a:cxn>
                </a:cxnLst>
                <a:rect l="0" t="0" r="r" b="b"/>
                <a:pathLst>
                  <a:path w="2" h="3">
                    <a:moveTo>
                      <a:pt x="0" y="1"/>
                    </a:moveTo>
                    <a:lnTo>
                      <a:pt x="2" y="0"/>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8" name="Freeform 368"/>
              <p:cNvSpPr>
                <a:spLocks/>
              </p:cNvSpPr>
              <p:nvPr/>
            </p:nvSpPr>
            <p:spPr bwMode="gray">
              <a:xfrm>
                <a:off x="3235976" y="214250"/>
                <a:ext cx="42" cy="104"/>
              </a:xfrm>
              <a:custGeom>
                <a:avLst/>
                <a:gdLst/>
                <a:ahLst/>
                <a:cxnLst>
                  <a:cxn ang="0">
                    <a:pos x="6" y="1"/>
                  </a:cxn>
                  <a:cxn ang="0">
                    <a:pos x="10" y="3"/>
                  </a:cxn>
                  <a:cxn ang="0">
                    <a:pos x="19" y="2"/>
                  </a:cxn>
                  <a:cxn ang="0">
                    <a:pos x="23" y="0"/>
                  </a:cxn>
                  <a:cxn ang="0">
                    <a:pos x="27" y="5"/>
                  </a:cxn>
                  <a:cxn ang="0">
                    <a:pos x="25" y="14"/>
                  </a:cxn>
                  <a:cxn ang="0">
                    <a:pos x="23" y="18"/>
                  </a:cxn>
                  <a:cxn ang="0">
                    <a:pos x="22" y="29"/>
                  </a:cxn>
                  <a:cxn ang="0">
                    <a:pos x="20" y="32"/>
                  </a:cxn>
                  <a:cxn ang="0">
                    <a:pos x="22" y="42"/>
                  </a:cxn>
                  <a:cxn ang="0">
                    <a:pos x="21" y="53"/>
                  </a:cxn>
                  <a:cxn ang="0">
                    <a:pos x="17" y="59"/>
                  </a:cxn>
                  <a:cxn ang="0">
                    <a:pos x="17" y="64"/>
                  </a:cxn>
                  <a:cxn ang="0">
                    <a:pos x="13" y="67"/>
                  </a:cxn>
                  <a:cxn ang="0">
                    <a:pos x="8" y="66"/>
                  </a:cxn>
                  <a:cxn ang="0">
                    <a:pos x="3" y="66"/>
                  </a:cxn>
                  <a:cxn ang="0">
                    <a:pos x="4" y="60"/>
                  </a:cxn>
                  <a:cxn ang="0">
                    <a:pos x="4" y="51"/>
                  </a:cxn>
                  <a:cxn ang="0">
                    <a:pos x="3" y="47"/>
                  </a:cxn>
                  <a:cxn ang="0">
                    <a:pos x="0" y="47"/>
                  </a:cxn>
                  <a:cxn ang="0">
                    <a:pos x="0" y="37"/>
                  </a:cxn>
                  <a:cxn ang="0">
                    <a:pos x="3" y="33"/>
                  </a:cxn>
                  <a:cxn ang="0">
                    <a:pos x="3" y="28"/>
                  </a:cxn>
                  <a:cxn ang="0">
                    <a:pos x="6" y="26"/>
                  </a:cxn>
                  <a:cxn ang="0">
                    <a:pos x="7" y="17"/>
                  </a:cxn>
                  <a:cxn ang="0">
                    <a:pos x="5" y="10"/>
                  </a:cxn>
                  <a:cxn ang="0">
                    <a:pos x="4" y="5"/>
                  </a:cxn>
                  <a:cxn ang="0">
                    <a:pos x="6" y="1"/>
                  </a:cxn>
                </a:cxnLst>
                <a:rect l="0" t="0" r="r" b="b"/>
                <a:pathLst>
                  <a:path w="27" h="67">
                    <a:moveTo>
                      <a:pt x="6" y="1"/>
                    </a:moveTo>
                    <a:lnTo>
                      <a:pt x="10" y="3"/>
                    </a:lnTo>
                    <a:lnTo>
                      <a:pt x="19" y="2"/>
                    </a:lnTo>
                    <a:lnTo>
                      <a:pt x="23" y="0"/>
                    </a:lnTo>
                    <a:lnTo>
                      <a:pt x="27" y="5"/>
                    </a:lnTo>
                    <a:lnTo>
                      <a:pt x="25" y="14"/>
                    </a:lnTo>
                    <a:lnTo>
                      <a:pt x="23" y="18"/>
                    </a:lnTo>
                    <a:lnTo>
                      <a:pt x="22" y="29"/>
                    </a:lnTo>
                    <a:lnTo>
                      <a:pt x="20" y="32"/>
                    </a:lnTo>
                    <a:lnTo>
                      <a:pt x="22" y="42"/>
                    </a:lnTo>
                    <a:lnTo>
                      <a:pt x="21" y="53"/>
                    </a:lnTo>
                    <a:lnTo>
                      <a:pt x="17" y="59"/>
                    </a:lnTo>
                    <a:lnTo>
                      <a:pt x="17" y="64"/>
                    </a:lnTo>
                    <a:lnTo>
                      <a:pt x="13" y="67"/>
                    </a:lnTo>
                    <a:lnTo>
                      <a:pt x="8" y="66"/>
                    </a:lnTo>
                    <a:lnTo>
                      <a:pt x="3" y="66"/>
                    </a:lnTo>
                    <a:lnTo>
                      <a:pt x="4" y="60"/>
                    </a:lnTo>
                    <a:lnTo>
                      <a:pt x="4" y="51"/>
                    </a:lnTo>
                    <a:lnTo>
                      <a:pt x="3" y="47"/>
                    </a:lnTo>
                    <a:lnTo>
                      <a:pt x="0" y="47"/>
                    </a:lnTo>
                    <a:lnTo>
                      <a:pt x="0" y="37"/>
                    </a:lnTo>
                    <a:lnTo>
                      <a:pt x="3" y="33"/>
                    </a:lnTo>
                    <a:lnTo>
                      <a:pt x="3" y="28"/>
                    </a:lnTo>
                    <a:lnTo>
                      <a:pt x="6" y="26"/>
                    </a:lnTo>
                    <a:lnTo>
                      <a:pt x="7" y="17"/>
                    </a:lnTo>
                    <a:lnTo>
                      <a:pt x="5" y="10"/>
                    </a:lnTo>
                    <a:lnTo>
                      <a:pt x="4" y="5"/>
                    </a:lnTo>
                    <a:lnTo>
                      <a:pt x="6"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19" name="Freeform 369"/>
              <p:cNvSpPr>
                <a:spLocks/>
              </p:cNvSpPr>
              <p:nvPr/>
            </p:nvSpPr>
            <p:spPr bwMode="gray">
              <a:xfrm>
                <a:off x="3235976" y="214211"/>
                <a:ext cx="176" cy="160"/>
              </a:xfrm>
              <a:custGeom>
                <a:avLst/>
                <a:gdLst/>
                <a:ahLst/>
                <a:cxnLst>
                  <a:cxn ang="0">
                    <a:pos x="113" y="16"/>
                  </a:cxn>
                  <a:cxn ang="0">
                    <a:pos x="114" y="23"/>
                  </a:cxn>
                  <a:cxn ang="0">
                    <a:pos x="111" y="31"/>
                  </a:cxn>
                  <a:cxn ang="0">
                    <a:pos x="102" y="35"/>
                  </a:cxn>
                  <a:cxn ang="0">
                    <a:pos x="97" y="35"/>
                  </a:cxn>
                  <a:cxn ang="0">
                    <a:pos x="92" y="41"/>
                  </a:cxn>
                  <a:cxn ang="0">
                    <a:pos x="91" y="44"/>
                  </a:cxn>
                  <a:cxn ang="0">
                    <a:pos x="86" y="49"/>
                  </a:cxn>
                  <a:cxn ang="0">
                    <a:pos x="85" y="59"/>
                  </a:cxn>
                  <a:cxn ang="0">
                    <a:pos x="86" y="69"/>
                  </a:cxn>
                  <a:cxn ang="0">
                    <a:pos x="81" y="76"/>
                  </a:cxn>
                  <a:cxn ang="0">
                    <a:pos x="80" y="82"/>
                  </a:cxn>
                  <a:cxn ang="0">
                    <a:pos x="74" y="85"/>
                  </a:cxn>
                  <a:cxn ang="0">
                    <a:pos x="71" y="88"/>
                  </a:cxn>
                  <a:cxn ang="0">
                    <a:pos x="67" y="90"/>
                  </a:cxn>
                  <a:cxn ang="0">
                    <a:pos x="66" y="94"/>
                  </a:cxn>
                  <a:cxn ang="0">
                    <a:pos x="60" y="98"/>
                  </a:cxn>
                  <a:cxn ang="0">
                    <a:pos x="55" y="96"/>
                  </a:cxn>
                  <a:cxn ang="0">
                    <a:pos x="50" y="95"/>
                  </a:cxn>
                  <a:cxn ang="0">
                    <a:pos x="42" y="97"/>
                  </a:cxn>
                  <a:cxn ang="0">
                    <a:pos x="36" y="103"/>
                  </a:cxn>
                  <a:cxn ang="0">
                    <a:pos x="32" y="102"/>
                  </a:cxn>
                  <a:cxn ang="0">
                    <a:pos x="30" y="100"/>
                  </a:cxn>
                  <a:cxn ang="0">
                    <a:pos x="26" y="98"/>
                  </a:cxn>
                  <a:cxn ang="0">
                    <a:pos x="23" y="90"/>
                  </a:cxn>
                  <a:cxn ang="0">
                    <a:pos x="19" y="89"/>
                  </a:cxn>
                  <a:cxn ang="0">
                    <a:pos x="17" y="89"/>
                  </a:cxn>
                  <a:cxn ang="0">
                    <a:pos x="17" y="84"/>
                  </a:cxn>
                  <a:cxn ang="0">
                    <a:pos x="21" y="78"/>
                  </a:cxn>
                  <a:cxn ang="0">
                    <a:pos x="22" y="67"/>
                  </a:cxn>
                  <a:cxn ang="0">
                    <a:pos x="20" y="57"/>
                  </a:cxn>
                  <a:cxn ang="0">
                    <a:pos x="22" y="54"/>
                  </a:cxn>
                  <a:cxn ang="0">
                    <a:pos x="23" y="43"/>
                  </a:cxn>
                  <a:cxn ang="0">
                    <a:pos x="25" y="39"/>
                  </a:cxn>
                  <a:cxn ang="0">
                    <a:pos x="27" y="30"/>
                  </a:cxn>
                  <a:cxn ang="0">
                    <a:pos x="23" y="25"/>
                  </a:cxn>
                  <a:cxn ang="0">
                    <a:pos x="19" y="27"/>
                  </a:cxn>
                  <a:cxn ang="0">
                    <a:pos x="10" y="28"/>
                  </a:cxn>
                  <a:cxn ang="0">
                    <a:pos x="6" y="26"/>
                  </a:cxn>
                  <a:cxn ang="0">
                    <a:pos x="5" y="21"/>
                  </a:cxn>
                  <a:cxn ang="0">
                    <a:pos x="0" y="12"/>
                  </a:cxn>
                  <a:cxn ang="0">
                    <a:pos x="3" y="7"/>
                  </a:cxn>
                  <a:cxn ang="0">
                    <a:pos x="9" y="4"/>
                  </a:cxn>
                  <a:cxn ang="0">
                    <a:pos x="11" y="0"/>
                  </a:cxn>
                  <a:cxn ang="0">
                    <a:pos x="15" y="0"/>
                  </a:cxn>
                  <a:cxn ang="0">
                    <a:pos x="17" y="2"/>
                  </a:cxn>
                  <a:cxn ang="0">
                    <a:pos x="28" y="3"/>
                  </a:cxn>
                  <a:cxn ang="0">
                    <a:pos x="31" y="2"/>
                  </a:cxn>
                  <a:cxn ang="0">
                    <a:pos x="36" y="1"/>
                  </a:cxn>
                  <a:cxn ang="0">
                    <a:pos x="45" y="4"/>
                  </a:cxn>
                  <a:cxn ang="0">
                    <a:pos x="52" y="3"/>
                  </a:cxn>
                  <a:cxn ang="0">
                    <a:pos x="61" y="5"/>
                  </a:cxn>
                  <a:cxn ang="0">
                    <a:pos x="71" y="6"/>
                  </a:cxn>
                  <a:cxn ang="0">
                    <a:pos x="78" y="11"/>
                  </a:cxn>
                  <a:cxn ang="0">
                    <a:pos x="81" y="11"/>
                  </a:cxn>
                  <a:cxn ang="0">
                    <a:pos x="84" y="14"/>
                  </a:cxn>
                  <a:cxn ang="0">
                    <a:pos x="96" y="13"/>
                  </a:cxn>
                  <a:cxn ang="0">
                    <a:pos x="99" y="14"/>
                  </a:cxn>
                  <a:cxn ang="0">
                    <a:pos x="101" y="15"/>
                  </a:cxn>
                  <a:cxn ang="0">
                    <a:pos x="103" y="16"/>
                  </a:cxn>
                  <a:cxn ang="0">
                    <a:pos x="113" y="16"/>
                  </a:cxn>
                </a:cxnLst>
                <a:rect l="0" t="0" r="r" b="b"/>
                <a:pathLst>
                  <a:path w="114" h="103">
                    <a:moveTo>
                      <a:pt x="113" y="16"/>
                    </a:moveTo>
                    <a:lnTo>
                      <a:pt x="114" y="23"/>
                    </a:lnTo>
                    <a:lnTo>
                      <a:pt x="111" y="31"/>
                    </a:lnTo>
                    <a:lnTo>
                      <a:pt x="102" y="35"/>
                    </a:lnTo>
                    <a:lnTo>
                      <a:pt x="97" y="35"/>
                    </a:lnTo>
                    <a:lnTo>
                      <a:pt x="92" y="41"/>
                    </a:lnTo>
                    <a:lnTo>
                      <a:pt x="91" y="44"/>
                    </a:lnTo>
                    <a:lnTo>
                      <a:pt x="86" y="49"/>
                    </a:lnTo>
                    <a:lnTo>
                      <a:pt x="85" y="59"/>
                    </a:lnTo>
                    <a:lnTo>
                      <a:pt x="86" y="69"/>
                    </a:lnTo>
                    <a:lnTo>
                      <a:pt x="81" y="76"/>
                    </a:lnTo>
                    <a:lnTo>
                      <a:pt x="80" y="82"/>
                    </a:lnTo>
                    <a:lnTo>
                      <a:pt x="74" y="85"/>
                    </a:lnTo>
                    <a:lnTo>
                      <a:pt x="71" y="88"/>
                    </a:lnTo>
                    <a:lnTo>
                      <a:pt x="67" y="90"/>
                    </a:lnTo>
                    <a:lnTo>
                      <a:pt x="66" y="94"/>
                    </a:lnTo>
                    <a:lnTo>
                      <a:pt x="60" y="98"/>
                    </a:lnTo>
                    <a:lnTo>
                      <a:pt x="55" y="96"/>
                    </a:lnTo>
                    <a:lnTo>
                      <a:pt x="50" y="95"/>
                    </a:lnTo>
                    <a:lnTo>
                      <a:pt x="42" y="97"/>
                    </a:lnTo>
                    <a:lnTo>
                      <a:pt x="36" y="103"/>
                    </a:lnTo>
                    <a:lnTo>
                      <a:pt x="32" y="102"/>
                    </a:lnTo>
                    <a:lnTo>
                      <a:pt x="30" y="100"/>
                    </a:lnTo>
                    <a:lnTo>
                      <a:pt x="26" y="98"/>
                    </a:lnTo>
                    <a:lnTo>
                      <a:pt x="23" y="90"/>
                    </a:lnTo>
                    <a:lnTo>
                      <a:pt x="19" y="89"/>
                    </a:lnTo>
                    <a:lnTo>
                      <a:pt x="17" y="89"/>
                    </a:lnTo>
                    <a:lnTo>
                      <a:pt x="17" y="84"/>
                    </a:lnTo>
                    <a:lnTo>
                      <a:pt x="21" y="78"/>
                    </a:lnTo>
                    <a:lnTo>
                      <a:pt x="22" y="67"/>
                    </a:lnTo>
                    <a:lnTo>
                      <a:pt x="20" y="57"/>
                    </a:lnTo>
                    <a:lnTo>
                      <a:pt x="22" y="54"/>
                    </a:lnTo>
                    <a:lnTo>
                      <a:pt x="23" y="43"/>
                    </a:lnTo>
                    <a:lnTo>
                      <a:pt x="25" y="39"/>
                    </a:lnTo>
                    <a:lnTo>
                      <a:pt x="27" y="30"/>
                    </a:lnTo>
                    <a:lnTo>
                      <a:pt x="23" y="25"/>
                    </a:lnTo>
                    <a:lnTo>
                      <a:pt x="19" y="27"/>
                    </a:lnTo>
                    <a:lnTo>
                      <a:pt x="10" y="28"/>
                    </a:lnTo>
                    <a:lnTo>
                      <a:pt x="6" y="26"/>
                    </a:lnTo>
                    <a:lnTo>
                      <a:pt x="5" y="21"/>
                    </a:lnTo>
                    <a:lnTo>
                      <a:pt x="0" y="12"/>
                    </a:lnTo>
                    <a:lnTo>
                      <a:pt x="3" y="7"/>
                    </a:lnTo>
                    <a:lnTo>
                      <a:pt x="9" y="4"/>
                    </a:lnTo>
                    <a:lnTo>
                      <a:pt x="11" y="0"/>
                    </a:lnTo>
                    <a:lnTo>
                      <a:pt x="15" y="0"/>
                    </a:lnTo>
                    <a:lnTo>
                      <a:pt x="17" y="2"/>
                    </a:lnTo>
                    <a:lnTo>
                      <a:pt x="28" y="3"/>
                    </a:lnTo>
                    <a:lnTo>
                      <a:pt x="31" y="2"/>
                    </a:lnTo>
                    <a:lnTo>
                      <a:pt x="36" y="1"/>
                    </a:lnTo>
                    <a:lnTo>
                      <a:pt x="45" y="4"/>
                    </a:lnTo>
                    <a:lnTo>
                      <a:pt x="52" y="3"/>
                    </a:lnTo>
                    <a:lnTo>
                      <a:pt x="61" y="5"/>
                    </a:lnTo>
                    <a:lnTo>
                      <a:pt x="71" y="6"/>
                    </a:lnTo>
                    <a:lnTo>
                      <a:pt x="78" y="11"/>
                    </a:lnTo>
                    <a:lnTo>
                      <a:pt x="81" y="11"/>
                    </a:lnTo>
                    <a:lnTo>
                      <a:pt x="84" y="14"/>
                    </a:lnTo>
                    <a:lnTo>
                      <a:pt x="96" y="13"/>
                    </a:lnTo>
                    <a:lnTo>
                      <a:pt x="99" y="14"/>
                    </a:lnTo>
                    <a:lnTo>
                      <a:pt x="101" y="15"/>
                    </a:lnTo>
                    <a:lnTo>
                      <a:pt x="103" y="16"/>
                    </a:lnTo>
                    <a:lnTo>
                      <a:pt x="113"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0" name="Freeform 370"/>
              <p:cNvSpPr>
                <a:spLocks/>
              </p:cNvSpPr>
              <p:nvPr/>
            </p:nvSpPr>
            <p:spPr bwMode="gray">
              <a:xfrm>
                <a:off x="3236382" y="214233"/>
                <a:ext cx="28" cy="63"/>
              </a:xfrm>
              <a:custGeom>
                <a:avLst/>
                <a:gdLst/>
                <a:ahLst/>
                <a:cxnLst>
                  <a:cxn ang="0">
                    <a:pos x="15" y="10"/>
                  </a:cxn>
                  <a:cxn ang="0">
                    <a:pos x="13" y="17"/>
                  </a:cxn>
                  <a:cxn ang="0">
                    <a:pos x="17" y="24"/>
                  </a:cxn>
                  <a:cxn ang="0">
                    <a:pos x="18" y="30"/>
                  </a:cxn>
                  <a:cxn ang="0">
                    <a:pos x="14" y="37"/>
                  </a:cxn>
                  <a:cxn ang="0">
                    <a:pos x="9" y="41"/>
                  </a:cxn>
                  <a:cxn ang="0">
                    <a:pos x="4" y="33"/>
                  </a:cxn>
                  <a:cxn ang="0">
                    <a:pos x="2" y="25"/>
                  </a:cxn>
                  <a:cxn ang="0">
                    <a:pos x="4" y="19"/>
                  </a:cxn>
                  <a:cxn ang="0">
                    <a:pos x="3" y="14"/>
                  </a:cxn>
                  <a:cxn ang="0">
                    <a:pos x="0" y="9"/>
                  </a:cxn>
                  <a:cxn ang="0">
                    <a:pos x="2" y="3"/>
                  </a:cxn>
                  <a:cxn ang="0">
                    <a:pos x="6" y="0"/>
                  </a:cxn>
                  <a:cxn ang="0">
                    <a:pos x="12" y="2"/>
                  </a:cxn>
                  <a:cxn ang="0">
                    <a:pos x="15" y="10"/>
                  </a:cxn>
                </a:cxnLst>
                <a:rect l="0" t="0" r="r" b="b"/>
                <a:pathLst>
                  <a:path w="18" h="41">
                    <a:moveTo>
                      <a:pt x="15" y="10"/>
                    </a:moveTo>
                    <a:lnTo>
                      <a:pt x="13" y="17"/>
                    </a:lnTo>
                    <a:lnTo>
                      <a:pt x="17" y="24"/>
                    </a:lnTo>
                    <a:lnTo>
                      <a:pt x="18" y="30"/>
                    </a:lnTo>
                    <a:lnTo>
                      <a:pt x="14" y="37"/>
                    </a:lnTo>
                    <a:lnTo>
                      <a:pt x="9" y="41"/>
                    </a:lnTo>
                    <a:lnTo>
                      <a:pt x="4" y="33"/>
                    </a:lnTo>
                    <a:lnTo>
                      <a:pt x="2" y="25"/>
                    </a:lnTo>
                    <a:lnTo>
                      <a:pt x="4" y="19"/>
                    </a:lnTo>
                    <a:lnTo>
                      <a:pt x="3" y="14"/>
                    </a:lnTo>
                    <a:lnTo>
                      <a:pt x="0" y="9"/>
                    </a:lnTo>
                    <a:lnTo>
                      <a:pt x="2" y="3"/>
                    </a:lnTo>
                    <a:lnTo>
                      <a:pt x="6" y="0"/>
                    </a:lnTo>
                    <a:lnTo>
                      <a:pt x="12" y="2"/>
                    </a:lnTo>
                    <a:lnTo>
                      <a:pt x="15"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1" name="Freeform 371"/>
              <p:cNvSpPr>
                <a:spLocks/>
              </p:cNvSpPr>
              <p:nvPr/>
            </p:nvSpPr>
            <p:spPr bwMode="gray">
              <a:xfrm>
                <a:off x="3236404" y="214320"/>
                <a:ext cx="3" cy="4"/>
              </a:xfrm>
              <a:custGeom>
                <a:avLst/>
                <a:gdLst/>
                <a:ahLst/>
                <a:cxnLst>
                  <a:cxn ang="0">
                    <a:pos x="2" y="0"/>
                  </a:cxn>
                  <a:cxn ang="0">
                    <a:pos x="2" y="3"/>
                  </a:cxn>
                  <a:cxn ang="0">
                    <a:pos x="0" y="2"/>
                  </a:cxn>
                  <a:cxn ang="0">
                    <a:pos x="2" y="0"/>
                  </a:cxn>
                </a:cxnLst>
                <a:rect l="0" t="0" r="r" b="b"/>
                <a:pathLst>
                  <a:path w="2" h="3">
                    <a:moveTo>
                      <a:pt x="2" y="0"/>
                    </a:moveTo>
                    <a:lnTo>
                      <a:pt x="2" y="3"/>
                    </a:lnTo>
                    <a:lnTo>
                      <a:pt x="0" y="2"/>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2" name="Freeform 372"/>
              <p:cNvSpPr>
                <a:spLocks/>
              </p:cNvSpPr>
              <p:nvPr/>
            </p:nvSpPr>
            <p:spPr bwMode="gray">
              <a:xfrm>
                <a:off x="3236202" y="214141"/>
                <a:ext cx="172" cy="193"/>
              </a:xfrm>
              <a:custGeom>
                <a:avLst/>
                <a:gdLst/>
                <a:ahLst/>
                <a:cxnLst>
                  <a:cxn ang="0">
                    <a:pos x="8" y="38"/>
                  </a:cxn>
                  <a:cxn ang="0">
                    <a:pos x="1" y="27"/>
                  </a:cxn>
                  <a:cxn ang="0">
                    <a:pos x="5" y="15"/>
                  </a:cxn>
                  <a:cxn ang="0">
                    <a:pos x="12" y="14"/>
                  </a:cxn>
                  <a:cxn ang="0">
                    <a:pos x="17" y="4"/>
                  </a:cxn>
                  <a:cxn ang="0">
                    <a:pos x="31" y="8"/>
                  </a:cxn>
                  <a:cxn ang="0">
                    <a:pos x="43" y="3"/>
                  </a:cxn>
                  <a:cxn ang="0">
                    <a:pos x="51" y="0"/>
                  </a:cxn>
                  <a:cxn ang="0">
                    <a:pos x="57" y="2"/>
                  </a:cxn>
                  <a:cxn ang="0">
                    <a:pos x="65" y="11"/>
                  </a:cxn>
                  <a:cxn ang="0">
                    <a:pos x="68" y="17"/>
                  </a:cxn>
                  <a:cxn ang="0">
                    <a:pos x="65" y="24"/>
                  </a:cxn>
                  <a:cxn ang="0">
                    <a:pos x="55" y="21"/>
                  </a:cxn>
                  <a:cxn ang="0">
                    <a:pos x="52" y="27"/>
                  </a:cxn>
                  <a:cxn ang="0">
                    <a:pos x="61" y="45"/>
                  </a:cxn>
                  <a:cxn ang="0">
                    <a:pos x="69" y="63"/>
                  </a:cxn>
                  <a:cxn ang="0">
                    <a:pos x="86" y="71"/>
                  </a:cxn>
                  <a:cxn ang="0">
                    <a:pos x="91" y="79"/>
                  </a:cxn>
                  <a:cxn ang="0">
                    <a:pos x="99" y="84"/>
                  </a:cxn>
                  <a:cxn ang="0">
                    <a:pos x="110" y="92"/>
                  </a:cxn>
                  <a:cxn ang="0">
                    <a:pos x="109" y="98"/>
                  </a:cxn>
                  <a:cxn ang="0">
                    <a:pos x="100" y="91"/>
                  </a:cxn>
                  <a:cxn ang="0">
                    <a:pos x="93" y="100"/>
                  </a:cxn>
                  <a:cxn ang="0">
                    <a:pos x="98" y="110"/>
                  </a:cxn>
                  <a:cxn ang="0">
                    <a:pos x="92" y="119"/>
                  </a:cxn>
                  <a:cxn ang="0">
                    <a:pos x="84" y="121"/>
                  </a:cxn>
                  <a:cxn ang="0">
                    <a:pos x="89" y="111"/>
                  </a:cxn>
                  <a:cxn ang="0">
                    <a:pos x="87" y="100"/>
                  </a:cxn>
                  <a:cxn ang="0">
                    <a:pos x="81" y="96"/>
                  </a:cxn>
                  <a:cxn ang="0">
                    <a:pos x="77" y="90"/>
                  </a:cxn>
                  <a:cxn ang="0">
                    <a:pos x="71" y="86"/>
                  </a:cxn>
                  <a:cxn ang="0">
                    <a:pos x="65" y="81"/>
                  </a:cxn>
                  <a:cxn ang="0">
                    <a:pos x="54" y="76"/>
                  </a:cxn>
                  <a:cxn ang="0">
                    <a:pos x="49" y="71"/>
                  </a:cxn>
                  <a:cxn ang="0">
                    <a:pos x="43" y="60"/>
                  </a:cxn>
                  <a:cxn ang="0">
                    <a:pos x="36" y="47"/>
                  </a:cxn>
                  <a:cxn ang="0">
                    <a:pos x="27" y="35"/>
                  </a:cxn>
                  <a:cxn ang="0">
                    <a:pos x="12" y="43"/>
                  </a:cxn>
                </a:cxnLst>
                <a:rect l="0" t="0" r="r" b="b"/>
                <a:pathLst>
                  <a:path w="111" h="124">
                    <a:moveTo>
                      <a:pt x="12" y="43"/>
                    </a:moveTo>
                    <a:lnTo>
                      <a:pt x="8" y="38"/>
                    </a:lnTo>
                    <a:lnTo>
                      <a:pt x="3" y="37"/>
                    </a:lnTo>
                    <a:lnTo>
                      <a:pt x="1" y="27"/>
                    </a:lnTo>
                    <a:lnTo>
                      <a:pt x="0" y="16"/>
                    </a:lnTo>
                    <a:lnTo>
                      <a:pt x="5" y="15"/>
                    </a:lnTo>
                    <a:lnTo>
                      <a:pt x="9" y="16"/>
                    </a:lnTo>
                    <a:lnTo>
                      <a:pt x="12" y="14"/>
                    </a:lnTo>
                    <a:lnTo>
                      <a:pt x="13" y="5"/>
                    </a:lnTo>
                    <a:lnTo>
                      <a:pt x="17" y="4"/>
                    </a:lnTo>
                    <a:lnTo>
                      <a:pt x="20" y="7"/>
                    </a:lnTo>
                    <a:lnTo>
                      <a:pt x="31" y="8"/>
                    </a:lnTo>
                    <a:lnTo>
                      <a:pt x="34" y="3"/>
                    </a:lnTo>
                    <a:lnTo>
                      <a:pt x="43" y="3"/>
                    </a:lnTo>
                    <a:lnTo>
                      <a:pt x="46" y="0"/>
                    </a:lnTo>
                    <a:lnTo>
                      <a:pt x="51" y="0"/>
                    </a:lnTo>
                    <a:lnTo>
                      <a:pt x="53" y="2"/>
                    </a:lnTo>
                    <a:lnTo>
                      <a:pt x="57" y="2"/>
                    </a:lnTo>
                    <a:lnTo>
                      <a:pt x="65" y="5"/>
                    </a:lnTo>
                    <a:lnTo>
                      <a:pt x="65" y="11"/>
                    </a:lnTo>
                    <a:lnTo>
                      <a:pt x="68" y="14"/>
                    </a:lnTo>
                    <a:lnTo>
                      <a:pt x="68" y="17"/>
                    </a:lnTo>
                    <a:lnTo>
                      <a:pt x="67" y="20"/>
                    </a:lnTo>
                    <a:lnTo>
                      <a:pt x="65" y="24"/>
                    </a:lnTo>
                    <a:lnTo>
                      <a:pt x="65" y="19"/>
                    </a:lnTo>
                    <a:lnTo>
                      <a:pt x="55" y="21"/>
                    </a:lnTo>
                    <a:lnTo>
                      <a:pt x="52" y="25"/>
                    </a:lnTo>
                    <a:lnTo>
                      <a:pt x="52" y="27"/>
                    </a:lnTo>
                    <a:lnTo>
                      <a:pt x="52" y="37"/>
                    </a:lnTo>
                    <a:lnTo>
                      <a:pt x="61" y="45"/>
                    </a:lnTo>
                    <a:lnTo>
                      <a:pt x="65" y="51"/>
                    </a:lnTo>
                    <a:lnTo>
                      <a:pt x="69" y="63"/>
                    </a:lnTo>
                    <a:lnTo>
                      <a:pt x="78" y="69"/>
                    </a:lnTo>
                    <a:lnTo>
                      <a:pt x="86" y="71"/>
                    </a:lnTo>
                    <a:lnTo>
                      <a:pt x="88" y="77"/>
                    </a:lnTo>
                    <a:lnTo>
                      <a:pt x="91" y="79"/>
                    </a:lnTo>
                    <a:lnTo>
                      <a:pt x="98" y="80"/>
                    </a:lnTo>
                    <a:lnTo>
                      <a:pt x="99" y="84"/>
                    </a:lnTo>
                    <a:lnTo>
                      <a:pt x="104" y="86"/>
                    </a:lnTo>
                    <a:lnTo>
                      <a:pt x="110" y="92"/>
                    </a:lnTo>
                    <a:lnTo>
                      <a:pt x="111" y="96"/>
                    </a:lnTo>
                    <a:lnTo>
                      <a:pt x="109" y="98"/>
                    </a:lnTo>
                    <a:lnTo>
                      <a:pt x="103" y="93"/>
                    </a:lnTo>
                    <a:lnTo>
                      <a:pt x="100" y="91"/>
                    </a:lnTo>
                    <a:lnTo>
                      <a:pt x="95" y="92"/>
                    </a:lnTo>
                    <a:lnTo>
                      <a:pt x="93" y="100"/>
                    </a:lnTo>
                    <a:lnTo>
                      <a:pt x="98" y="106"/>
                    </a:lnTo>
                    <a:lnTo>
                      <a:pt x="98" y="110"/>
                    </a:lnTo>
                    <a:lnTo>
                      <a:pt x="94" y="113"/>
                    </a:lnTo>
                    <a:lnTo>
                      <a:pt x="92" y="119"/>
                    </a:lnTo>
                    <a:lnTo>
                      <a:pt x="86" y="124"/>
                    </a:lnTo>
                    <a:lnTo>
                      <a:pt x="84" y="121"/>
                    </a:lnTo>
                    <a:lnTo>
                      <a:pt x="85" y="117"/>
                    </a:lnTo>
                    <a:lnTo>
                      <a:pt x="89" y="111"/>
                    </a:lnTo>
                    <a:lnTo>
                      <a:pt x="87" y="105"/>
                    </a:lnTo>
                    <a:lnTo>
                      <a:pt x="87" y="100"/>
                    </a:lnTo>
                    <a:lnTo>
                      <a:pt x="84" y="96"/>
                    </a:lnTo>
                    <a:lnTo>
                      <a:pt x="81" y="96"/>
                    </a:lnTo>
                    <a:lnTo>
                      <a:pt x="78" y="94"/>
                    </a:lnTo>
                    <a:lnTo>
                      <a:pt x="77" y="90"/>
                    </a:lnTo>
                    <a:lnTo>
                      <a:pt x="73" y="88"/>
                    </a:lnTo>
                    <a:lnTo>
                      <a:pt x="71" y="86"/>
                    </a:lnTo>
                    <a:lnTo>
                      <a:pt x="69" y="86"/>
                    </a:lnTo>
                    <a:lnTo>
                      <a:pt x="65" y="81"/>
                    </a:lnTo>
                    <a:lnTo>
                      <a:pt x="63" y="81"/>
                    </a:lnTo>
                    <a:lnTo>
                      <a:pt x="54" y="76"/>
                    </a:lnTo>
                    <a:lnTo>
                      <a:pt x="53" y="71"/>
                    </a:lnTo>
                    <a:lnTo>
                      <a:pt x="49" y="71"/>
                    </a:lnTo>
                    <a:lnTo>
                      <a:pt x="44" y="67"/>
                    </a:lnTo>
                    <a:lnTo>
                      <a:pt x="43" y="60"/>
                    </a:lnTo>
                    <a:lnTo>
                      <a:pt x="37" y="56"/>
                    </a:lnTo>
                    <a:lnTo>
                      <a:pt x="36" y="47"/>
                    </a:lnTo>
                    <a:lnTo>
                      <a:pt x="30" y="37"/>
                    </a:lnTo>
                    <a:lnTo>
                      <a:pt x="27" y="35"/>
                    </a:lnTo>
                    <a:lnTo>
                      <a:pt x="18" y="37"/>
                    </a:lnTo>
                    <a:lnTo>
                      <a:pt x="12" y="4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3" name="Freeform 373"/>
              <p:cNvSpPr>
                <a:spLocks/>
              </p:cNvSpPr>
              <p:nvPr/>
            </p:nvSpPr>
            <p:spPr bwMode="gray">
              <a:xfrm>
                <a:off x="3236227" y="214262"/>
                <a:ext cx="18" cy="47"/>
              </a:xfrm>
              <a:custGeom>
                <a:avLst/>
                <a:gdLst/>
                <a:ahLst/>
                <a:cxnLst>
                  <a:cxn ang="0">
                    <a:pos x="0" y="7"/>
                  </a:cxn>
                  <a:cxn ang="0">
                    <a:pos x="6" y="3"/>
                  </a:cxn>
                  <a:cxn ang="0">
                    <a:pos x="8" y="0"/>
                  </a:cxn>
                  <a:cxn ang="0">
                    <a:pos x="10" y="1"/>
                  </a:cxn>
                  <a:cxn ang="0">
                    <a:pos x="10" y="6"/>
                  </a:cxn>
                  <a:cxn ang="0">
                    <a:pos x="12" y="8"/>
                  </a:cxn>
                  <a:cxn ang="0">
                    <a:pos x="12" y="22"/>
                  </a:cxn>
                  <a:cxn ang="0">
                    <a:pos x="10" y="24"/>
                  </a:cxn>
                  <a:cxn ang="0">
                    <a:pos x="9" y="27"/>
                  </a:cxn>
                  <a:cxn ang="0">
                    <a:pos x="5" y="28"/>
                  </a:cxn>
                  <a:cxn ang="0">
                    <a:pos x="4" y="30"/>
                  </a:cxn>
                  <a:cxn ang="0">
                    <a:pos x="1" y="29"/>
                  </a:cxn>
                  <a:cxn ang="0">
                    <a:pos x="0" y="21"/>
                  </a:cxn>
                  <a:cxn ang="0">
                    <a:pos x="1" y="10"/>
                  </a:cxn>
                  <a:cxn ang="0">
                    <a:pos x="0" y="7"/>
                  </a:cxn>
                </a:cxnLst>
                <a:rect l="0" t="0" r="r" b="b"/>
                <a:pathLst>
                  <a:path w="12" h="30">
                    <a:moveTo>
                      <a:pt x="0" y="7"/>
                    </a:moveTo>
                    <a:lnTo>
                      <a:pt x="6" y="3"/>
                    </a:lnTo>
                    <a:lnTo>
                      <a:pt x="8" y="0"/>
                    </a:lnTo>
                    <a:lnTo>
                      <a:pt x="10" y="1"/>
                    </a:lnTo>
                    <a:lnTo>
                      <a:pt x="10" y="6"/>
                    </a:lnTo>
                    <a:lnTo>
                      <a:pt x="12" y="8"/>
                    </a:lnTo>
                    <a:lnTo>
                      <a:pt x="12" y="22"/>
                    </a:lnTo>
                    <a:lnTo>
                      <a:pt x="10" y="24"/>
                    </a:lnTo>
                    <a:lnTo>
                      <a:pt x="9" y="27"/>
                    </a:lnTo>
                    <a:lnTo>
                      <a:pt x="5" y="28"/>
                    </a:lnTo>
                    <a:lnTo>
                      <a:pt x="4" y="30"/>
                    </a:lnTo>
                    <a:lnTo>
                      <a:pt x="1" y="29"/>
                    </a:lnTo>
                    <a:lnTo>
                      <a:pt x="0" y="21"/>
                    </a:lnTo>
                    <a:lnTo>
                      <a:pt x="1" y="10"/>
                    </a:lnTo>
                    <a:lnTo>
                      <a:pt x="0"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4" name="Freeform 374"/>
              <p:cNvSpPr>
                <a:spLocks/>
              </p:cNvSpPr>
              <p:nvPr/>
            </p:nvSpPr>
            <p:spPr bwMode="gray">
              <a:xfrm>
                <a:off x="3236463" y="214276"/>
                <a:ext cx="4" cy="3"/>
              </a:xfrm>
              <a:custGeom>
                <a:avLst/>
                <a:gdLst/>
                <a:ahLst/>
                <a:cxnLst>
                  <a:cxn ang="0">
                    <a:pos x="0" y="0"/>
                  </a:cxn>
                  <a:cxn ang="0">
                    <a:pos x="2" y="0"/>
                  </a:cxn>
                  <a:cxn ang="0">
                    <a:pos x="3" y="1"/>
                  </a:cxn>
                  <a:cxn ang="0">
                    <a:pos x="0" y="2"/>
                  </a:cxn>
                  <a:cxn ang="0">
                    <a:pos x="0" y="0"/>
                  </a:cxn>
                </a:cxnLst>
                <a:rect l="0" t="0" r="r" b="b"/>
                <a:pathLst>
                  <a:path w="3" h="2">
                    <a:moveTo>
                      <a:pt x="0" y="0"/>
                    </a:moveTo>
                    <a:lnTo>
                      <a:pt x="2" y="0"/>
                    </a:lnTo>
                    <a:lnTo>
                      <a:pt x="3" y="1"/>
                    </a:lnTo>
                    <a:lnTo>
                      <a:pt x="0"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5" name="Freeform 375"/>
              <p:cNvSpPr>
                <a:spLocks/>
              </p:cNvSpPr>
              <p:nvPr/>
            </p:nvSpPr>
            <p:spPr bwMode="gray">
              <a:xfrm>
                <a:off x="3236442" y="214309"/>
                <a:ext cx="17" cy="22"/>
              </a:xfrm>
              <a:custGeom>
                <a:avLst/>
                <a:gdLst/>
                <a:ahLst/>
                <a:cxnLst>
                  <a:cxn ang="0">
                    <a:pos x="0" y="3"/>
                  </a:cxn>
                  <a:cxn ang="0">
                    <a:pos x="1" y="0"/>
                  </a:cxn>
                  <a:cxn ang="0">
                    <a:pos x="6" y="0"/>
                  </a:cxn>
                  <a:cxn ang="0">
                    <a:pos x="11" y="8"/>
                  </a:cxn>
                  <a:cxn ang="0">
                    <a:pos x="11" y="14"/>
                  </a:cxn>
                  <a:cxn ang="0">
                    <a:pos x="9" y="13"/>
                  </a:cxn>
                  <a:cxn ang="0">
                    <a:pos x="9" y="10"/>
                  </a:cxn>
                  <a:cxn ang="0">
                    <a:pos x="5" y="6"/>
                  </a:cxn>
                  <a:cxn ang="0">
                    <a:pos x="0" y="3"/>
                  </a:cxn>
                </a:cxnLst>
                <a:rect l="0" t="0" r="r" b="b"/>
                <a:pathLst>
                  <a:path w="11" h="14">
                    <a:moveTo>
                      <a:pt x="0" y="3"/>
                    </a:moveTo>
                    <a:lnTo>
                      <a:pt x="1" y="0"/>
                    </a:lnTo>
                    <a:lnTo>
                      <a:pt x="6" y="0"/>
                    </a:lnTo>
                    <a:lnTo>
                      <a:pt x="11" y="8"/>
                    </a:lnTo>
                    <a:lnTo>
                      <a:pt x="11" y="14"/>
                    </a:lnTo>
                    <a:lnTo>
                      <a:pt x="9" y="13"/>
                    </a:lnTo>
                    <a:lnTo>
                      <a:pt x="9" y="10"/>
                    </a:lnTo>
                    <a:lnTo>
                      <a:pt x="5"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6" name="Freeform 376"/>
              <p:cNvSpPr>
                <a:spLocks/>
              </p:cNvSpPr>
              <p:nvPr/>
            </p:nvSpPr>
            <p:spPr bwMode="gray">
              <a:xfrm>
                <a:off x="3236478" y="214307"/>
                <a:ext cx="5" cy="11"/>
              </a:xfrm>
              <a:custGeom>
                <a:avLst/>
                <a:gdLst/>
                <a:ahLst/>
                <a:cxnLst>
                  <a:cxn ang="0">
                    <a:pos x="2" y="7"/>
                  </a:cxn>
                  <a:cxn ang="0">
                    <a:pos x="0" y="4"/>
                  </a:cxn>
                  <a:cxn ang="0">
                    <a:pos x="0" y="1"/>
                  </a:cxn>
                  <a:cxn ang="0">
                    <a:pos x="2" y="0"/>
                  </a:cxn>
                  <a:cxn ang="0">
                    <a:pos x="2" y="2"/>
                  </a:cxn>
                  <a:cxn ang="0">
                    <a:pos x="3" y="6"/>
                  </a:cxn>
                  <a:cxn ang="0">
                    <a:pos x="2" y="7"/>
                  </a:cxn>
                </a:cxnLst>
                <a:rect l="0" t="0" r="r" b="b"/>
                <a:pathLst>
                  <a:path w="3" h="7">
                    <a:moveTo>
                      <a:pt x="2" y="7"/>
                    </a:moveTo>
                    <a:lnTo>
                      <a:pt x="0" y="4"/>
                    </a:lnTo>
                    <a:lnTo>
                      <a:pt x="0" y="1"/>
                    </a:lnTo>
                    <a:lnTo>
                      <a:pt x="2" y="0"/>
                    </a:lnTo>
                    <a:lnTo>
                      <a:pt x="2" y="2"/>
                    </a:lnTo>
                    <a:lnTo>
                      <a:pt x="3" y="6"/>
                    </a:lnTo>
                    <a:lnTo>
                      <a:pt x="2"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7" name="Freeform 377"/>
              <p:cNvSpPr>
                <a:spLocks/>
              </p:cNvSpPr>
              <p:nvPr/>
            </p:nvSpPr>
            <p:spPr bwMode="gray">
              <a:xfrm>
                <a:off x="3236481" y="214301"/>
                <a:ext cx="5" cy="5"/>
              </a:xfrm>
              <a:custGeom>
                <a:avLst/>
                <a:gdLst/>
                <a:ahLst/>
                <a:cxnLst>
                  <a:cxn ang="0">
                    <a:pos x="0" y="0"/>
                  </a:cxn>
                  <a:cxn ang="0">
                    <a:pos x="2" y="0"/>
                  </a:cxn>
                  <a:cxn ang="0">
                    <a:pos x="3" y="2"/>
                  </a:cxn>
                  <a:cxn ang="0">
                    <a:pos x="2" y="3"/>
                  </a:cxn>
                  <a:cxn ang="0">
                    <a:pos x="0" y="0"/>
                  </a:cxn>
                </a:cxnLst>
                <a:rect l="0" t="0" r="r" b="b"/>
                <a:pathLst>
                  <a:path w="3" h="3">
                    <a:moveTo>
                      <a:pt x="0" y="0"/>
                    </a:moveTo>
                    <a:lnTo>
                      <a:pt x="2" y="0"/>
                    </a:lnTo>
                    <a:lnTo>
                      <a:pt x="3" y="2"/>
                    </a:lnTo>
                    <a:lnTo>
                      <a:pt x="2"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8" name="Freeform 378"/>
              <p:cNvSpPr>
                <a:spLocks/>
              </p:cNvSpPr>
              <p:nvPr/>
            </p:nvSpPr>
            <p:spPr bwMode="gray">
              <a:xfrm>
                <a:off x="3236487" y="214331"/>
                <a:ext cx="5" cy="6"/>
              </a:xfrm>
              <a:custGeom>
                <a:avLst/>
                <a:gdLst/>
                <a:ahLst/>
                <a:cxnLst>
                  <a:cxn ang="0">
                    <a:pos x="0" y="2"/>
                  </a:cxn>
                  <a:cxn ang="0">
                    <a:pos x="1" y="0"/>
                  </a:cxn>
                  <a:cxn ang="0">
                    <a:pos x="3" y="1"/>
                  </a:cxn>
                  <a:cxn ang="0">
                    <a:pos x="3" y="3"/>
                  </a:cxn>
                  <a:cxn ang="0">
                    <a:pos x="1" y="4"/>
                  </a:cxn>
                  <a:cxn ang="0">
                    <a:pos x="0" y="2"/>
                  </a:cxn>
                </a:cxnLst>
                <a:rect l="0" t="0" r="r" b="b"/>
                <a:pathLst>
                  <a:path w="3" h="4">
                    <a:moveTo>
                      <a:pt x="0" y="2"/>
                    </a:moveTo>
                    <a:lnTo>
                      <a:pt x="1" y="0"/>
                    </a:lnTo>
                    <a:lnTo>
                      <a:pt x="3" y="1"/>
                    </a:lnTo>
                    <a:lnTo>
                      <a:pt x="3" y="3"/>
                    </a:lnTo>
                    <a:lnTo>
                      <a:pt x="1"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29" name="Freeform 379"/>
              <p:cNvSpPr>
                <a:spLocks/>
              </p:cNvSpPr>
              <p:nvPr/>
            </p:nvSpPr>
            <p:spPr bwMode="gray">
              <a:xfrm>
                <a:off x="3236481" y="214335"/>
                <a:ext cx="6" cy="6"/>
              </a:xfrm>
              <a:custGeom>
                <a:avLst/>
                <a:gdLst/>
                <a:ahLst/>
                <a:cxnLst>
                  <a:cxn ang="0">
                    <a:pos x="0" y="1"/>
                  </a:cxn>
                  <a:cxn ang="0">
                    <a:pos x="1" y="0"/>
                  </a:cxn>
                  <a:cxn ang="0">
                    <a:pos x="4" y="1"/>
                  </a:cxn>
                  <a:cxn ang="0">
                    <a:pos x="3" y="3"/>
                  </a:cxn>
                  <a:cxn ang="0">
                    <a:pos x="1" y="4"/>
                  </a:cxn>
                  <a:cxn ang="0">
                    <a:pos x="0" y="1"/>
                  </a:cxn>
                </a:cxnLst>
                <a:rect l="0" t="0" r="r" b="b"/>
                <a:pathLst>
                  <a:path w="4" h="4">
                    <a:moveTo>
                      <a:pt x="0" y="1"/>
                    </a:moveTo>
                    <a:lnTo>
                      <a:pt x="1" y="0"/>
                    </a:lnTo>
                    <a:lnTo>
                      <a:pt x="4" y="1"/>
                    </a:lnTo>
                    <a:lnTo>
                      <a:pt x="3" y="3"/>
                    </a:lnTo>
                    <a:lnTo>
                      <a:pt x="1"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0" name="Freeform 380"/>
              <p:cNvSpPr>
                <a:spLocks/>
              </p:cNvSpPr>
              <p:nvPr/>
            </p:nvSpPr>
            <p:spPr bwMode="gray">
              <a:xfrm>
                <a:off x="3236396" y="214248"/>
                <a:ext cx="93" cy="112"/>
              </a:xfrm>
              <a:custGeom>
                <a:avLst/>
                <a:gdLst/>
                <a:ahLst/>
                <a:cxnLst>
                  <a:cxn ang="0">
                    <a:pos x="50" y="15"/>
                  </a:cxn>
                  <a:cxn ang="0">
                    <a:pos x="43" y="15"/>
                  </a:cxn>
                  <a:cxn ang="0">
                    <a:pos x="33" y="17"/>
                  </a:cxn>
                  <a:cxn ang="0">
                    <a:pos x="38" y="24"/>
                  </a:cxn>
                  <a:cxn ang="0">
                    <a:pos x="35" y="25"/>
                  </a:cxn>
                  <a:cxn ang="0">
                    <a:pos x="33" y="28"/>
                  </a:cxn>
                  <a:cxn ang="0">
                    <a:pos x="30" y="24"/>
                  </a:cxn>
                  <a:cxn ang="0">
                    <a:pos x="30" y="28"/>
                  </a:cxn>
                  <a:cxn ang="0">
                    <a:pos x="26" y="21"/>
                  </a:cxn>
                  <a:cxn ang="0">
                    <a:pos x="21" y="21"/>
                  </a:cxn>
                  <a:cxn ang="0">
                    <a:pos x="26" y="34"/>
                  </a:cxn>
                  <a:cxn ang="0">
                    <a:pos x="31" y="46"/>
                  </a:cxn>
                  <a:cxn ang="0">
                    <a:pos x="37" y="55"/>
                  </a:cxn>
                  <a:cxn ang="0">
                    <a:pos x="30" y="61"/>
                  </a:cxn>
                  <a:cxn ang="0">
                    <a:pos x="25" y="62"/>
                  </a:cxn>
                  <a:cxn ang="0">
                    <a:pos x="28" y="72"/>
                  </a:cxn>
                  <a:cxn ang="0">
                    <a:pos x="21" y="71"/>
                  </a:cxn>
                  <a:cxn ang="0">
                    <a:pos x="15" y="67"/>
                  </a:cxn>
                  <a:cxn ang="0">
                    <a:pos x="15" y="60"/>
                  </a:cxn>
                  <a:cxn ang="0">
                    <a:pos x="11" y="52"/>
                  </a:cxn>
                  <a:cxn ang="0">
                    <a:pos x="26" y="52"/>
                  </a:cxn>
                  <a:cxn ang="0">
                    <a:pos x="16" y="48"/>
                  </a:cxn>
                  <a:cxn ang="0">
                    <a:pos x="7" y="45"/>
                  </a:cxn>
                  <a:cxn ang="0">
                    <a:pos x="2" y="35"/>
                  </a:cxn>
                  <a:cxn ang="0">
                    <a:pos x="5" y="27"/>
                  </a:cxn>
                  <a:cxn ang="0">
                    <a:pos x="8" y="14"/>
                  </a:cxn>
                  <a:cxn ang="0">
                    <a:pos x="23" y="9"/>
                  </a:cxn>
                  <a:cxn ang="0">
                    <a:pos x="33" y="7"/>
                  </a:cxn>
                  <a:cxn ang="0">
                    <a:pos x="45" y="6"/>
                  </a:cxn>
                  <a:cxn ang="0">
                    <a:pos x="55" y="8"/>
                  </a:cxn>
                  <a:cxn ang="0">
                    <a:pos x="60" y="5"/>
                  </a:cxn>
                  <a:cxn ang="0">
                    <a:pos x="55" y="17"/>
                  </a:cxn>
                </a:cxnLst>
                <a:rect l="0" t="0" r="r" b="b"/>
                <a:pathLst>
                  <a:path w="60" h="72">
                    <a:moveTo>
                      <a:pt x="55" y="17"/>
                    </a:moveTo>
                    <a:lnTo>
                      <a:pt x="50" y="15"/>
                    </a:lnTo>
                    <a:lnTo>
                      <a:pt x="45" y="16"/>
                    </a:lnTo>
                    <a:lnTo>
                      <a:pt x="43" y="15"/>
                    </a:lnTo>
                    <a:lnTo>
                      <a:pt x="39" y="16"/>
                    </a:lnTo>
                    <a:lnTo>
                      <a:pt x="33" y="17"/>
                    </a:lnTo>
                    <a:lnTo>
                      <a:pt x="33" y="21"/>
                    </a:lnTo>
                    <a:lnTo>
                      <a:pt x="38" y="24"/>
                    </a:lnTo>
                    <a:lnTo>
                      <a:pt x="38" y="26"/>
                    </a:lnTo>
                    <a:lnTo>
                      <a:pt x="35" y="25"/>
                    </a:lnTo>
                    <a:lnTo>
                      <a:pt x="35" y="28"/>
                    </a:lnTo>
                    <a:lnTo>
                      <a:pt x="33" y="28"/>
                    </a:lnTo>
                    <a:lnTo>
                      <a:pt x="32" y="24"/>
                    </a:lnTo>
                    <a:lnTo>
                      <a:pt x="30" y="24"/>
                    </a:lnTo>
                    <a:lnTo>
                      <a:pt x="31" y="28"/>
                    </a:lnTo>
                    <a:lnTo>
                      <a:pt x="30" y="28"/>
                    </a:lnTo>
                    <a:lnTo>
                      <a:pt x="27" y="24"/>
                    </a:lnTo>
                    <a:lnTo>
                      <a:pt x="26" y="21"/>
                    </a:lnTo>
                    <a:lnTo>
                      <a:pt x="24" y="20"/>
                    </a:lnTo>
                    <a:lnTo>
                      <a:pt x="21" y="21"/>
                    </a:lnTo>
                    <a:lnTo>
                      <a:pt x="21" y="26"/>
                    </a:lnTo>
                    <a:lnTo>
                      <a:pt x="26" y="34"/>
                    </a:lnTo>
                    <a:lnTo>
                      <a:pt x="25" y="43"/>
                    </a:lnTo>
                    <a:lnTo>
                      <a:pt x="31" y="46"/>
                    </a:lnTo>
                    <a:lnTo>
                      <a:pt x="37" y="51"/>
                    </a:lnTo>
                    <a:lnTo>
                      <a:pt x="37" y="55"/>
                    </a:lnTo>
                    <a:lnTo>
                      <a:pt x="30" y="55"/>
                    </a:lnTo>
                    <a:lnTo>
                      <a:pt x="30" y="61"/>
                    </a:lnTo>
                    <a:lnTo>
                      <a:pt x="26" y="60"/>
                    </a:lnTo>
                    <a:lnTo>
                      <a:pt x="25" y="62"/>
                    </a:lnTo>
                    <a:lnTo>
                      <a:pt x="27" y="64"/>
                    </a:lnTo>
                    <a:lnTo>
                      <a:pt x="28" y="72"/>
                    </a:lnTo>
                    <a:lnTo>
                      <a:pt x="24" y="71"/>
                    </a:lnTo>
                    <a:lnTo>
                      <a:pt x="21" y="71"/>
                    </a:lnTo>
                    <a:lnTo>
                      <a:pt x="19" y="68"/>
                    </a:lnTo>
                    <a:lnTo>
                      <a:pt x="15" y="67"/>
                    </a:lnTo>
                    <a:lnTo>
                      <a:pt x="13" y="65"/>
                    </a:lnTo>
                    <a:lnTo>
                      <a:pt x="15" y="60"/>
                    </a:lnTo>
                    <a:lnTo>
                      <a:pt x="11" y="56"/>
                    </a:lnTo>
                    <a:lnTo>
                      <a:pt x="11" y="52"/>
                    </a:lnTo>
                    <a:lnTo>
                      <a:pt x="17" y="51"/>
                    </a:lnTo>
                    <a:lnTo>
                      <a:pt x="26" y="52"/>
                    </a:lnTo>
                    <a:lnTo>
                      <a:pt x="24" y="48"/>
                    </a:lnTo>
                    <a:lnTo>
                      <a:pt x="16" y="48"/>
                    </a:lnTo>
                    <a:lnTo>
                      <a:pt x="11" y="49"/>
                    </a:lnTo>
                    <a:lnTo>
                      <a:pt x="7" y="45"/>
                    </a:lnTo>
                    <a:lnTo>
                      <a:pt x="5" y="39"/>
                    </a:lnTo>
                    <a:lnTo>
                      <a:pt x="2" y="35"/>
                    </a:lnTo>
                    <a:lnTo>
                      <a:pt x="0" y="31"/>
                    </a:lnTo>
                    <a:lnTo>
                      <a:pt x="5" y="27"/>
                    </a:lnTo>
                    <a:lnTo>
                      <a:pt x="9" y="20"/>
                    </a:lnTo>
                    <a:lnTo>
                      <a:pt x="8" y="14"/>
                    </a:lnTo>
                    <a:lnTo>
                      <a:pt x="19" y="14"/>
                    </a:lnTo>
                    <a:lnTo>
                      <a:pt x="23" y="9"/>
                    </a:lnTo>
                    <a:lnTo>
                      <a:pt x="27" y="9"/>
                    </a:lnTo>
                    <a:lnTo>
                      <a:pt x="33" y="7"/>
                    </a:lnTo>
                    <a:lnTo>
                      <a:pt x="39" y="5"/>
                    </a:lnTo>
                    <a:lnTo>
                      <a:pt x="45" y="6"/>
                    </a:lnTo>
                    <a:lnTo>
                      <a:pt x="50" y="9"/>
                    </a:lnTo>
                    <a:lnTo>
                      <a:pt x="55" y="8"/>
                    </a:lnTo>
                    <a:lnTo>
                      <a:pt x="57" y="0"/>
                    </a:lnTo>
                    <a:lnTo>
                      <a:pt x="60" y="5"/>
                    </a:lnTo>
                    <a:lnTo>
                      <a:pt x="59" y="11"/>
                    </a:lnTo>
                    <a:lnTo>
                      <a:pt x="55" y="1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1" name="Freeform 381"/>
              <p:cNvSpPr>
                <a:spLocks/>
              </p:cNvSpPr>
              <p:nvPr/>
            </p:nvSpPr>
            <p:spPr bwMode="gray">
              <a:xfrm>
                <a:off x="3236469" y="214289"/>
                <a:ext cx="4" cy="4"/>
              </a:xfrm>
              <a:custGeom>
                <a:avLst/>
                <a:gdLst/>
                <a:ahLst/>
                <a:cxnLst>
                  <a:cxn ang="0">
                    <a:pos x="1" y="3"/>
                  </a:cxn>
                  <a:cxn ang="0">
                    <a:pos x="0" y="2"/>
                  </a:cxn>
                  <a:cxn ang="0">
                    <a:pos x="1" y="0"/>
                  </a:cxn>
                  <a:cxn ang="0">
                    <a:pos x="3" y="1"/>
                  </a:cxn>
                  <a:cxn ang="0">
                    <a:pos x="3" y="2"/>
                  </a:cxn>
                  <a:cxn ang="0">
                    <a:pos x="1" y="3"/>
                  </a:cxn>
                </a:cxnLst>
                <a:rect l="0" t="0" r="r" b="b"/>
                <a:pathLst>
                  <a:path w="3" h="3">
                    <a:moveTo>
                      <a:pt x="1" y="3"/>
                    </a:moveTo>
                    <a:lnTo>
                      <a:pt x="0" y="2"/>
                    </a:lnTo>
                    <a:lnTo>
                      <a:pt x="1" y="0"/>
                    </a:lnTo>
                    <a:lnTo>
                      <a:pt x="3" y="1"/>
                    </a:lnTo>
                    <a:lnTo>
                      <a:pt x="3" y="2"/>
                    </a:lnTo>
                    <a:lnTo>
                      <a:pt x="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432" name="Freeform 382"/>
              <p:cNvSpPr>
                <a:spLocks/>
              </p:cNvSpPr>
              <p:nvPr/>
            </p:nvSpPr>
            <p:spPr bwMode="gray">
              <a:xfrm>
                <a:off x="3236497" y="213478"/>
                <a:ext cx="530" cy="784"/>
              </a:xfrm>
              <a:custGeom>
                <a:avLst/>
                <a:gdLst/>
                <a:ahLst/>
                <a:cxnLst>
                  <a:cxn ang="0">
                    <a:pos x="266" y="360"/>
                  </a:cxn>
                  <a:cxn ang="0">
                    <a:pos x="243" y="355"/>
                  </a:cxn>
                  <a:cxn ang="0">
                    <a:pos x="197" y="360"/>
                  </a:cxn>
                  <a:cxn ang="0">
                    <a:pos x="179" y="410"/>
                  </a:cxn>
                  <a:cxn ang="0">
                    <a:pos x="199" y="435"/>
                  </a:cxn>
                  <a:cxn ang="0">
                    <a:pos x="182" y="448"/>
                  </a:cxn>
                  <a:cxn ang="0">
                    <a:pos x="179" y="463"/>
                  </a:cxn>
                  <a:cxn ang="0">
                    <a:pos x="185" y="481"/>
                  </a:cxn>
                  <a:cxn ang="0">
                    <a:pos x="192" y="494"/>
                  </a:cxn>
                  <a:cxn ang="0">
                    <a:pos x="171" y="494"/>
                  </a:cxn>
                  <a:cxn ang="0">
                    <a:pos x="125" y="478"/>
                  </a:cxn>
                  <a:cxn ang="0">
                    <a:pos x="92" y="457"/>
                  </a:cxn>
                  <a:cxn ang="0">
                    <a:pos x="92" y="445"/>
                  </a:cxn>
                  <a:cxn ang="0">
                    <a:pos x="102" y="424"/>
                  </a:cxn>
                  <a:cxn ang="0">
                    <a:pos x="110" y="398"/>
                  </a:cxn>
                  <a:cxn ang="0">
                    <a:pos x="74" y="372"/>
                  </a:cxn>
                  <a:cxn ang="0">
                    <a:pos x="47" y="341"/>
                  </a:cxn>
                  <a:cxn ang="0">
                    <a:pos x="38" y="327"/>
                  </a:cxn>
                  <a:cxn ang="0">
                    <a:pos x="33" y="303"/>
                  </a:cxn>
                  <a:cxn ang="0">
                    <a:pos x="12" y="277"/>
                  </a:cxn>
                  <a:cxn ang="0">
                    <a:pos x="3" y="238"/>
                  </a:cxn>
                  <a:cxn ang="0">
                    <a:pos x="13" y="206"/>
                  </a:cxn>
                  <a:cxn ang="0">
                    <a:pos x="15" y="197"/>
                  </a:cxn>
                  <a:cxn ang="0">
                    <a:pos x="40" y="141"/>
                  </a:cxn>
                  <a:cxn ang="0">
                    <a:pos x="28" y="109"/>
                  </a:cxn>
                  <a:cxn ang="0">
                    <a:pos x="23" y="75"/>
                  </a:cxn>
                  <a:cxn ang="0">
                    <a:pos x="9" y="26"/>
                  </a:cxn>
                  <a:cxn ang="0">
                    <a:pos x="33" y="3"/>
                  </a:cxn>
                  <a:cxn ang="0">
                    <a:pos x="50" y="5"/>
                  </a:cxn>
                  <a:cxn ang="0">
                    <a:pos x="65" y="11"/>
                  </a:cxn>
                  <a:cxn ang="0">
                    <a:pos x="112" y="32"/>
                  </a:cxn>
                  <a:cxn ang="0">
                    <a:pos x="106" y="66"/>
                  </a:cxn>
                  <a:cxn ang="0">
                    <a:pos x="55" y="52"/>
                  </a:cxn>
                  <a:cxn ang="0">
                    <a:pos x="67" y="77"/>
                  </a:cxn>
                  <a:cxn ang="0">
                    <a:pos x="74" y="107"/>
                  </a:cxn>
                  <a:cxn ang="0">
                    <a:pos x="88" y="106"/>
                  </a:cxn>
                  <a:cxn ang="0">
                    <a:pos x="105" y="101"/>
                  </a:cxn>
                  <a:cxn ang="0">
                    <a:pos x="130" y="63"/>
                  </a:cxn>
                  <a:cxn ang="0">
                    <a:pos x="149" y="44"/>
                  </a:cxn>
                  <a:cxn ang="0">
                    <a:pos x="143" y="24"/>
                  </a:cxn>
                  <a:cxn ang="0">
                    <a:pos x="177" y="34"/>
                  </a:cxn>
                  <a:cxn ang="0">
                    <a:pos x="166" y="47"/>
                  </a:cxn>
                  <a:cxn ang="0">
                    <a:pos x="189" y="36"/>
                  </a:cxn>
                  <a:cxn ang="0">
                    <a:pos x="209" y="31"/>
                  </a:cxn>
                  <a:cxn ang="0">
                    <a:pos x="231" y="25"/>
                  </a:cxn>
                  <a:cxn ang="0">
                    <a:pos x="243" y="20"/>
                  </a:cxn>
                  <a:cxn ang="0">
                    <a:pos x="249" y="29"/>
                  </a:cxn>
                  <a:cxn ang="0">
                    <a:pos x="264" y="24"/>
                  </a:cxn>
                  <a:cxn ang="0">
                    <a:pos x="292" y="19"/>
                  </a:cxn>
                  <a:cxn ang="0">
                    <a:pos x="307" y="19"/>
                  </a:cxn>
                  <a:cxn ang="0">
                    <a:pos x="341" y="21"/>
                  </a:cxn>
                  <a:cxn ang="0">
                    <a:pos x="305" y="101"/>
                  </a:cxn>
                  <a:cxn ang="0">
                    <a:pos x="300" y="226"/>
                  </a:cxn>
                  <a:cxn ang="0">
                    <a:pos x="292" y="293"/>
                  </a:cxn>
                </a:cxnLst>
                <a:rect l="0" t="0" r="r" b="b"/>
                <a:pathLst>
                  <a:path w="342" h="506">
                    <a:moveTo>
                      <a:pt x="300" y="362"/>
                    </a:moveTo>
                    <a:lnTo>
                      <a:pt x="300" y="369"/>
                    </a:lnTo>
                    <a:lnTo>
                      <a:pt x="287" y="365"/>
                    </a:lnTo>
                    <a:lnTo>
                      <a:pt x="283" y="360"/>
                    </a:lnTo>
                    <a:lnTo>
                      <a:pt x="266" y="360"/>
                    </a:lnTo>
                    <a:lnTo>
                      <a:pt x="261" y="366"/>
                    </a:lnTo>
                    <a:lnTo>
                      <a:pt x="258" y="366"/>
                    </a:lnTo>
                    <a:lnTo>
                      <a:pt x="254" y="362"/>
                    </a:lnTo>
                    <a:lnTo>
                      <a:pt x="249" y="363"/>
                    </a:lnTo>
                    <a:lnTo>
                      <a:pt x="243" y="355"/>
                    </a:lnTo>
                    <a:lnTo>
                      <a:pt x="235" y="355"/>
                    </a:lnTo>
                    <a:lnTo>
                      <a:pt x="231" y="352"/>
                    </a:lnTo>
                    <a:lnTo>
                      <a:pt x="222" y="352"/>
                    </a:lnTo>
                    <a:lnTo>
                      <a:pt x="217" y="346"/>
                    </a:lnTo>
                    <a:lnTo>
                      <a:pt x="197" y="360"/>
                    </a:lnTo>
                    <a:lnTo>
                      <a:pt x="197" y="372"/>
                    </a:lnTo>
                    <a:lnTo>
                      <a:pt x="191" y="373"/>
                    </a:lnTo>
                    <a:lnTo>
                      <a:pt x="188" y="368"/>
                    </a:lnTo>
                    <a:lnTo>
                      <a:pt x="182" y="369"/>
                    </a:lnTo>
                    <a:lnTo>
                      <a:pt x="179" y="410"/>
                    </a:lnTo>
                    <a:lnTo>
                      <a:pt x="193" y="413"/>
                    </a:lnTo>
                    <a:lnTo>
                      <a:pt x="199" y="421"/>
                    </a:lnTo>
                    <a:lnTo>
                      <a:pt x="197" y="431"/>
                    </a:lnTo>
                    <a:lnTo>
                      <a:pt x="201" y="434"/>
                    </a:lnTo>
                    <a:lnTo>
                      <a:pt x="199" y="435"/>
                    </a:lnTo>
                    <a:lnTo>
                      <a:pt x="193" y="440"/>
                    </a:lnTo>
                    <a:lnTo>
                      <a:pt x="189" y="442"/>
                    </a:lnTo>
                    <a:lnTo>
                      <a:pt x="188" y="443"/>
                    </a:lnTo>
                    <a:lnTo>
                      <a:pt x="185" y="443"/>
                    </a:lnTo>
                    <a:lnTo>
                      <a:pt x="182" y="448"/>
                    </a:lnTo>
                    <a:lnTo>
                      <a:pt x="180" y="454"/>
                    </a:lnTo>
                    <a:lnTo>
                      <a:pt x="177" y="455"/>
                    </a:lnTo>
                    <a:lnTo>
                      <a:pt x="177" y="457"/>
                    </a:lnTo>
                    <a:lnTo>
                      <a:pt x="178" y="459"/>
                    </a:lnTo>
                    <a:lnTo>
                      <a:pt x="179" y="463"/>
                    </a:lnTo>
                    <a:lnTo>
                      <a:pt x="182" y="466"/>
                    </a:lnTo>
                    <a:lnTo>
                      <a:pt x="184" y="469"/>
                    </a:lnTo>
                    <a:lnTo>
                      <a:pt x="185" y="475"/>
                    </a:lnTo>
                    <a:lnTo>
                      <a:pt x="185" y="478"/>
                    </a:lnTo>
                    <a:lnTo>
                      <a:pt x="185" y="481"/>
                    </a:lnTo>
                    <a:lnTo>
                      <a:pt x="187" y="483"/>
                    </a:lnTo>
                    <a:lnTo>
                      <a:pt x="188" y="486"/>
                    </a:lnTo>
                    <a:lnTo>
                      <a:pt x="189" y="488"/>
                    </a:lnTo>
                    <a:lnTo>
                      <a:pt x="191" y="490"/>
                    </a:lnTo>
                    <a:lnTo>
                      <a:pt x="192" y="494"/>
                    </a:lnTo>
                    <a:lnTo>
                      <a:pt x="194" y="496"/>
                    </a:lnTo>
                    <a:lnTo>
                      <a:pt x="194" y="504"/>
                    </a:lnTo>
                    <a:lnTo>
                      <a:pt x="188" y="506"/>
                    </a:lnTo>
                    <a:lnTo>
                      <a:pt x="175" y="500"/>
                    </a:lnTo>
                    <a:lnTo>
                      <a:pt x="171" y="494"/>
                    </a:lnTo>
                    <a:lnTo>
                      <a:pt x="168" y="494"/>
                    </a:lnTo>
                    <a:lnTo>
                      <a:pt x="156" y="485"/>
                    </a:lnTo>
                    <a:lnTo>
                      <a:pt x="143" y="479"/>
                    </a:lnTo>
                    <a:lnTo>
                      <a:pt x="139" y="480"/>
                    </a:lnTo>
                    <a:lnTo>
                      <a:pt x="125" y="478"/>
                    </a:lnTo>
                    <a:lnTo>
                      <a:pt x="113" y="475"/>
                    </a:lnTo>
                    <a:lnTo>
                      <a:pt x="108" y="471"/>
                    </a:lnTo>
                    <a:lnTo>
                      <a:pt x="99" y="460"/>
                    </a:lnTo>
                    <a:lnTo>
                      <a:pt x="95" y="460"/>
                    </a:lnTo>
                    <a:lnTo>
                      <a:pt x="92" y="457"/>
                    </a:lnTo>
                    <a:lnTo>
                      <a:pt x="89" y="455"/>
                    </a:lnTo>
                    <a:lnTo>
                      <a:pt x="87" y="451"/>
                    </a:lnTo>
                    <a:lnTo>
                      <a:pt x="86" y="448"/>
                    </a:lnTo>
                    <a:lnTo>
                      <a:pt x="92" y="447"/>
                    </a:lnTo>
                    <a:lnTo>
                      <a:pt x="92" y="445"/>
                    </a:lnTo>
                    <a:lnTo>
                      <a:pt x="97" y="440"/>
                    </a:lnTo>
                    <a:lnTo>
                      <a:pt x="98" y="437"/>
                    </a:lnTo>
                    <a:lnTo>
                      <a:pt x="95" y="431"/>
                    </a:lnTo>
                    <a:lnTo>
                      <a:pt x="103" y="426"/>
                    </a:lnTo>
                    <a:lnTo>
                      <a:pt x="102" y="424"/>
                    </a:lnTo>
                    <a:lnTo>
                      <a:pt x="93" y="427"/>
                    </a:lnTo>
                    <a:lnTo>
                      <a:pt x="99" y="416"/>
                    </a:lnTo>
                    <a:lnTo>
                      <a:pt x="105" y="409"/>
                    </a:lnTo>
                    <a:lnTo>
                      <a:pt x="109" y="410"/>
                    </a:lnTo>
                    <a:lnTo>
                      <a:pt x="110" y="398"/>
                    </a:lnTo>
                    <a:lnTo>
                      <a:pt x="116" y="391"/>
                    </a:lnTo>
                    <a:lnTo>
                      <a:pt x="103" y="378"/>
                    </a:lnTo>
                    <a:lnTo>
                      <a:pt x="97" y="378"/>
                    </a:lnTo>
                    <a:lnTo>
                      <a:pt x="89" y="371"/>
                    </a:lnTo>
                    <a:lnTo>
                      <a:pt x="74" y="372"/>
                    </a:lnTo>
                    <a:lnTo>
                      <a:pt x="70" y="366"/>
                    </a:lnTo>
                    <a:lnTo>
                      <a:pt x="70" y="360"/>
                    </a:lnTo>
                    <a:lnTo>
                      <a:pt x="63" y="359"/>
                    </a:lnTo>
                    <a:lnTo>
                      <a:pt x="59" y="342"/>
                    </a:lnTo>
                    <a:lnTo>
                      <a:pt x="47" y="341"/>
                    </a:lnTo>
                    <a:lnTo>
                      <a:pt x="40" y="345"/>
                    </a:lnTo>
                    <a:lnTo>
                      <a:pt x="38" y="337"/>
                    </a:lnTo>
                    <a:lnTo>
                      <a:pt x="34" y="333"/>
                    </a:lnTo>
                    <a:lnTo>
                      <a:pt x="33" y="327"/>
                    </a:lnTo>
                    <a:lnTo>
                      <a:pt x="38" y="327"/>
                    </a:lnTo>
                    <a:lnTo>
                      <a:pt x="42" y="330"/>
                    </a:lnTo>
                    <a:lnTo>
                      <a:pt x="45" y="330"/>
                    </a:lnTo>
                    <a:lnTo>
                      <a:pt x="47" y="322"/>
                    </a:lnTo>
                    <a:lnTo>
                      <a:pt x="38" y="312"/>
                    </a:lnTo>
                    <a:lnTo>
                      <a:pt x="33" y="303"/>
                    </a:lnTo>
                    <a:lnTo>
                      <a:pt x="32" y="287"/>
                    </a:lnTo>
                    <a:lnTo>
                      <a:pt x="28" y="282"/>
                    </a:lnTo>
                    <a:lnTo>
                      <a:pt x="22" y="281"/>
                    </a:lnTo>
                    <a:lnTo>
                      <a:pt x="17" y="282"/>
                    </a:lnTo>
                    <a:lnTo>
                      <a:pt x="12" y="277"/>
                    </a:lnTo>
                    <a:lnTo>
                      <a:pt x="6" y="277"/>
                    </a:lnTo>
                    <a:lnTo>
                      <a:pt x="7" y="264"/>
                    </a:lnTo>
                    <a:lnTo>
                      <a:pt x="3" y="258"/>
                    </a:lnTo>
                    <a:lnTo>
                      <a:pt x="3" y="247"/>
                    </a:lnTo>
                    <a:lnTo>
                      <a:pt x="3" y="238"/>
                    </a:lnTo>
                    <a:lnTo>
                      <a:pt x="0" y="230"/>
                    </a:lnTo>
                    <a:lnTo>
                      <a:pt x="3" y="214"/>
                    </a:lnTo>
                    <a:lnTo>
                      <a:pt x="8" y="209"/>
                    </a:lnTo>
                    <a:lnTo>
                      <a:pt x="7" y="206"/>
                    </a:lnTo>
                    <a:lnTo>
                      <a:pt x="13" y="206"/>
                    </a:lnTo>
                    <a:lnTo>
                      <a:pt x="14" y="204"/>
                    </a:lnTo>
                    <a:lnTo>
                      <a:pt x="24" y="205"/>
                    </a:lnTo>
                    <a:lnTo>
                      <a:pt x="26" y="198"/>
                    </a:lnTo>
                    <a:lnTo>
                      <a:pt x="21" y="197"/>
                    </a:lnTo>
                    <a:lnTo>
                      <a:pt x="15" y="197"/>
                    </a:lnTo>
                    <a:lnTo>
                      <a:pt x="10" y="195"/>
                    </a:lnTo>
                    <a:lnTo>
                      <a:pt x="11" y="188"/>
                    </a:lnTo>
                    <a:lnTo>
                      <a:pt x="13" y="178"/>
                    </a:lnTo>
                    <a:lnTo>
                      <a:pt x="23" y="163"/>
                    </a:lnTo>
                    <a:lnTo>
                      <a:pt x="40" y="141"/>
                    </a:lnTo>
                    <a:lnTo>
                      <a:pt x="32" y="130"/>
                    </a:lnTo>
                    <a:lnTo>
                      <a:pt x="26" y="128"/>
                    </a:lnTo>
                    <a:lnTo>
                      <a:pt x="24" y="122"/>
                    </a:lnTo>
                    <a:lnTo>
                      <a:pt x="28" y="115"/>
                    </a:lnTo>
                    <a:lnTo>
                      <a:pt x="28" y="109"/>
                    </a:lnTo>
                    <a:lnTo>
                      <a:pt x="24" y="101"/>
                    </a:lnTo>
                    <a:lnTo>
                      <a:pt x="26" y="96"/>
                    </a:lnTo>
                    <a:lnTo>
                      <a:pt x="22" y="92"/>
                    </a:lnTo>
                    <a:lnTo>
                      <a:pt x="24" y="83"/>
                    </a:lnTo>
                    <a:lnTo>
                      <a:pt x="23" y="75"/>
                    </a:lnTo>
                    <a:lnTo>
                      <a:pt x="24" y="63"/>
                    </a:lnTo>
                    <a:lnTo>
                      <a:pt x="15" y="48"/>
                    </a:lnTo>
                    <a:lnTo>
                      <a:pt x="21" y="40"/>
                    </a:lnTo>
                    <a:lnTo>
                      <a:pt x="17" y="31"/>
                    </a:lnTo>
                    <a:lnTo>
                      <a:pt x="9" y="26"/>
                    </a:lnTo>
                    <a:lnTo>
                      <a:pt x="9" y="21"/>
                    </a:lnTo>
                    <a:lnTo>
                      <a:pt x="15" y="13"/>
                    </a:lnTo>
                    <a:lnTo>
                      <a:pt x="20" y="11"/>
                    </a:lnTo>
                    <a:lnTo>
                      <a:pt x="21" y="8"/>
                    </a:lnTo>
                    <a:lnTo>
                      <a:pt x="33" y="3"/>
                    </a:lnTo>
                    <a:lnTo>
                      <a:pt x="38" y="3"/>
                    </a:lnTo>
                    <a:lnTo>
                      <a:pt x="38" y="1"/>
                    </a:lnTo>
                    <a:lnTo>
                      <a:pt x="43" y="0"/>
                    </a:lnTo>
                    <a:lnTo>
                      <a:pt x="50" y="3"/>
                    </a:lnTo>
                    <a:lnTo>
                      <a:pt x="50" y="5"/>
                    </a:lnTo>
                    <a:lnTo>
                      <a:pt x="44" y="6"/>
                    </a:lnTo>
                    <a:lnTo>
                      <a:pt x="46" y="9"/>
                    </a:lnTo>
                    <a:lnTo>
                      <a:pt x="52" y="10"/>
                    </a:lnTo>
                    <a:lnTo>
                      <a:pt x="56" y="12"/>
                    </a:lnTo>
                    <a:lnTo>
                      <a:pt x="65" y="11"/>
                    </a:lnTo>
                    <a:lnTo>
                      <a:pt x="79" y="14"/>
                    </a:lnTo>
                    <a:lnTo>
                      <a:pt x="92" y="23"/>
                    </a:lnTo>
                    <a:lnTo>
                      <a:pt x="103" y="27"/>
                    </a:lnTo>
                    <a:lnTo>
                      <a:pt x="108" y="29"/>
                    </a:lnTo>
                    <a:lnTo>
                      <a:pt x="112" y="32"/>
                    </a:lnTo>
                    <a:lnTo>
                      <a:pt x="116" y="32"/>
                    </a:lnTo>
                    <a:lnTo>
                      <a:pt x="121" y="35"/>
                    </a:lnTo>
                    <a:lnTo>
                      <a:pt x="125" y="38"/>
                    </a:lnTo>
                    <a:lnTo>
                      <a:pt x="125" y="52"/>
                    </a:lnTo>
                    <a:lnTo>
                      <a:pt x="106" y="66"/>
                    </a:lnTo>
                    <a:lnTo>
                      <a:pt x="95" y="66"/>
                    </a:lnTo>
                    <a:lnTo>
                      <a:pt x="82" y="61"/>
                    </a:lnTo>
                    <a:lnTo>
                      <a:pt x="70" y="56"/>
                    </a:lnTo>
                    <a:lnTo>
                      <a:pt x="61" y="52"/>
                    </a:lnTo>
                    <a:lnTo>
                      <a:pt x="55" y="52"/>
                    </a:lnTo>
                    <a:lnTo>
                      <a:pt x="44" y="45"/>
                    </a:lnTo>
                    <a:lnTo>
                      <a:pt x="44" y="50"/>
                    </a:lnTo>
                    <a:lnTo>
                      <a:pt x="55" y="58"/>
                    </a:lnTo>
                    <a:lnTo>
                      <a:pt x="66" y="70"/>
                    </a:lnTo>
                    <a:lnTo>
                      <a:pt x="67" y="77"/>
                    </a:lnTo>
                    <a:lnTo>
                      <a:pt x="62" y="85"/>
                    </a:lnTo>
                    <a:lnTo>
                      <a:pt x="67" y="91"/>
                    </a:lnTo>
                    <a:lnTo>
                      <a:pt x="66" y="104"/>
                    </a:lnTo>
                    <a:lnTo>
                      <a:pt x="66" y="109"/>
                    </a:lnTo>
                    <a:lnTo>
                      <a:pt x="74" y="107"/>
                    </a:lnTo>
                    <a:lnTo>
                      <a:pt x="82" y="118"/>
                    </a:lnTo>
                    <a:lnTo>
                      <a:pt x="94" y="116"/>
                    </a:lnTo>
                    <a:lnTo>
                      <a:pt x="96" y="111"/>
                    </a:lnTo>
                    <a:lnTo>
                      <a:pt x="92" y="108"/>
                    </a:lnTo>
                    <a:lnTo>
                      <a:pt x="88" y="106"/>
                    </a:lnTo>
                    <a:lnTo>
                      <a:pt x="82" y="96"/>
                    </a:lnTo>
                    <a:lnTo>
                      <a:pt x="84" y="88"/>
                    </a:lnTo>
                    <a:lnTo>
                      <a:pt x="89" y="89"/>
                    </a:lnTo>
                    <a:lnTo>
                      <a:pt x="92" y="94"/>
                    </a:lnTo>
                    <a:lnTo>
                      <a:pt x="105" y="101"/>
                    </a:lnTo>
                    <a:lnTo>
                      <a:pt x="115" y="100"/>
                    </a:lnTo>
                    <a:lnTo>
                      <a:pt x="118" y="94"/>
                    </a:lnTo>
                    <a:lnTo>
                      <a:pt x="110" y="79"/>
                    </a:lnTo>
                    <a:lnTo>
                      <a:pt x="122" y="68"/>
                    </a:lnTo>
                    <a:lnTo>
                      <a:pt x="130" y="63"/>
                    </a:lnTo>
                    <a:lnTo>
                      <a:pt x="131" y="55"/>
                    </a:lnTo>
                    <a:lnTo>
                      <a:pt x="140" y="56"/>
                    </a:lnTo>
                    <a:lnTo>
                      <a:pt x="151" y="64"/>
                    </a:lnTo>
                    <a:lnTo>
                      <a:pt x="156" y="48"/>
                    </a:lnTo>
                    <a:lnTo>
                      <a:pt x="149" y="44"/>
                    </a:lnTo>
                    <a:lnTo>
                      <a:pt x="149" y="41"/>
                    </a:lnTo>
                    <a:lnTo>
                      <a:pt x="152" y="38"/>
                    </a:lnTo>
                    <a:lnTo>
                      <a:pt x="152" y="30"/>
                    </a:lnTo>
                    <a:lnTo>
                      <a:pt x="149" y="28"/>
                    </a:lnTo>
                    <a:lnTo>
                      <a:pt x="143" y="24"/>
                    </a:lnTo>
                    <a:lnTo>
                      <a:pt x="144" y="22"/>
                    </a:lnTo>
                    <a:lnTo>
                      <a:pt x="148" y="21"/>
                    </a:lnTo>
                    <a:lnTo>
                      <a:pt x="160" y="23"/>
                    </a:lnTo>
                    <a:lnTo>
                      <a:pt x="171" y="26"/>
                    </a:lnTo>
                    <a:lnTo>
                      <a:pt x="177" y="34"/>
                    </a:lnTo>
                    <a:lnTo>
                      <a:pt x="164" y="36"/>
                    </a:lnTo>
                    <a:lnTo>
                      <a:pt x="164" y="38"/>
                    </a:lnTo>
                    <a:lnTo>
                      <a:pt x="160" y="41"/>
                    </a:lnTo>
                    <a:lnTo>
                      <a:pt x="165" y="44"/>
                    </a:lnTo>
                    <a:lnTo>
                      <a:pt x="166" y="47"/>
                    </a:lnTo>
                    <a:lnTo>
                      <a:pt x="177" y="50"/>
                    </a:lnTo>
                    <a:lnTo>
                      <a:pt x="185" y="47"/>
                    </a:lnTo>
                    <a:lnTo>
                      <a:pt x="187" y="42"/>
                    </a:lnTo>
                    <a:lnTo>
                      <a:pt x="185" y="37"/>
                    </a:lnTo>
                    <a:lnTo>
                      <a:pt x="189" y="36"/>
                    </a:lnTo>
                    <a:lnTo>
                      <a:pt x="193" y="39"/>
                    </a:lnTo>
                    <a:lnTo>
                      <a:pt x="195" y="38"/>
                    </a:lnTo>
                    <a:lnTo>
                      <a:pt x="195" y="35"/>
                    </a:lnTo>
                    <a:lnTo>
                      <a:pt x="203" y="35"/>
                    </a:lnTo>
                    <a:lnTo>
                      <a:pt x="209" y="31"/>
                    </a:lnTo>
                    <a:lnTo>
                      <a:pt x="214" y="26"/>
                    </a:lnTo>
                    <a:lnTo>
                      <a:pt x="223" y="23"/>
                    </a:lnTo>
                    <a:lnTo>
                      <a:pt x="226" y="24"/>
                    </a:lnTo>
                    <a:lnTo>
                      <a:pt x="227" y="27"/>
                    </a:lnTo>
                    <a:lnTo>
                      <a:pt x="231" y="25"/>
                    </a:lnTo>
                    <a:lnTo>
                      <a:pt x="230" y="22"/>
                    </a:lnTo>
                    <a:lnTo>
                      <a:pt x="234" y="21"/>
                    </a:lnTo>
                    <a:lnTo>
                      <a:pt x="239" y="18"/>
                    </a:lnTo>
                    <a:lnTo>
                      <a:pt x="246" y="17"/>
                    </a:lnTo>
                    <a:lnTo>
                      <a:pt x="243" y="20"/>
                    </a:lnTo>
                    <a:lnTo>
                      <a:pt x="245" y="24"/>
                    </a:lnTo>
                    <a:lnTo>
                      <a:pt x="239" y="27"/>
                    </a:lnTo>
                    <a:lnTo>
                      <a:pt x="242" y="30"/>
                    </a:lnTo>
                    <a:lnTo>
                      <a:pt x="247" y="28"/>
                    </a:lnTo>
                    <a:lnTo>
                      <a:pt x="249" y="29"/>
                    </a:lnTo>
                    <a:lnTo>
                      <a:pt x="254" y="29"/>
                    </a:lnTo>
                    <a:lnTo>
                      <a:pt x="254" y="26"/>
                    </a:lnTo>
                    <a:lnTo>
                      <a:pt x="258" y="23"/>
                    </a:lnTo>
                    <a:lnTo>
                      <a:pt x="264" y="23"/>
                    </a:lnTo>
                    <a:lnTo>
                      <a:pt x="264" y="24"/>
                    </a:lnTo>
                    <a:lnTo>
                      <a:pt x="271" y="24"/>
                    </a:lnTo>
                    <a:lnTo>
                      <a:pt x="277" y="20"/>
                    </a:lnTo>
                    <a:lnTo>
                      <a:pt x="282" y="20"/>
                    </a:lnTo>
                    <a:lnTo>
                      <a:pt x="287" y="17"/>
                    </a:lnTo>
                    <a:lnTo>
                      <a:pt x="292" y="19"/>
                    </a:lnTo>
                    <a:lnTo>
                      <a:pt x="292" y="24"/>
                    </a:lnTo>
                    <a:lnTo>
                      <a:pt x="296" y="26"/>
                    </a:lnTo>
                    <a:lnTo>
                      <a:pt x="300" y="24"/>
                    </a:lnTo>
                    <a:lnTo>
                      <a:pt x="299" y="21"/>
                    </a:lnTo>
                    <a:lnTo>
                      <a:pt x="307" y="19"/>
                    </a:lnTo>
                    <a:lnTo>
                      <a:pt x="308" y="11"/>
                    </a:lnTo>
                    <a:lnTo>
                      <a:pt x="304" y="8"/>
                    </a:lnTo>
                    <a:lnTo>
                      <a:pt x="310" y="3"/>
                    </a:lnTo>
                    <a:lnTo>
                      <a:pt x="336" y="6"/>
                    </a:lnTo>
                    <a:lnTo>
                      <a:pt x="341" y="21"/>
                    </a:lnTo>
                    <a:lnTo>
                      <a:pt x="336" y="25"/>
                    </a:lnTo>
                    <a:lnTo>
                      <a:pt x="342" y="53"/>
                    </a:lnTo>
                    <a:lnTo>
                      <a:pt x="340" y="64"/>
                    </a:lnTo>
                    <a:lnTo>
                      <a:pt x="332" y="68"/>
                    </a:lnTo>
                    <a:lnTo>
                      <a:pt x="305" y="101"/>
                    </a:lnTo>
                    <a:lnTo>
                      <a:pt x="302" y="137"/>
                    </a:lnTo>
                    <a:lnTo>
                      <a:pt x="307" y="144"/>
                    </a:lnTo>
                    <a:lnTo>
                      <a:pt x="301" y="171"/>
                    </a:lnTo>
                    <a:lnTo>
                      <a:pt x="297" y="207"/>
                    </a:lnTo>
                    <a:lnTo>
                      <a:pt x="300" y="226"/>
                    </a:lnTo>
                    <a:lnTo>
                      <a:pt x="301" y="252"/>
                    </a:lnTo>
                    <a:lnTo>
                      <a:pt x="297" y="268"/>
                    </a:lnTo>
                    <a:lnTo>
                      <a:pt x="288" y="273"/>
                    </a:lnTo>
                    <a:lnTo>
                      <a:pt x="284" y="285"/>
                    </a:lnTo>
                    <a:lnTo>
                      <a:pt x="292" y="293"/>
                    </a:lnTo>
                    <a:lnTo>
                      <a:pt x="278" y="323"/>
                    </a:lnTo>
                    <a:lnTo>
                      <a:pt x="276" y="335"/>
                    </a:lnTo>
                    <a:lnTo>
                      <a:pt x="291" y="351"/>
                    </a:lnTo>
                    <a:lnTo>
                      <a:pt x="300" y="36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grpSp>
          <p:nvGrpSpPr>
            <p:cNvPr id="6" name="Group 383"/>
            <p:cNvGrpSpPr>
              <a:grpSpLocks/>
            </p:cNvGrpSpPr>
            <p:nvPr/>
          </p:nvGrpSpPr>
          <p:grpSpPr bwMode="gray">
            <a:xfrm>
              <a:off x="3208809" y="2051377"/>
              <a:ext cx="1757360" cy="1802722"/>
              <a:chOff x="3221525" y="2051377"/>
              <a:chExt cx="760" cy="778"/>
            </a:xfrm>
            <a:grpFill/>
          </p:grpSpPr>
          <p:sp>
            <p:nvSpPr>
              <p:cNvPr id="1251" name="Freeform 384"/>
              <p:cNvSpPr>
                <a:spLocks/>
              </p:cNvSpPr>
              <p:nvPr/>
            </p:nvSpPr>
            <p:spPr bwMode="gray">
              <a:xfrm>
                <a:off x="3221754" y="2051536"/>
                <a:ext cx="148" cy="122"/>
              </a:xfrm>
              <a:custGeom>
                <a:avLst/>
                <a:gdLst/>
                <a:ahLst/>
                <a:cxnLst>
                  <a:cxn ang="0">
                    <a:pos x="110" y="0"/>
                  </a:cxn>
                  <a:cxn ang="0">
                    <a:pos x="136" y="7"/>
                  </a:cxn>
                  <a:cxn ang="0">
                    <a:pos x="140" y="23"/>
                  </a:cxn>
                  <a:cxn ang="0">
                    <a:pos x="148" y="34"/>
                  </a:cxn>
                  <a:cxn ang="0">
                    <a:pos x="143" y="42"/>
                  </a:cxn>
                  <a:cxn ang="0">
                    <a:pos x="142" y="71"/>
                  </a:cxn>
                  <a:cxn ang="0">
                    <a:pos x="126" y="91"/>
                  </a:cxn>
                  <a:cxn ang="0">
                    <a:pos x="124" y="104"/>
                  </a:cxn>
                  <a:cxn ang="0">
                    <a:pos x="110" y="109"/>
                  </a:cxn>
                  <a:cxn ang="0">
                    <a:pos x="93" y="106"/>
                  </a:cxn>
                  <a:cxn ang="0">
                    <a:pos x="88" y="112"/>
                  </a:cxn>
                  <a:cxn ang="0">
                    <a:pos x="81" y="114"/>
                  </a:cxn>
                  <a:cxn ang="0">
                    <a:pos x="74" y="111"/>
                  </a:cxn>
                  <a:cxn ang="0">
                    <a:pos x="64" y="111"/>
                  </a:cxn>
                  <a:cxn ang="0">
                    <a:pos x="57" y="103"/>
                  </a:cxn>
                  <a:cxn ang="0">
                    <a:pos x="43" y="101"/>
                  </a:cxn>
                  <a:cxn ang="0">
                    <a:pos x="36" y="107"/>
                  </a:cxn>
                  <a:cxn ang="0">
                    <a:pos x="32" y="120"/>
                  </a:cxn>
                  <a:cxn ang="0">
                    <a:pos x="28" y="121"/>
                  </a:cxn>
                  <a:cxn ang="0">
                    <a:pos x="21" y="122"/>
                  </a:cxn>
                  <a:cxn ang="0">
                    <a:pos x="19" y="118"/>
                  </a:cxn>
                  <a:cxn ang="0">
                    <a:pos x="11" y="111"/>
                  </a:cxn>
                  <a:cxn ang="0">
                    <a:pos x="10" y="104"/>
                  </a:cxn>
                  <a:cxn ang="0">
                    <a:pos x="5" y="104"/>
                  </a:cxn>
                  <a:cxn ang="0">
                    <a:pos x="0" y="99"/>
                  </a:cxn>
                  <a:cxn ang="0">
                    <a:pos x="0" y="92"/>
                  </a:cxn>
                  <a:cxn ang="0">
                    <a:pos x="15" y="91"/>
                  </a:cxn>
                  <a:cxn ang="0">
                    <a:pos x="20" y="89"/>
                  </a:cxn>
                  <a:cxn ang="0">
                    <a:pos x="30" y="87"/>
                  </a:cxn>
                  <a:cxn ang="0">
                    <a:pos x="42" y="47"/>
                  </a:cxn>
                  <a:cxn ang="0">
                    <a:pos x="52" y="46"/>
                  </a:cxn>
                  <a:cxn ang="0">
                    <a:pos x="110" y="0"/>
                  </a:cxn>
                </a:cxnLst>
                <a:rect l="0" t="0" r="r" b="b"/>
                <a:pathLst>
                  <a:path w="148" h="122">
                    <a:moveTo>
                      <a:pt x="110" y="0"/>
                    </a:moveTo>
                    <a:lnTo>
                      <a:pt x="136" y="7"/>
                    </a:lnTo>
                    <a:lnTo>
                      <a:pt x="140" y="23"/>
                    </a:lnTo>
                    <a:lnTo>
                      <a:pt x="148" y="34"/>
                    </a:lnTo>
                    <a:lnTo>
                      <a:pt x="143" y="42"/>
                    </a:lnTo>
                    <a:lnTo>
                      <a:pt x="142" y="71"/>
                    </a:lnTo>
                    <a:lnTo>
                      <a:pt x="126" y="91"/>
                    </a:lnTo>
                    <a:lnTo>
                      <a:pt x="124" y="104"/>
                    </a:lnTo>
                    <a:lnTo>
                      <a:pt x="110" y="109"/>
                    </a:lnTo>
                    <a:lnTo>
                      <a:pt x="93" y="106"/>
                    </a:lnTo>
                    <a:lnTo>
                      <a:pt x="88" y="112"/>
                    </a:lnTo>
                    <a:lnTo>
                      <a:pt x="81" y="114"/>
                    </a:lnTo>
                    <a:lnTo>
                      <a:pt x="74" y="111"/>
                    </a:lnTo>
                    <a:lnTo>
                      <a:pt x="64" y="111"/>
                    </a:lnTo>
                    <a:lnTo>
                      <a:pt x="57" y="103"/>
                    </a:lnTo>
                    <a:lnTo>
                      <a:pt x="43" y="101"/>
                    </a:lnTo>
                    <a:lnTo>
                      <a:pt x="36" y="107"/>
                    </a:lnTo>
                    <a:lnTo>
                      <a:pt x="32" y="120"/>
                    </a:lnTo>
                    <a:lnTo>
                      <a:pt x="28" y="121"/>
                    </a:lnTo>
                    <a:lnTo>
                      <a:pt x="21" y="122"/>
                    </a:lnTo>
                    <a:lnTo>
                      <a:pt x="19" y="118"/>
                    </a:lnTo>
                    <a:lnTo>
                      <a:pt x="11" y="111"/>
                    </a:lnTo>
                    <a:lnTo>
                      <a:pt x="10" y="104"/>
                    </a:lnTo>
                    <a:lnTo>
                      <a:pt x="5" y="104"/>
                    </a:lnTo>
                    <a:lnTo>
                      <a:pt x="0" y="99"/>
                    </a:lnTo>
                    <a:lnTo>
                      <a:pt x="0" y="92"/>
                    </a:lnTo>
                    <a:lnTo>
                      <a:pt x="15" y="91"/>
                    </a:lnTo>
                    <a:lnTo>
                      <a:pt x="20" y="89"/>
                    </a:lnTo>
                    <a:lnTo>
                      <a:pt x="30" y="87"/>
                    </a:lnTo>
                    <a:lnTo>
                      <a:pt x="42" y="47"/>
                    </a:lnTo>
                    <a:lnTo>
                      <a:pt x="52" y="46"/>
                    </a:lnTo>
                    <a:lnTo>
                      <a:pt x="11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2" name="Freeform 385"/>
              <p:cNvSpPr>
                <a:spLocks/>
              </p:cNvSpPr>
              <p:nvPr/>
            </p:nvSpPr>
            <p:spPr bwMode="gray">
              <a:xfrm>
                <a:off x="3221596" y="2051606"/>
                <a:ext cx="52" cy="50"/>
              </a:xfrm>
              <a:custGeom>
                <a:avLst/>
                <a:gdLst/>
                <a:ahLst/>
                <a:cxnLst>
                  <a:cxn ang="0">
                    <a:pos x="2" y="46"/>
                  </a:cxn>
                  <a:cxn ang="0">
                    <a:pos x="3" y="41"/>
                  </a:cxn>
                  <a:cxn ang="0">
                    <a:pos x="18" y="39"/>
                  </a:cxn>
                  <a:cxn ang="0">
                    <a:pos x="28" y="42"/>
                  </a:cxn>
                  <a:cxn ang="0">
                    <a:pos x="31" y="39"/>
                  </a:cxn>
                  <a:cxn ang="0">
                    <a:pos x="28" y="34"/>
                  </a:cxn>
                  <a:cxn ang="0">
                    <a:pos x="20" y="32"/>
                  </a:cxn>
                  <a:cxn ang="0">
                    <a:pos x="3" y="34"/>
                  </a:cxn>
                  <a:cxn ang="0">
                    <a:pos x="1" y="29"/>
                  </a:cxn>
                  <a:cxn ang="0">
                    <a:pos x="0" y="22"/>
                  </a:cxn>
                  <a:cxn ang="0">
                    <a:pos x="3" y="16"/>
                  </a:cxn>
                  <a:cxn ang="0">
                    <a:pos x="6" y="3"/>
                  </a:cxn>
                  <a:cxn ang="0">
                    <a:pos x="13" y="0"/>
                  </a:cxn>
                  <a:cxn ang="0">
                    <a:pos x="17" y="1"/>
                  </a:cxn>
                  <a:cxn ang="0">
                    <a:pos x="23" y="2"/>
                  </a:cxn>
                  <a:cxn ang="0">
                    <a:pos x="25" y="3"/>
                  </a:cxn>
                  <a:cxn ang="0">
                    <a:pos x="28" y="5"/>
                  </a:cxn>
                  <a:cxn ang="0">
                    <a:pos x="31" y="7"/>
                  </a:cxn>
                  <a:cxn ang="0">
                    <a:pos x="35" y="13"/>
                  </a:cxn>
                  <a:cxn ang="0">
                    <a:pos x="44" y="22"/>
                  </a:cxn>
                  <a:cxn ang="0">
                    <a:pos x="46" y="38"/>
                  </a:cxn>
                  <a:cxn ang="0">
                    <a:pos x="52" y="43"/>
                  </a:cxn>
                  <a:cxn ang="0">
                    <a:pos x="52" y="50"/>
                  </a:cxn>
                  <a:cxn ang="0">
                    <a:pos x="39" y="47"/>
                  </a:cxn>
                  <a:cxn ang="0">
                    <a:pos x="30" y="47"/>
                  </a:cxn>
                  <a:cxn ang="0">
                    <a:pos x="16" y="46"/>
                  </a:cxn>
                  <a:cxn ang="0">
                    <a:pos x="5" y="50"/>
                  </a:cxn>
                  <a:cxn ang="0">
                    <a:pos x="2" y="46"/>
                  </a:cxn>
                </a:cxnLst>
                <a:rect l="0" t="0" r="r" b="b"/>
                <a:pathLst>
                  <a:path w="52" h="50">
                    <a:moveTo>
                      <a:pt x="2" y="46"/>
                    </a:moveTo>
                    <a:lnTo>
                      <a:pt x="3" y="41"/>
                    </a:lnTo>
                    <a:lnTo>
                      <a:pt x="18" y="39"/>
                    </a:lnTo>
                    <a:lnTo>
                      <a:pt x="28" y="42"/>
                    </a:lnTo>
                    <a:lnTo>
                      <a:pt x="31" y="39"/>
                    </a:lnTo>
                    <a:lnTo>
                      <a:pt x="28" y="34"/>
                    </a:lnTo>
                    <a:lnTo>
                      <a:pt x="20" y="32"/>
                    </a:lnTo>
                    <a:lnTo>
                      <a:pt x="3" y="34"/>
                    </a:lnTo>
                    <a:lnTo>
                      <a:pt x="1" y="29"/>
                    </a:lnTo>
                    <a:lnTo>
                      <a:pt x="0" y="22"/>
                    </a:lnTo>
                    <a:lnTo>
                      <a:pt x="3" y="16"/>
                    </a:lnTo>
                    <a:lnTo>
                      <a:pt x="6" y="3"/>
                    </a:lnTo>
                    <a:lnTo>
                      <a:pt x="13" y="0"/>
                    </a:lnTo>
                    <a:lnTo>
                      <a:pt x="17" y="1"/>
                    </a:lnTo>
                    <a:lnTo>
                      <a:pt x="23" y="2"/>
                    </a:lnTo>
                    <a:lnTo>
                      <a:pt x="25" y="3"/>
                    </a:lnTo>
                    <a:lnTo>
                      <a:pt x="28" y="5"/>
                    </a:lnTo>
                    <a:lnTo>
                      <a:pt x="31" y="7"/>
                    </a:lnTo>
                    <a:lnTo>
                      <a:pt x="35" y="13"/>
                    </a:lnTo>
                    <a:lnTo>
                      <a:pt x="44" y="22"/>
                    </a:lnTo>
                    <a:lnTo>
                      <a:pt x="46" y="38"/>
                    </a:lnTo>
                    <a:lnTo>
                      <a:pt x="52" y="43"/>
                    </a:lnTo>
                    <a:lnTo>
                      <a:pt x="52" y="50"/>
                    </a:lnTo>
                    <a:lnTo>
                      <a:pt x="39" y="47"/>
                    </a:lnTo>
                    <a:lnTo>
                      <a:pt x="30" y="47"/>
                    </a:lnTo>
                    <a:lnTo>
                      <a:pt x="16" y="46"/>
                    </a:lnTo>
                    <a:lnTo>
                      <a:pt x="5" y="50"/>
                    </a:lnTo>
                    <a:lnTo>
                      <a:pt x="2" y="4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3" name="Freeform 386"/>
              <p:cNvSpPr>
                <a:spLocks/>
              </p:cNvSpPr>
              <p:nvPr/>
            </p:nvSpPr>
            <p:spPr bwMode="gray">
              <a:xfrm>
                <a:off x="3221640" y="2051522"/>
                <a:ext cx="156" cy="155"/>
              </a:xfrm>
              <a:custGeom>
                <a:avLst/>
                <a:gdLst/>
                <a:ahLst/>
                <a:cxnLst>
                  <a:cxn ang="0">
                    <a:pos x="70" y="0"/>
                  </a:cxn>
                  <a:cxn ang="0">
                    <a:pos x="124" y="43"/>
                  </a:cxn>
                  <a:cxn ang="0">
                    <a:pos x="128" y="51"/>
                  </a:cxn>
                  <a:cxn ang="0">
                    <a:pos x="135" y="50"/>
                  </a:cxn>
                  <a:cxn ang="0">
                    <a:pos x="139" y="52"/>
                  </a:cxn>
                  <a:cxn ang="0">
                    <a:pos x="140" y="57"/>
                  </a:cxn>
                  <a:cxn ang="0">
                    <a:pos x="140" y="62"/>
                  </a:cxn>
                  <a:cxn ang="0">
                    <a:pos x="156" y="61"/>
                  </a:cxn>
                  <a:cxn ang="0">
                    <a:pos x="144" y="101"/>
                  </a:cxn>
                  <a:cxn ang="0">
                    <a:pos x="134" y="103"/>
                  </a:cxn>
                  <a:cxn ang="0">
                    <a:pos x="129" y="105"/>
                  </a:cxn>
                  <a:cxn ang="0">
                    <a:pos x="114" y="106"/>
                  </a:cxn>
                  <a:cxn ang="0">
                    <a:pos x="111" y="103"/>
                  </a:cxn>
                  <a:cxn ang="0">
                    <a:pos x="101" y="104"/>
                  </a:cxn>
                  <a:cxn ang="0">
                    <a:pos x="97" y="110"/>
                  </a:cxn>
                  <a:cxn ang="0">
                    <a:pos x="92" y="110"/>
                  </a:cxn>
                  <a:cxn ang="0">
                    <a:pos x="84" y="123"/>
                  </a:cxn>
                  <a:cxn ang="0">
                    <a:pos x="77" y="121"/>
                  </a:cxn>
                  <a:cxn ang="0">
                    <a:pos x="76" y="125"/>
                  </a:cxn>
                  <a:cxn ang="0">
                    <a:pos x="67" y="134"/>
                  </a:cxn>
                  <a:cxn ang="0">
                    <a:pos x="68" y="139"/>
                  </a:cxn>
                  <a:cxn ang="0">
                    <a:pos x="65" y="141"/>
                  </a:cxn>
                  <a:cxn ang="0">
                    <a:pos x="63" y="153"/>
                  </a:cxn>
                  <a:cxn ang="0">
                    <a:pos x="57" y="153"/>
                  </a:cxn>
                  <a:cxn ang="0">
                    <a:pos x="52" y="148"/>
                  </a:cxn>
                  <a:cxn ang="0">
                    <a:pos x="47" y="153"/>
                  </a:cxn>
                  <a:cxn ang="0">
                    <a:pos x="38" y="155"/>
                  </a:cxn>
                  <a:cxn ang="0">
                    <a:pos x="32" y="140"/>
                  </a:cxn>
                  <a:cxn ang="0">
                    <a:pos x="27" y="135"/>
                  </a:cxn>
                  <a:cxn ang="0">
                    <a:pos x="25" y="138"/>
                  </a:cxn>
                  <a:cxn ang="0">
                    <a:pos x="18" y="139"/>
                  </a:cxn>
                  <a:cxn ang="0">
                    <a:pos x="8" y="134"/>
                  </a:cxn>
                  <a:cxn ang="0">
                    <a:pos x="8" y="127"/>
                  </a:cxn>
                  <a:cxn ang="0">
                    <a:pos x="2" y="122"/>
                  </a:cxn>
                  <a:cxn ang="0">
                    <a:pos x="0" y="106"/>
                  </a:cxn>
                  <a:cxn ang="0">
                    <a:pos x="2" y="99"/>
                  </a:cxn>
                  <a:cxn ang="0">
                    <a:pos x="6" y="98"/>
                  </a:cxn>
                  <a:cxn ang="0">
                    <a:pos x="10" y="103"/>
                  </a:cxn>
                  <a:cxn ang="0">
                    <a:pos x="15" y="99"/>
                  </a:cxn>
                  <a:cxn ang="0">
                    <a:pos x="22" y="100"/>
                  </a:cxn>
                  <a:cxn ang="0">
                    <a:pos x="26" y="97"/>
                  </a:cxn>
                  <a:cxn ang="0">
                    <a:pos x="28" y="99"/>
                  </a:cxn>
                  <a:cxn ang="0">
                    <a:pos x="61" y="98"/>
                  </a:cxn>
                  <a:cxn ang="0">
                    <a:pos x="50" y="1"/>
                  </a:cxn>
                  <a:cxn ang="0">
                    <a:pos x="70" y="0"/>
                  </a:cxn>
                </a:cxnLst>
                <a:rect l="0" t="0" r="r" b="b"/>
                <a:pathLst>
                  <a:path w="156" h="155">
                    <a:moveTo>
                      <a:pt x="70" y="0"/>
                    </a:moveTo>
                    <a:lnTo>
                      <a:pt x="124" y="43"/>
                    </a:lnTo>
                    <a:lnTo>
                      <a:pt x="128" y="51"/>
                    </a:lnTo>
                    <a:lnTo>
                      <a:pt x="135" y="50"/>
                    </a:lnTo>
                    <a:lnTo>
                      <a:pt x="139" y="52"/>
                    </a:lnTo>
                    <a:lnTo>
                      <a:pt x="140" y="57"/>
                    </a:lnTo>
                    <a:lnTo>
                      <a:pt x="140" y="62"/>
                    </a:lnTo>
                    <a:lnTo>
                      <a:pt x="156" y="61"/>
                    </a:lnTo>
                    <a:lnTo>
                      <a:pt x="144" y="101"/>
                    </a:lnTo>
                    <a:lnTo>
                      <a:pt x="134" y="103"/>
                    </a:lnTo>
                    <a:lnTo>
                      <a:pt x="129" y="105"/>
                    </a:lnTo>
                    <a:lnTo>
                      <a:pt x="114" y="106"/>
                    </a:lnTo>
                    <a:lnTo>
                      <a:pt x="111" y="103"/>
                    </a:lnTo>
                    <a:lnTo>
                      <a:pt x="101" y="104"/>
                    </a:lnTo>
                    <a:lnTo>
                      <a:pt x="97" y="110"/>
                    </a:lnTo>
                    <a:lnTo>
                      <a:pt x="92" y="110"/>
                    </a:lnTo>
                    <a:lnTo>
                      <a:pt x="84" y="123"/>
                    </a:lnTo>
                    <a:lnTo>
                      <a:pt x="77" y="121"/>
                    </a:lnTo>
                    <a:lnTo>
                      <a:pt x="76" y="125"/>
                    </a:lnTo>
                    <a:lnTo>
                      <a:pt x="67" y="134"/>
                    </a:lnTo>
                    <a:lnTo>
                      <a:pt x="68" y="139"/>
                    </a:lnTo>
                    <a:lnTo>
                      <a:pt x="65" y="141"/>
                    </a:lnTo>
                    <a:lnTo>
                      <a:pt x="63" y="153"/>
                    </a:lnTo>
                    <a:lnTo>
                      <a:pt x="57" y="153"/>
                    </a:lnTo>
                    <a:lnTo>
                      <a:pt x="52" y="148"/>
                    </a:lnTo>
                    <a:lnTo>
                      <a:pt x="47" y="153"/>
                    </a:lnTo>
                    <a:lnTo>
                      <a:pt x="38" y="155"/>
                    </a:lnTo>
                    <a:lnTo>
                      <a:pt x="32" y="140"/>
                    </a:lnTo>
                    <a:lnTo>
                      <a:pt x="27" y="135"/>
                    </a:lnTo>
                    <a:lnTo>
                      <a:pt x="25" y="138"/>
                    </a:lnTo>
                    <a:lnTo>
                      <a:pt x="18" y="139"/>
                    </a:lnTo>
                    <a:lnTo>
                      <a:pt x="8" y="134"/>
                    </a:lnTo>
                    <a:lnTo>
                      <a:pt x="8" y="127"/>
                    </a:lnTo>
                    <a:lnTo>
                      <a:pt x="2" y="122"/>
                    </a:lnTo>
                    <a:lnTo>
                      <a:pt x="0" y="106"/>
                    </a:lnTo>
                    <a:lnTo>
                      <a:pt x="2" y="99"/>
                    </a:lnTo>
                    <a:lnTo>
                      <a:pt x="6" y="98"/>
                    </a:lnTo>
                    <a:lnTo>
                      <a:pt x="10" y="103"/>
                    </a:lnTo>
                    <a:lnTo>
                      <a:pt x="15" y="99"/>
                    </a:lnTo>
                    <a:lnTo>
                      <a:pt x="22" y="100"/>
                    </a:lnTo>
                    <a:lnTo>
                      <a:pt x="26" y="97"/>
                    </a:lnTo>
                    <a:lnTo>
                      <a:pt x="28" y="99"/>
                    </a:lnTo>
                    <a:lnTo>
                      <a:pt x="61" y="98"/>
                    </a:lnTo>
                    <a:lnTo>
                      <a:pt x="50" y="1"/>
                    </a:lnTo>
                    <a:lnTo>
                      <a:pt x="7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4" name="Freeform 387"/>
              <p:cNvSpPr>
                <a:spLocks/>
              </p:cNvSpPr>
              <p:nvPr/>
            </p:nvSpPr>
            <p:spPr bwMode="gray">
              <a:xfrm>
                <a:off x="3221703" y="2051625"/>
                <a:ext cx="73" cy="59"/>
              </a:xfrm>
              <a:custGeom>
                <a:avLst/>
                <a:gdLst/>
                <a:ahLst/>
                <a:cxnLst>
                  <a:cxn ang="0">
                    <a:pos x="51" y="3"/>
                  </a:cxn>
                  <a:cxn ang="0">
                    <a:pos x="51" y="10"/>
                  </a:cxn>
                  <a:cxn ang="0">
                    <a:pos x="56" y="15"/>
                  </a:cxn>
                  <a:cxn ang="0">
                    <a:pos x="61" y="15"/>
                  </a:cxn>
                  <a:cxn ang="0">
                    <a:pos x="62" y="22"/>
                  </a:cxn>
                  <a:cxn ang="0">
                    <a:pos x="70" y="29"/>
                  </a:cxn>
                  <a:cxn ang="0">
                    <a:pos x="73" y="35"/>
                  </a:cxn>
                  <a:cxn ang="0">
                    <a:pos x="57" y="45"/>
                  </a:cxn>
                  <a:cxn ang="0">
                    <a:pos x="44" y="40"/>
                  </a:cxn>
                  <a:cxn ang="0">
                    <a:pos x="40" y="41"/>
                  </a:cxn>
                  <a:cxn ang="0">
                    <a:pos x="33" y="38"/>
                  </a:cxn>
                  <a:cxn ang="0">
                    <a:pos x="27" y="40"/>
                  </a:cxn>
                  <a:cxn ang="0">
                    <a:pos x="23" y="53"/>
                  </a:cxn>
                  <a:cxn ang="0">
                    <a:pos x="13" y="53"/>
                  </a:cxn>
                  <a:cxn ang="0">
                    <a:pos x="7" y="59"/>
                  </a:cxn>
                  <a:cxn ang="0">
                    <a:pos x="0" y="50"/>
                  </a:cxn>
                  <a:cxn ang="0">
                    <a:pos x="2" y="38"/>
                  </a:cxn>
                  <a:cxn ang="0">
                    <a:pos x="5" y="36"/>
                  </a:cxn>
                  <a:cxn ang="0">
                    <a:pos x="4" y="31"/>
                  </a:cxn>
                  <a:cxn ang="0">
                    <a:pos x="13" y="22"/>
                  </a:cxn>
                  <a:cxn ang="0">
                    <a:pos x="14" y="18"/>
                  </a:cxn>
                  <a:cxn ang="0">
                    <a:pos x="21" y="20"/>
                  </a:cxn>
                  <a:cxn ang="0">
                    <a:pos x="29" y="7"/>
                  </a:cxn>
                  <a:cxn ang="0">
                    <a:pos x="34" y="7"/>
                  </a:cxn>
                  <a:cxn ang="0">
                    <a:pos x="38" y="1"/>
                  </a:cxn>
                  <a:cxn ang="0">
                    <a:pos x="48" y="0"/>
                  </a:cxn>
                  <a:cxn ang="0">
                    <a:pos x="51" y="3"/>
                  </a:cxn>
                </a:cxnLst>
                <a:rect l="0" t="0" r="r" b="b"/>
                <a:pathLst>
                  <a:path w="73" h="59">
                    <a:moveTo>
                      <a:pt x="51" y="3"/>
                    </a:moveTo>
                    <a:lnTo>
                      <a:pt x="51" y="10"/>
                    </a:lnTo>
                    <a:lnTo>
                      <a:pt x="56" y="15"/>
                    </a:lnTo>
                    <a:lnTo>
                      <a:pt x="61" y="15"/>
                    </a:lnTo>
                    <a:lnTo>
                      <a:pt x="62" y="22"/>
                    </a:lnTo>
                    <a:lnTo>
                      <a:pt x="70" y="29"/>
                    </a:lnTo>
                    <a:lnTo>
                      <a:pt x="73" y="35"/>
                    </a:lnTo>
                    <a:lnTo>
                      <a:pt x="57" y="45"/>
                    </a:lnTo>
                    <a:lnTo>
                      <a:pt x="44" y="40"/>
                    </a:lnTo>
                    <a:lnTo>
                      <a:pt x="40" y="41"/>
                    </a:lnTo>
                    <a:lnTo>
                      <a:pt x="33" y="38"/>
                    </a:lnTo>
                    <a:lnTo>
                      <a:pt x="27" y="40"/>
                    </a:lnTo>
                    <a:lnTo>
                      <a:pt x="23" y="53"/>
                    </a:lnTo>
                    <a:lnTo>
                      <a:pt x="13" y="53"/>
                    </a:lnTo>
                    <a:lnTo>
                      <a:pt x="7" y="59"/>
                    </a:lnTo>
                    <a:lnTo>
                      <a:pt x="0" y="50"/>
                    </a:lnTo>
                    <a:lnTo>
                      <a:pt x="2" y="38"/>
                    </a:lnTo>
                    <a:lnTo>
                      <a:pt x="5" y="36"/>
                    </a:lnTo>
                    <a:lnTo>
                      <a:pt x="4" y="31"/>
                    </a:lnTo>
                    <a:lnTo>
                      <a:pt x="13" y="22"/>
                    </a:lnTo>
                    <a:lnTo>
                      <a:pt x="14" y="18"/>
                    </a:lnTo>
                    <a:lnTo>
                      <a:pt x="21" y="20"/>
                    </a:lnTo>
                    <a:lnTo>
                      <a:pt x="29" y="7"/>
                    </a:lnTo>
                    <a:lnTo>
                      <a:pt x="34" y="7"/>
                    </a:lnTo>
                    <a:lnTo>
                      <a:pt x="38" y="1"/>
                    </a:lnTo>
                    <a:lnTo>
                      <a:pt x="48" y="0"/>
                    </a:lnTo>
                    <a:lnTo>
                      <a:pt x="5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5" name="Freeform 388"/>
              <p:cNvSpPr>
                <a:spLocks/>
              </p:cNvSpPr>
              <p:nvPr/>
            </p:nvSpPr>
            <p:spPr bwMode="gray">
              <a:xfrm>
                <a:off x="3221645" y="2051396"/>
                <a:ext cx="96" cy="91"/>
              </a:xfrm>
              <a:custGeom>
                <a:avLst/>
                <a:gdLst/>
                <a:ahLst/>
                <a:cxnLst>
                  <a:cxn ang="0">
                    <a:pos x="0" y="91"/>
                  </a:cxn>
                  <a:cxn ang="0">
                    <a:pos x="4" y="86"/>
                  </a:cxn>
                  <a:cxn ang="0">
                    <a:pos x="9" y="83"/>
                  </a:cxn>
                  <a:cxn ang="0">
                    <a:pos x="15" y="76"/>
                  </a:cxn>
                  <a:cxn ang="0">
                    <a:pos x="18" y="69"/>
                  </a:cxn>
                  <a:cxn ang="0">
                    <a:pos x="18" y="54"/>
                  </a:cxn>
                  <a:cxn ang="0">
                    <a:pos x="21" y="46"/>
                  </a:cxn>
                  <a:cxn ang="0">
                    <a:pos x="22" y="40"/>
                  </a:cxn>
                  <a:cxn ang="0">
                    <a:pos x="23" y="36"/>
                  </a:cxn>
                  <a:cxn ang="0">
                    <a:pos x="33" y="28"/>
                  </a:cxn>
                  <a:cxn ang="0">
                    <a:pos x="39" y="26"/>
                  </a:cxn>
                  <a:cxn ang="0">
                    <a:pos x="45" y="22"/>
                  </a:cxn>
                  <a:cxn ang="0">
                    <a:pos x="46" y="17"/>
                  </a:cxn>
                  <a:cxn ang="0">
                    <a:pos x="53" y="8"/>
                  </a:cxn>
                  <a:cxn ang="0">
                    <a:pos x="53" y="3"/>
                  </a:cxn>
                  <a:cxn ang="0">
                    <a:pos x="57" y="0"/>
                  </a:cxn>
                  <a:cxn ang="0">
                    <a:pos x="60" y="1"/>
                  </a:cxn>
                  <a:cxn ang="0">
                    <a:pos x="60" y="4"/>
                  </a:cxn>
                  <a:cxn ang="0">
                    <a:pos x="64" y="5"/>
                  </a:cxn>
                  <a:cxn ang="0">
                    <a:pos x="66" y="7"/>
                  </a:cxn>
                  <a:cxn ang="0">
                    <a:pos x="73" y="8"/>
                  </a:cxn>
                  <a:cxn ang="0">
                    <a:pos x="82" y="8"/>
                  </a:cxn>
                  <a:cxn ang="0">
                    <a:pos x="85" y="9"/>
                  </a:cxn>
                  <a:cxn ang="0">
                    <a:pos x="91" y="10"/>
                  </a:cxn>
                  <a:cxn ang="0">
                    <a:pos x="95" y="30"/>
                  </a:cxn>
                  <a:cxn ang="0">
                    <a:pos x="96" y="34"/>
                  </a:cxn>
                  <a:cxn ang="0">
                    <a:pos x="93" y="47"/>
                  </a:cxn>
                  <a:cxn ang="0">
                    <a:pos x="86" y="48"/>
                  </a:cxn>
                  <a:cxn ang="0">
                    <a:pos x="78" y="48"/>
                  </a:cxn>
                  <a:cxn ang="0">
                    <a:pos x="76" y="58"/>
                  </a:cxn>
                  <a:cxn ang="0">
                    <a:pos x="72" y="59"/>
                  </a:cxn>
                  <a:cxn ang="0">
                    <a:pos x="67" y="62"/>
                  </a:cxn>
                  <a:cxn ang="0">
                    <a:pos x="64" y="62"/>
                  </a:cxn>
                  <a:cxn ang="0">
                    <a:pos x="60" y="66"/>
                  </a:cxn>
                  <a:cxn ang="0">
                    <a:pos x="59" y="69"/>
                  </a:cxn>
                  <a:cxn ang="0">
                    <a:pos x="36" y="76"/>
                  </a:cxn>
                  <a:cxn ang="0">
                    <a:pos x="28" y="83"/>
                  </a:cxn>
                  <a:cxn ang="0">
                    <a:pos x="28" y="91"/>
                  </a:cxn>
                  <a:cxn ang="0">
                    <a:pos x="0" y="91"/>
                  </a:cxn>
                </a:cxnLst>
                <a:rect l="0" t="0" r="r" b="b"/>
                <a:pathLst>
                  <a:path w="96" h="91">
                    <a:moveTo>
                      <a:pt x="0" y="91"/>
                    </a:moveTo>
                    <a:lnTo>
                      <a:pt x="4" y="86"/>
                    </a:lnTo>
                    <a:lnTo>
                      <a:pt x="9" y="83"/>
                    </a:lnTo>
                    <a:lnTo>
                      <a:pt x="15" y="76"/>
                    </a:lnTo>
                    <a:lnTo>
                      <a:pt x="18" y="69"/>
                    </a:lnTo>
                    <a:lnTo>
                      <a:pt x="18" y="54"/>
                    </a:lnTo>
                    <a:lnTo>
                      <a:pt x="21" y="46"/>
                    </a:lnTo>
                    <a:lnTo>
                      <a:pt x="22" y="40"/>
                    </a:lnTo>
                    <a:lnTo>
                      <a:pt x="23" y="36"/>
                    </a:lnTo>
                    <a:lnTo>
                      <a:pt x="33" y="28"/>
                    </a:lnTo>
                    <a:lnTo>
                      <a:pt x="39" y="26"/>
                    </a:lnTo>
                    <a:lnTo>
                      <a:pt x="45" y="22"/>
                    </a:lnTo>
                    <a:lnTo>
                      <a:pt x="46" y="17"/>
                    </a:lnTo>
                    <a:lnTo>
                      <a:pt x="53" y="8"/>
                    </a:lnTo>
                    <a:lnTo>
                      <a:pt x="53" y="3"/>
                    </a:lnTo>
                    <a:lnTo>
                      <a:pt x="57" y="0"/>
                    </a:lnTo>
                    <a:lnTo>
                      <a:pt x="60" y="1"/>
                    </a:lnTo>
                    <a:lnTo>
                      <a:pt x="60" y="4"/>
                    </a:lnTo>
                    <a:lnTo>
                      <a:pt x="64" y="5"/>
                    </a:lnTo>
                    <a:lnTo>
                      <a:pt x="66" y="7"/>
                    </a:lnTo>
                    <a:lnTo>
                      <a:pt x="73" y="8"/>
                    </a:lnTo>
                    <a:lnTo>
                      <a:pt x="82" y="8"/>
                    </a:lnTo>
                    <a:lnTo>
                      <a:pt x="85" y="9"/>
                    </a:lnTo>
                    <a:lnTo>
                      <a:pt x="91" y="10"/>
                    </a:lnTo>
                    <a:lnTo>
                      <a:pt x="95" y="30"/>
                    </a:lnTo>
                    <a:lnTo>
                      <a:pt x="96" y="34"/>
                    </a:lnTo>
                    <a:lnTo>
                      <a:pt x="93" y="47"/>
                    </a:lnTo>
                    <a:lnTo>
                      <a:pt x="86" y="48"/>
                    </a:lnTo>
                    <a:lnTo>
                      <a:pt x="78" y="48"/>
                    </a:lnTo>
                    <a:lnTo>
                      <a:pt x="76" y="58"/>
                    </a:lnTo>
                    <a:lnTo>
                      <a:pt x="72" y="59"/>
                    </a:lnTo>
                    <a:lnTo>
                      <a:pt x="67" y="62"/>
                    </a:lnTo>
                    <a:lnTo>
                      <a:pt x="64" y="62"/>
                    </a:lnTo>
                    <a:lnTo>
                      <a:pt x="60" y="66"/>
                    </a:lnTo>
                    <a:lnTo>
                      <a:pt x="59" y="69"/>
                    </a:lnTo>
                    <a:lnTo>
                      <a:pt x="36" y="76"/>
                    </a:lnTo>
                    <a:lnTo>
                      <a:pt x="28" y="83"/>
                    </a:lnTo>
                    <a:lnTo>
                      <a:pt x="28" y="91"/>
                    </a:lnTo>
                    <a:lnTo>
                      <a:pt x="0" y="9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6" name="Freeform 389"/>
              <p:cNvSpPr>
                <a:spLocks/>
              </p:cNvSpPr>
              <p:nvPr/>
            </p:nvSpPr>
            <p:spPr bwMode="gray">
              <a:xfrm>
                <a:off x="3221595" y="2051494"/>
                <a:ext cx="116" cy="134"/>
              </a:xfrm>
              <a:custGeom>
                <a:avLst/>
                <a:gdLst/>
                <a:ahLst/>
                <a:cxnLst>
                  <a:cxn ang="0">
                    <a:pos x="80" y="0"/>
                  </a:cxn>
                  <a:cxn ang="0">
                    <a:pos x="116" y="29"/>
                  </a:cxn>
                  <a:cxn ang="0">
                    <a:pos x="95" y="29"/>
                  </a:cxn>
                  <a:cxn ang="0">
                    <a:pos x="106" y="126"/>
                  </a:cxn>
                  <a:cxn ang="0">
                    <a:pos x="74" y="127"/>
                  </a:cxn>
                  <a:cxn ang="0">
                    <a:pos x="71" y="125"/>
                  </a:cxn>
                  <a:cxn ang="0">
                    <a:pos x="67" y="128"/>
                  </a:cxn>
                  <a:cxn ang="0">
                    <a:pos x="60" y="127"/>
                  </a:cxn>
                  <a:cxn ang="0">
                    <a:pos x="55" y="131"/>
                  </a:cxn>
                  <a:cxn ang="0">
                    <a:pos x="51" y="126"/>
                  </a:cxn>
                  <a:cxn ang="0">
                    <a:pos x="47" y="127"/>
                  </a:cxn>
                  <a:cxn ang="0">
                    <a:pos x="45" y="134"/>
                  </a:cxn>
                  <a:cxn ang="0">
                    <a:pos x="36" y="125"/>
                  </a:cxn>
                  <a:cxn ang="0">
                    <a:pos x="32" y="119"/>
                  </a:cxn>
                  <a:cxn ang="0">
                    <a:pos x="29" y="117"/>
                  </a:cxn>
                  <a:cxn ang="0">
                    <a:pos x="24" y="114"/>
                  </a:cxn>
                  <a:cxn ang="0">
                    <a:pos x="18" y="113"/>
                  </a:cxn>
                  <a:cxn ang="0">
                    <a:pos x="14" y="112"/>
                  </a:cxn>
                  <a:cxn ang="0">
                    <a:pos x="7" y="115"/>
                  </a:cxn>
                  <a:cxn ang="0">
                    <a:pos x="10" y="105"/>
                  </a:cxn>
                  <a:cxn ang="0">
                    <a:pos x="10" y="102"/>
                  </a:cxn>
                  <a:cxn ang="0">
                    <a:pos x="6" y="88"/>
                  </a:cxn>
                  <a:cxn ang="0">
                    <a:pos x="7" y="81"/>
                  </a:cxn>
                  <a:cxn ang="0">
                    <a:pos x="3" y="73"/>
                  </a:cxn>
                  <a:cxn ang="0">
                    <a:pos x="1" y="71"/>
                  </a:cxn>
                  <a:cxn ang="0">
                    <a:pos x="0" y="67"/>
                  </a:cxn>
                  <a:cxn ang="0">
                    <a:pos x="38" y="67"/>
                  </a:cxn>
                  <a:cxn ang="0">
                    <a:pos x="37" y="53"/>
                  </a:cxn>
                  <a:cxn ang="0">
                    <a:pos x="41" y="43"/>
                  </a:cxn>
                  <a:cxn ang="0">
                    <a:pos x="48" y="43"/>
                  </a:cxn>
                  <a:cxn ang="0">
                    <a:pos x="47" y="14"/>
                  </a:cxn>
                  <a:cxn ang="0">
                    <a:pos x="78" y="14"/>
                  </a:cxn>
                  <a:cxn ang="0">
                    <a:pos x="80" y="0"/>
                  </a:cxn>
                </a:cxnLst>
                <a:rect l="0" t="0" r="r" b="b"/>
                <a:pathLst>
                  <a:path w="116" h="134">
                    <a:moveTo>
                      <a:pt x="80" y="0"/>
                    </a:moveTo>
                    <a:lnTo>
                      <a:pt x="116" y="29"/>
                    </a:lnTo>
                    <a:lnTo>
                      <a:pt x="95" y="29"/>
                    </a:lnTo>
                    <a:lnTo>
                      <a:pt x="106" y="126"/>
                    </a:lnTo>
                    <a:lnTo>
                      <a:pt x="74" y="127"/>
                    </a:lnTo>
                    <a:lnTo>
                      <a:pt x="71" y="125"/>
                    </a:lnTo>
                    <a:lnTo>
                      <a:pt x="67" y="128"/>
                    </a:lnTo>
                    <a:lnTo>
                      <a:pt x="60" y="127"/>
                    </a:lnTo>
                    <a:lnTo>
                      <a:pt x="55" y="131"/>
                    </a:lnTo>
                    <a:lnTo>
                      <a:pt x="51" y="126"/>
                    </a:lnTo>
                    <a:lnTo>
                      <a:pt x="47" y="127"/>
                    </a:lnTo>
                    <a:lnTo>
                      <a:pt x="45" y="134"/>
                    </a:lnTo>
                    <a:lnTo>
                      <a:pt x="36" y="125"/>
                    </a:lnTo>
                    <a:lnTo>
                      <a:pt x="32" y="119"/>
                    </a:lnTo>
                    <a:lnTo>
                      <a:pt x="29" y="117"/>
                    </a:lnTo>
                    <a:lnTo>
                      <a:pt x="24" y="114"/>
                    </a:lnTo>
                    <a:lnTo>
                      <a:pt x="18" y="113"/>
                    </a:lnTo>
                    <a:lnTo>
                      <a:pt x="14" y="112"/>
                    </a:lnTo>
                    <a:lnTo>
                      <a:pt x="7" y="115"/>
                    </a:lnTo>
                    <a:lnTo>
                      <a:pt x="10" y="105"/>
                    </a:lnTo>
                    <a:lnTo>
                      <a:pt x="10" y="102"/>
                    </a:lnTo>
                    <a:lnTo>
                      <a:pt x="6" y="88"/>
                    </a:lnTo>
                    <a:lnTo>
                      <a:pt x="7" y="81"/>
                    </a:lnTo>
                    <a:lnTo>
                      <a:pt x="3" y="73"/>
                    </a:lnTo>
                    <a:lnTo>
                      <a:pt x="1" y="71"/>
                    </a:lnTo>
                    <a:lnTo>
                      <a:pt x="0" y="67"/>
                    </a:lnTo>
                    <a:lnTo>
                      <a:pt x="38" y="67"/>
                    </a:lnTo>
                    <a:lnTo>
                      <a:pt x="37" y="53"/>
                    </a:lnTo>
                    <a:lnTo>
                      <a:pt x="41" y="43"/>
                    </a:lnTo>
                    <a:lnTo>
                      <a:pt x="48" y="43"/>
                    </a:lnTo>
                    <a:lnTo>
                      <a:pt x="47" y="14"/>
                    </a:lnTo>
                    <a:lnTo>
                      <a:pt x="78" y="14"/>
                    </a:lnTo>
                    <a:lnTo>
                      <a:pt x="8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7" name="Freeform 390"/>
              <p:cNvSpPr>
                <a:spLocks/>
              </p:cNvSpPr>
              <p:nvPr/>
            </p:nvSpPr>
            <p:spPr bwMode="gray">
              <a:xfrm>
                <a:off x="3221595" y="2051487"/>
                <a:ext cx="79" cy="74"/>
              </a:xfrm>
              <a:custGeom>
                <a:avLst/>
                <a:gdLst/>
                <a:ahLst/>
                <a:cxnLst>
                  <a:cxn ang="0">
                    <a:pos x="0" y="74"/>
                  </a:cxn>
                  <a:cxn ang="0">
                    <a:pos x="5" y="58"/>
                  </a:cxn>
                  <a:cxn ang="0">
                    <a:pos x="13" y="45"/>
                  </a:cxn>
                  <a:cxn ang="0">
                    <a:pos x="19" y="35"/>
                  </a:cxn>
                  <a:cxn ang="0">
                    <a:pos x="22" y="26"/>
                  </a:cxn>
                  <a:cxn ang="0">
                    <a:pos x="26" y="20"/>
                  </a:cxn>
                  <a:cxn ang="0">
                    <a:pos x="29" y="19"/>
                  </a:cxn>
                  <a:cxn ang="0">
                    <a:pos x="31" y="16"/>
                  </a:cxn>
                  <a:cxn ang="0">
                    <a:pos x="37" y="4"/>
                  </a:cxn>
                  <a:cxn ang="0">
                    <a:pos x="43" y="2"/>
                  </a:cxn>
                  <a:cxn ang="0">
                    <a:pos x="47" y="1"/>
                  </a:cxn>
                  <a:cxn ang="0">
                    <a:pos x="50" y="0"/>
                  </a:cxn>
                  <a:cxn ang="0">
                    <a:pos x="78" y="0"/>
                  </a:cxn>
                  <a:cxn ang="0">
                    <a:pos x="79" y="7"/>
                  </a:cxn>
                  <a:cxn ang="0">
                    <a:pos x="78" y="21"/>
                  </a:cxn>
                  <a:cxn ang="0">
                    <a:pos x="47" y="21"/>
                  </a:cxn>
                  <a:cxn ang="0">
                    <a:pos x="48" y="50"/>
                  </a:cxn>
                  <a:cxn ang="0">
                    <a:pos x="40" y="50"/>
                  </a:cxn>
                  <a:cxn ang="0">
                    <a:pos x="37" y="60"/>
                  </a:cxn>
                  <a:cxn ang="0">
                    <a:pos x="37" y="74"/>
                  </a:cxn>
                  <a:cxn ang="0">
                    <a:pos x="0" y="74"/>
                  </a:cxn>
                </a:cxnLst>
                <a:rect l="0" t="0" r="r" b="b"/>
                <a:pathLst>
                  <a:path w="79" h="74">
                    <a:moveTo>
                      <a:pt x="0" y="74"/>
                    </a:moveTo>
                    <a:lnTo>
                      <a:pt x="5" y="58"/>
                    </a:lnTo>
                    <a:lnTo>
                      <a:pt x="13" y="45"/>
                    </a:lnTo>
                    <a:lnTo>
                      <a:pt x="19" y="35"/>
                    </a:lnTo>
                    <a:lnTo>
                      <a:pt x="22" y="26"/>
                    </a:lnTo>
                    <a:lnTo>
                      <a:pt x="26" y="20"/>
                    </a:lnTo>
                    <a:lnTo>
                      <a:pt x="29" y="19"/>
                    </a:lnTo>
                    <a:lnTo>
                      <a:pt x="31" y="16"/>
                    </a:lnTo>
                    <a:lnTo>
                      <a:pt x="37" y="4"/>
                    </a:lnTo>
                    <a:lnTo>
                      <a:pt x="43" y="2"/>
                    </a:lnTo>
                    <a:lnTo>
                      <a:pt x="47" y="1"/>
                    </a:lnTo>
                    <a:lnTo>
                      <a:pt x="50" y="0"/>
                    </a:lnTo>
                    <a:lnTo>
                      <a:pt x="78" y="0"/>
                    </a:lnTo>
                    <a:lnTo>
                      <a:pt x="79" y="7"/>
                    </a:lnTo>
                    <a:lnTo>
                      <a:pt x="78" y="21"/>
                    </a:lnTo>
                    <a:lnTo>
                      <a:pt x="47" y="21"/>
                    </a:lnTo>
                    <a:lnTo>
                      <a:pt x="48" y="50"/>
                    </a:lnTo>
                    <a:lnTo>
                      <a:pt x="40" y="50"/>
                    </a:lnTo>
                    <a:lnTo>
                      <a:pt x="37" y="60"/>
                    </a:lnTo>
                    <a:lnTo>
                      <a:pt x="37" y="74"/>
                    </a:lnTo>
                    <a:lnTo>
                      <a:pt x="0" y="7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8" name="Freeform 391"/>
              <p:cNvSpPr>
                <a:spLocks/>
              </p:cNvSpPr>
              <p:nvPr/>
            </p:nvSpPr>
            <p:spPr bwMode="gray">
              <a:xfrm>
                <a:off x="3221821" y="2051377"/>
                <a:ext cx="38" cy="80"/>
              </a:xfrm>
              <a:custGeom>
                <a:avLst/>
                <a:gdLst/>
                <a:ahLst/>
                <a:cxnLst>
                  <a:cxn ang="0">
                    <a:pos x="6" y="6"/>
                  </a:cxn>
                  <a:cxn ang="0">
                    <a:pos x="13" y="5"/>
                  </a:cxn>
                  <a:cxn ang="0">
                    <a:pos x="17" y="1"/>
                  </a:cxn>
                  <a:cxn ang="0">
                    <a:pos x="23" y="0"/>
                  </a:cxn>
                  <a:cxn ang="0">
                    <a:pos x="26" y="3"/>
                  </a:cxn>
                  <a:cxn ang="0">
                    <a:pos x="31" y="3"/>
                  </a:cxn>
                  <a:cxn ang="0">
                    <a:pos x="32" y="6"/>
                  </a:cxn>
                  <a:cxn ang="0">
                    <a:pos x="29" y="10"/>
                  </a:cxn>
                  <a:cxn ang="0">
                    <a:pos x="29" y="15"/>
                  </a:cxn>
                  <a:cxn ang="0">
                    <a:pos x="33" y="22"/>
                  </a:cxn>
                  <a:cxn ang="0">
                    <a:pos x="33" y="29"/>
                  </a:cxn>
                  <a:cxn ang="0">
                    <a:pos x="25" y="36"/>
                  </a:cxn>
                  <a:cxn ang="0">
                    <a:pos x="26" y="42"/>
                  </a:cxn>
                  <a:cxn ang="0">
                    <a:pos x="30" y="46"/>
                  </a:cxn>
                  <a:cxn ang="0">
                    <a:pos x="37" y="49"/>
                  </a:cxn>
                  <a:cxn ang="0">
                    <a:pos x="38" y="59"/>
                  </a:cxn>
                  <a:cxn ang="0">
                    <a:pos x="34" y="63"/>
                  </a:cxn>
                  <a:cxn ang="0">
                    <a:pos x="27" y="64"/>
                  </a:cxn>
                  <a:cxn ang="0">
                    <a:pos x="27" y="75"/>
                  </a:cxn>
                  <a:cxn ang="0">
                    <a:pos x="22" y="80"/>
                  </a:cxn>
                  <a:cxn ang="0">
                    <a:pos x="19" y="80"/>
                  </a:cxn>
                  <a:cxn ang="0">
                    <a:pos x="12" y="62"/>
                  </a:cxn>
                  <a:cxn ang="0">
                    <a:pos x="7" y="54"/>
                  </a:cxn>
                  <a:cxn ang="0">
                    <a:pos x="0" y="46"/>
                  </a:cxn>
                  <a:cxn ang="0">
                    <a:pos x="0" y="39"/>
                  </a:cxn>
                  <a:cxn ang="0">
                    <a:pos x="7" y="28"/>
                  </a:cxn>
                  <a:cxn ang="0">
                    <a:pos x="8" y="19"/>
                  </a:cxn>
                  <a:cxn ang="0">
                    <a:pos x="7" y="16"/>
                  </a:cxn>
                  <a:cxn ang="0">
                    <a:pos x="6" y="6"/>
                  </a:cxn>
                </a:cxnLst>
                <a:rect l="0" t="0" r="r" b="b"/>
                <a:pathLst>
                  <a:path w="38" h="80">
                    <a:moveTo>
                      <a:pt x="6" y="6"/>
                    </a:moveTo>
                    <a:lnTo>
                      <a:pt x="13" y="5"/>
                    </a:lnTo>
                    <a:lnTo>
                      <a:pt x="17" y="1"/>
                    </a:lnTo>
                    <a:lnTo>
                      <a:pt x="23" y="0"/>
                    </a:lnTo>
                    <a:lnTo>
                      <a:pt x="26" y="3"/>
                    </a:lnTo>
                    <a:lnTo>
                      <a:pt x="31" y="3"/>
                    </a:lnTo>
                    <a:lnTo>
                      <a:pt x="32" y="6"/>
                    </a:lnTo>
                    <a:lnTo>
                      <a:pt x="29" y="10"/>
                    </a:lnTo>
                    <a:lnTo>
                      <a:pt x="29" y="15"/>
                    </a:lnTo>
                    <a:lnTo>
                      <a:pt x="33" y="22"/>
                    </a:lnTo>
                    <a:lnTo>
                      <a:pt x="33" y="29"/>
                    </a:lnTo>
                    <a:lnTo>
                      <a:pt x="25" y="36"/>
                    </a:lnTo>
                    <a:lnTo>
                      <a:pt x="26" y="42"/>
                    </a:lnTo>
                    <a:lnTo>
                      <a:pt x="30" y="46"/>
                    </a:lnTo>
                    <a:lnTo>
                      <a:pt x="37" y="49"/>
                    </a:lnTo>
                    <a:lnTo>
                      <a:pt x="38" y="59"/>
                    </a:lnTo>
                    <a:lnTo>
                      <a:pt x="34" y="63"/>
                    </a:lnTo>
                    <a:lnTo>
                      <a:pt x="27" y="64"/>
                    </a:lnTo>
                    <a:lnTo>
                      <a:pt x="27" y="75"/>
                    </a:lnTo>
                    <a:lnTo>
                      <a:pt x="22" y="80"/>
                    </a:lnTo>
                    <a:lnTo>
                      <a:pt x="19" y="80"/>
                    </a:lnTo>
                    <a:lnTo>
                      <a:pt x="12" y="62"/>
                    </a:lnTo>
                    <a:lnTo>
                      <a:pt x="7" y="54"/>
                    </a:lnTo>
                    <a:lnTo>
                      <a:pt x="0" y="46"/>
                    </a:lnTo>
                    <a:lnTo>
                      <a:pt x="0" y="39"/>
                    </a:lnTo>
                    <a:lnTo>
                      <a:pt x="7" y="28"/>
                    </a:lnTo>
                    <a:lnTo>
                      <a:pt x="8" y="19"/>
                    </a:lnTo>
                    <a:lnTo>
                      <a:pt x="7" y="16"/>
                    </a:lnTo>
                    <a:lnTo>
                      <a:pt x="6"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9" name="Freeform 392"/>
              <p:cNvSpPr>
                <a:spLocks/>
              </p:cNvSpPr>
              <p:nvPr/>
            </p:nvSpPr>
            <p:spPr bwMode="gray">
              <a:xfrm>
                <a:off x="3221673" y="2051380"/>
                <a:ext cx="191" cy="204"/>
              </a:xfrm>
              <a:custGeom>
                <a:avLst/>
                <a:gdLst/>
                <a:ahLst/>
                <a:cxnLst>
                  <a:cxn ang="0">
                    <a:pos x="167" y="77"/>
                  </a:cxn>
                  <a:cxn ang="0">
                    <a:pos x="170" y="94"/>
                  </a:cxn>
                  <a:cxn ang="0">
                    <a:pos x="170" y="99"/>
                  </a:cxn>
                  <a:cxn ang="0">
                    <a:pos x="172" y="105"/>
                  </a:cxn>
                  <a:cxn ang="0">
                    <a:pos x="172" y="115"/>
                  </a:cxn>
                  <a:cxn ang="0">
                    <a:pos x="166" y="122"/>
                  </a:cxn>
                  <a:cxn ang="0">
                    <a:pos x="168" y="133"/>
                  </a:cxn>
                  <a:cxn ang="0">
                    <a:pos x="176" y="145"/>
                  </a:cxn>
                  <a:cxn ang="0">
                    <a:pos x="185" y="143"/>
                  </a:cxn>
                  <a:cxn ang="0">
                    <a:pos x="191" y="156"/>
                  </a:cxn>
                  <a:cxn ang="0">
                    <a:pos x="133" y="202"/>
                  </a:cxn>
                  <a:cxn ang="0">
                    <a:pos x="123" y="203"/>
                  </a:cxn>
                  <a:cxn ang="0">
                    <a:pos x="107" y="204"/>
                  </a:cxn>
                  <a:cxn ang="0">
                    <a:pos x="107" y="199"/>
                  </a:cxn>
                  <a:cxn ang="0">
                    <a:pos x="106" y="194"/>
                  </a:cxn>
                  <a:cxn ang="0">
                    <a:pos x="102" y="192"/>
                  </a:cxn>
                  <a:cxn ang="0">
                    <a:pos x="95" y="193"/>
                  </a:cxn>
                  <a:cxn ang="0">
                    <a:pos x="91" y="185"/>
                  </a:cxn>
                  <a:cxn ang="0">
                    <a:pos x="37" y="142"/>
                  </a:cxn>
                  <a:cxn ang="0">
                    <a:pos x="1" y="114"/>
                  </a:cxn>
                  <a:cxn ang="0">
                    <a:pos x="0" y="107"/>
                  </a:cxn>
                  <a:cxn ang="0">
                    <a:pos x="0" y="99"/>
                  </a:cxn>
                  <a:cxn ang="0">
                    <a:pos x="8" y="92"/>
                  </a:cxn>
                  <a:cxn ang="0">
                    <a:pos x="31" y="85"/>
                  </a:cxn>
                  <a:cxn ang="0">
                    <a:pos x="32" y="82"/>
                  </a:cxn>
                  <a:cxn ang="0">
                    <a:pos x="36" y="78"/>
                  </a:cxn>
                  <a:cxn ang="0">
                    <a:pos x="39" y="78"/>
                  </a:cxn>
                  <a:cxn ang="0">
                    <a:pos x="44" y="75"/>
                  </a:cxn>
                  <a:cxn ang="0">
                    <a:pos x="48" y="74"/>
                  </a:cxn>
                  <a:cxn ang="0">
                    <a:pos x="50" y="64"/>
                  </a:cxn>
                  <a:cxn ang="0">
                    <a:pos x="58" y="64"/>
                  </a:cxn>
                  <a:cxn ang="0">
                    <a:pos x="65" y="63"/>
                  </a:cxn>
                  <a:cxn ang="0">
                    <a:pos x="68" y="50"/>
                  </a:cxn>
                  <a:cxn ang="0">
                    <a:pos x="67" y="46"/>
                  </a:cxn>
                  <a:cxn ang="0">
                    <a:pos x="63" y="26"/>
                  </a:cxn>
                  <a:cxn ang="0">
                    <a:pos x="67" y="22"/>
                  </a:cxn>
                  <a:cxn ang="0">
                    <a:pos x="73" y="19"/>
                  </a:cxn>
                  <a:cxn ang="0">
                    <a:pos x="77" y="17"/>
                  </a:cxn>
                  <a:cxn ang="0">
                    <a:pos x="84" y="11"/>
                  </a:cxn>
                  <a:cxn ang="0">
                    <a:pos x="89" y="8"/>
                  </a:cxn>
                  <a:cxn ang="0">
                    <a:pos x="96" y="6"/>
                  </a:cxn>
                  <a:cxn ang="0">
                    <a:pos x="105" y="6"/>
                  </a:cxn>
                  <a:cxn ang="0">
                    <a:pos x="109" y="3"/>
                  </a:cxn>
                  <a:cxn ang="0">
                    <a:pos x="120" y="2"/>
                  </a:cxn>
                  <a:cxn ang="0">
                    <a:pos x="124" y="3"/>
                  </a:cxn>
                  <a:cxn ang="0">
                    <a:pos x="130" y="3"/>
                  </a:cxn>
                  <a:cxn ang="0">
                    <a:pos x="137" y="2"/>
                  </a:cxn>
                  <a:cxn ang="0">
                    <a:pos x="147" y="0"/>
                  </a:cxn>
                  <a:cxn ang="0">
                    <a:pos x="154" y="3"/>
                  </a:cxn>
                  <a:cxn ang="0">
                    <a:pos x="155" y="13"/>
                  </a:cxn>
                  <a:cxn ang="0">
                    <a:pos x="156" y="16"/>
                  </a:cxn>
                  <a:cxn ang="0">
                    <a:pos x="155" y="25"/>
                  </a:cxn>
                  <a:cxn ang="0">
                    <a:pos x="148" y="36"/>
                  </a:cxn>
                  <a:cxn ang="0">
                    <a:pos x="148" y="43"/>
                  </a:cxn>
                  <a:cxn ang="0">
                    <a:pos x="155" y="51"/>
                  </a:cxn>
                  <a:cxn ang="0">
                    <a:pos x="160" y="59"/>
                  </a:cxn>
                  <a:cxn ang="0">
                    <a:pos x="167" y="77"/>
                  </a:cxn>
                </a:cxnLst>
                <a:rect l="0" t="0" r="r" b="b"/>
                <a:pathLst>
                  <a:path w="191" h="204">
                    <a:moveTo>
                      <a:pt x="167" y="77"/>
                    </a:moveTo>
                    <a:lnTo>
                      <a:pt x="170" y="94"/>
                    </a:lnTo>
                    <a:lnTo>
                      <a:pt x="170" y="99"/>
                    </a:lnTo>
                    <a:lnTo>
                      <a:pt x="172" y="105"/>
                    </a:lnTo>
                    <a:lnTo>
                      <a:pt x="172" y="115"/>
                    </a:lnTo>
                    <a:lnTo>
                      <a:pt x="166" y="122"/>
                    </a:lnTo>
                    <a:lnTo>
                      <a:pt x="168" y="133"/>
                    </a:lnTo>
                    <a:lnTo>
                      <a:pt x="176" y="145"/>
                    </a:lnTo>
                    <a:lnTo>
                      <a:pt x="185" y="143"/>
                    </a:lnTo>
                    <a:lnTo>
                      <a:pt x="191" y="156"/>
                    </a:lnTo>
                    <a:lnTo>
                      <a:pt x="133" y="202"/>
                    </a:lnTo>
                    <a:lnTo>
                      <a:pt x="123" y="203"/>
                    </a:lnTo>
                    <a:lnTo>
                      <a:pt x="107" y="204"/>
                    </a:lnTo>
                    <a:lnTo>
                      <a:pt x="107" y="199"/>
                    </a:lnTo>
                    <a:lnTo>
                      <a:pt x="106" y="194"/>
                    </a:lnTo>
                    <a:lnTo>
                      <a:pt x="102" y="192"/>
                    </a:lnTo>
                    <a:lnTo>
                      <a:pt x="95" y="193"/>
                    </a:lnTo>
                    <a:lnTo>
                      <a:pt x="91" y="185"/>
                    </a:lnTo>
                    <a:lnTo>
                      <a:pt x="37" y="142"/>
                    </a:lnTo>
                    <a:lnTo>
                      <a:pt x="1" y="114"/>
                    </a:lnTo>
                    <a:lnTo>
                      <a:pt x="0" y="107"/>
                    </a:lnTo>
                    <a:lnTo>
                      <a:pt x="0" y="99"/>
                    </a:lnTo>
                    <a:lnTo>
                      <a:pt x="8" y="92"/>
                    </a:lnTo>
                    <a:lnTo>
                      <a:pt x="31" y="85"/>
                    </a:lnTo>
                    <a:lnTo>
                      <a:pt x="32" y="82"/>
                    </a:lnTo>
                    <a:lnTo>
                      <a:pt x="36" y="78"/>
                    </a:lnTo>
                    <a:lnTo>
                      <a:pt x="39" y="78"/>
                    </a:lnTo>
                    <a:lnTo>
                      <a:pt x="44" y="75"/>
                    </a:lnTo>
                    <a:lnTo>
                      <a:pt x="48" y="74"/>
                    </a:lnTo>
                    <a:lnTo>
                      <a:pt x="50" y="64"/>
                    </a:lnTo>
                    <a:lnTo>
                      <a:pt x="58" y="64"/>
                    </a:lnTo>
                    <a:lnTo>
                      <a:pt x="65" y="63"/>
                    </a:lnTo>
                    <a:lnTo>
                      <a:pt x="68" y="50"/>
                    </a:lnTo>
                    <a:lnTo>
                      <a:pt x="67" y="46"/>
                    </a:lnTo>
                    <a:lnTo>
                      <a:pt x="63" y="26"/>
                    </a:lnTo>
                    <a:lnTo>
                      <a:pt x="67" y="22"/>
                    </a:lnTo>
                    <a:lnTo>
                      <a:pt x="73" y="19"/>
                    </a:lnTo>
                    <a:lnTo>
                      <a:pt x="77" y="17"/>
                    </a:lnTo>
                    <a:lnTo>
                      <a:pt x="84" y="11"/>
                    </a:lnTo>
                    <a:lnTo>
                      <a:pt x="89" y="8"/>
                    </a:lnTo>
                    <a:lnTo>
                      <a:pt x="96" y="6"/>
                    </a:lnTo>
                    <a:lnTo>
                      <a:pt x="105" y="6"/>
                    </a:lnTo>
                    <a:lnTo>
                      <a:pt x="109" y="3"/>
                    </a:lnTo>
                    <a:lnTo>
                      <a:pt x="120" y="2"/>
                    </a:lnTo>
                    <a:lnTo>
                      <a:pt x="124" y="3"/>
                    </a:lnTo>
                    <a:lnTo>
                      <a:pt x="130" y="3"/>
                    </a:lnTo>
                    <a:lnTo>
                      <a:pt x="137" y="2"/>
                    </a:lnTo>
                    <a:lnTo>
                      <a:pt x="147" y="0"/>
                    </a:lnTo>
                    <a:lnTo>
                      <a:pt x="154" y="3"/>
                    </a:lnTo>
                    <a:lnTo>
                      <a:pt x="155" y="13"/>
                    </a:lnTo>
                    <a:lnTo>
                      <a:pt x="156" y="16"/>
                    </a:lnTo>
                    <a:lnTo>
                      <a:pt x="155" y="25"/>
                    </a:lnTo>
                    <a:lnTo>
                      <a:pt x="148" y="36"/>
                    </a:lnTo>
                    <a:lnTo>
                      <a:pt x="148" y="43"/>
                    </a:lnTo>
                    <a:lnTo>
                      <a:pt x="155" y="51"/>
                    </a:lnTo>
                    <a:lnTo>
                      <a:pt x="160" y="59"/>
                    </a:lnTo>
                    <a:lnTo>
                      <a:pt x="167" y="7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0" name="Freeform 393"/>
              <p:cNvSpPr>
                <a:spLocks/>
              </p:cNvSpPr>
              <p:nvPr/>
            </p:nvSpPr>
            <p:spPr bwMode="gray">
              <a:xfrm>
                <a:off x="3221981" y="2051446"/>
                <a:ext cx="96" cy="108"/>
              </a:xfrm>
              <a:custGeom>
                <a:avLst/>
                <a:gdLst/>
                <a:ahLst/>
                <a:cxnLst>
                  <a:cxn ang="0">
                    <a:pos x="5" y="3"/>
                  </a:cxn>
                  <a:cxn ang="0">
                    <a:pos x="9" y="1"/>
                  </a:cxn>
                  <a:cxn ang="0">
                    <a:pos x="16" y="2"/>
                  </a:cxn>
                  <a:cxn ang="0">
                    <a:pos x="26" y="4"/>
                  </a:cxn>
                  <a:cxn ang="0">
                    <a:pos x="36" y="7"/>
                  </a:cxn>
                  <a:cxn ang="0">
                    <a:pos x="42" y="7"/>
                  </a:cxn>
                  <a:cxn ang="0">
                    <a:pos x="46" y="3"/>
                  </a:cxn>
                  <a:cxn ang="0">
                    <a:pos x="49" y="3"/>
                  </a:cxn>
                  <a:cxn ang="0">
                    <a:pos x="52" y="0"/>
                  </a:cxn>
                  <a:cxn ang="0">
                    <a:pos x="58" y="1"/>
                  </a:cxn>
                  <a:cxn ang="0">
                    <a:pos x="64" y="5"/>
                  </a:cxn>
                  <a:cxn ang="0">
                    <a:pos x="66" y="5"/>
                  </a:cxn>
                  <a:cxn ang="0">
                    <a:pos x="67" y="5"/>
                  </a:cxn>
                  <a:cxn ang="0">
                    <a:pos x="69" y="4"/>
                  </a:cxn>
                  <a:cxn ang="0">
                    <a:pos x="74" y="5"/>
                  </a:cxn>
                  <a:cxn ang="0">
                    <a:pos x="84" y="3"/>
                  </a:cxn>
                  <a:cxn ang="0">
                    <a:pos x="85" y="6"/>
                  </a:cxn>
                  <a:cxn ang="0">
                    <a:pos x="87" y="12"/>
                  </a:cxn>
                  <a:cxn ang="0">
                    <a:pos x="89" y="21"/>
                  </a:cxn>
                  <a:cxn ang="0">
                    <a:pos x="86" y="34"/>
                  </a:cxn>
                  <a:cxn ang="0">
                    <a:pos x="86" y="39"/>
                  </a:cxn>
                  <a:cxn ang="0">
                    <a:pos x="82" y="41"/>
                  </a:cxn>
                  <a:cxn ang="0">
                    <a:pos x="77" y="34"/>
                  </a:cxn>
                  <a:cxn ang="0">
                    <a:pos x="72" y="27"/>
                  </a:cxn>
                  <a:cxn ang="0">
                    <a:pos x="71" y="17"/>
                  </a:cxn>
                  <a:cxn ang="0">
                    <a:pos x="69" y="15"/>
                  </a:cxn>
                  <a:cxn ang="0">
                    <a:pos x="67" y="19"/>
                  </a:cxn>
                  <a:cxn ang="0">
                    <a:pos x="69" y="31"/>
                  </a:cxn>
                  <a:cxn ang="0">
                    <a:pos x="77" y="39"/>
                  </a:cxn>
                  <a:cxn ang="0">
                    <a:pos x="78" y="45"/>
                  </a:cxn>
                  <a:cxn ang="0">
                    <a:pos x="83" y="54"/>
                  </a:cxn>
                  <a:cxn ang="0">
                    <a:pos x="88" y="66"/>
                  </a:cxn>
                  <a:cxn ang="0">
                    <a:pos x="94" y="80"/>
                  </a:cxn>
                  <a:cxn ang="0">
                    <a:pos x="96" y="93"/>
                  </a:cxn>
                  <a:cxn ang="0">
                    <a:pos x="90" y="99"/>
                  </a:cxn>
                  <a:cxn ang="0">
                    <a:pos x="82" y="101"/>
                  </a:cxn>
                  <a:cxn ang="0">
                    <a:pos x="82" y="108"/>
                  </a:cxn>
                  <a:cxn ang="0">
                    <a:pos x="77" y="107"/>
                  </a:cxn>
                  <a:cxn ang="0">
                    <a:pos x="74" y="103"/>
                  </a:cxn>
                  <a:cxn ang="0">
                    <a:pos x="30" y="106"/>
                  </a:cxn>
                  <a:cxn ang="0">
                    <a:pos x="4" y="103"/>
                  </a:cxn>
                  <a:cxn ang="0">
                    <a:pos x="4" y="78"/>
                  </a:cxn>
                  <a:cxn ang="0">
                    <a:pos x="5" y="34"/>
                  </a:cxn>
                  <a:cxn ang="0">
                    <a:pos x="0" y="13"/>
                  </a:cxn>
                  <a:cxn ang="0">
                    <a:pos x="4" y="10"/>
                  </a:cxn>
                  <a:cxn ang="0">
                    <a:pos x="5" y="3"/>
                  </a:cxn>
                </a:cxnLst>
                <a:rect l="0" t="0" r="r" b="b"/>
                <a:pathLst>
                  <a:path w="96" h="108">
                    <a:moveTo>
                      <a:pt x="5" y="3"/>
                    </a:moveTo>
                    <a:lnTo>
                      <a:pt x="9" y="1"/>
                    </a:lnTo>
                    <a:lnTo>
                      <a:pt x="16" y="2"/>
                    </a:lnTo>
                    <a:lnTo>
                      <a:pt x="26" y="4"/>
                    </a:lnTo>
                    <a:lnTo>
                      <a:pt x="36" y="7"/>
                    </a:lnTo>
                    <a:lnTo>
                      <a:pt x="42" y="7"/>
                    </a:lnTo>
                    <a:lnTo>
                      <a:pt x="46" y="3"/>
                    </a:lnTo>
                    <a:lnTo>
                      <a:pt x="49" y="3"/>
                    </a:lnTo>
                    <a:lnTo>
                      <a:pt x="52" y="0"/>
                    </a:lnTo>
                    <a:lnTo>
                      <a:pt x="58" y="1"/>
                    </a:lnTo>
                    <a:lnTo>
                      <a:pt x="64" y="5"/>
                    </a:lnTo>
                    <a:lnTo>
                      <a:pt x="66" y="5"/>
                    </a:lnTo>
                    <a:lnTo>
                      <a:pt x="67" y="5"/>
                    </a:lnTo>
                    <a:lnTo>
                      <a:pt x="69" y="4"/>
                    </a:lnTo>
                    <a:lnTo>
                      <a:pt x="74" y="5"/>
                    </a:lnTo>
                    <a:lnTo>
                      <a:pt x="84" y="3"/>
                    </a:lnTo>
                    <a:lnTo>
                      <a:pt x="85" y="6"/>
                    </a:lnTo>
                    <a:lnTo>
                      <a:pt x="87" y="12"/>
                    </a:lnTo>
                    <a:lnTo>
                      <a:pt x="89" y="21"/>
                    </a:lnTo>
                    <a:lnTo>
                      <a:pt x="86" y="34"/>
                    </a:lnTo>
                    <a:lnTo>
                      <a:pt x="86" y="39"/>
                    </a:lnTo>
                    <a:lnTo>
                      <a:pt x="82" y="41"/>
                    </a:lnTo>
                    <a:lnTo>
                      <a:pt x="77" y="34"/>
                    </a:lnTo>
                    <a:lnTo>
                      <a:pt x="72" y="27"/>
                    </a:lnTo>
                    <a:lnTo>
                      <a:pt x="71" y="17"/>
                    </a:lnTo>
                    <a:lnTo>
                      <a:pt x="69" y="15"/>
                    </a:lnTo>
                    <a:lnTo>
                      <a:pt x="67" y="19"/>
                    </a:lnTo>
                    <a:lnTo>
                      <a:pt x="69" y="31"/>
                    </a:lnTo>
                    <a:lnTo>
                      <a:pt x="77" y="39"/>
                    </a:lnTo>
                    <a:lnTo>
                      <a:pt x="78" y="45"/>
                    </a:lnTo>
                    <a:lnTo>
                      <a:pt x="83" y="54"/>
                    </a:lnTo>
                    <a:lnTo>
                      <a:pt x="88" y="66"/>
                    </a:lnTo>
                    <a:lnTo>
                      <a:pt x="94" y="80"/>
                    </a:lnTo>
                    <a:lnTo>
                      <a:pt x="96" y="93"/>
                    </a:lnTo>
                    <a:lnTo>
                      <a:pt x="90" y="99"/>
                    </a:lnTo>
                    <a:lnTo>
                      <a:pt x="82" y="101"/>
                    </a:lnTo>
                    <a:lnTo>
                      <a:pt x="82" y="108"/>
                    </a:lnTo>
                    <a:lnTo>
                      <a:pt x="77" y="107"/>
                    </a:lnTo>
                    <a:lnTo>
                      <a:pt x="74" y="103"/>
                    </a:lnTo>
                    <a:lnTo>
                      <a:pt x="30" y="106"/>
                    </a:lnTo>
                    <a:lnTo>
                      <a:pt x="4" y="103"/>
                    </a:lnTo>
                    <a:lnTo>
                      <a:pt x="4" y="78"/>
                    </a:lnTo>
                    <a:lnTo>
                      <a:pt x="5" y="34"/>
                    </a:lnTo>
                    <a:lnTo>
                      <a:pt x="0" y="13"/>
                    </a:lnTo>
                    <a:lnTo>
                      <a:pt x="4" y="10"/>
                    </a:lnTo>
                    <a:lnTo>
                      <a:pt x="5"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1" name="Freeform 394"/>
              <p:cNvSpPr>
                <a:spLocks/>
              </p:cNvSpPr>
              <p:nvPr/>
            </p:nvSpPr>
            <p:spPr bwMode="gray">
              <a:xfrm>
                <a:off x="3221956" y="2051539"/>
                <a:ext cx="149" cy="203"/>
              </a:xfrm>
              <a:custGeom>
                <a:avLst/>
                <a:gdLst/>
                <a:ahLst/>
                <a:cxnLst>
                  <a:cxn ang="0">
                    <a:pos x="19" y="35"/>
                  </a:cxn>
                  <a:cxn ang="0">
                    <a:pos x="27" y="33"/>
                  </a:cxn>
                  <a:cxn ang="0">
                    <a:pos x="29" y="10"/>
                  </a:cxn>
                  <a:cxn ang="0">
                    <a:pos x="55" y="13"/>
                  </a:cxn>
                  <a:cxn ang="0">
                    <a:pos x="99" y="10"/>
                  </a:cxn>
                  <a:cxn ang="0">
                    <a:pos x="102" y="14"/>
                  </a:cxn>
                  <a:cxn ang="0">
                    <a:pos x="107" y="15"/>
                  </a:cxn>
                  <a:cxn ang="0">
                    <a:pos x="107" y="8"/>
                  </a:cxn>
                  <a:cxn ang="0">
                    <a:pos x="115" y="6"/>
                  </a:cxn>
                  <a:cxn ang="0">
                    <a:pos x="121" y="0"/>
                  </a:cxn>
                  <a:cxn ang="0">
                    <a:pos x="131" y="9"/>
                  </a:cxn>
                  <a:cxn ang="0">
                    <a:pos x="135" y="17"/>
                  </a:cxn>
                  <a:cxn ang="0">
                    <a:pos x="136" y="35"/>
                  </a:cxn>
                  <a:cxn ang="0">
                    <a:pos x="136" y="42"/>
                  </a:cxn>
                  <a:cxn ang="0">
                    <a:pos x="149" y="56"/>
                  </a:cxn>
                  <a:cxn ang="0">
                    <a:pos x="135" y="66"/>
                  </a:cxn>
                  <a:cxn ang="0">
                    <a:pos x="130" y="76"/>
                  </a:cxn>
                  <a:cxn ang="0">
                    <a:pos x="128" y="93"/>
                  </a:cxn>
                  <a:cxn ang="0">
                    <a:pos x="127" y="114"/>
                  </a:cxn>
                  <a:cxn ang="0">
                    <a:pos x="118" y="116"/>
                  </a:cxn>
                  <a:cxn ang="0">
                    <a:pos x="117" y="126"/>
                  </a:cxn>
                  <a:cxn ang="0">
                    <a:pos x="109" y="131"/>
                  </a:cxn>
                  <a:cxn ang="0">
                    <a:pos x="108" y="145"/>
                  </a:cxn>
                  <a:cxn ang="0">
                    <a:pos x="102" y="155"/>
                  </a:cxn>
                  <a:cxn ang="0">
                    <a:pos x="113" y="172"/>
                  </a:cxn>
                  <a:cxn ang="0">
                    <a:pos x="117" y="183"/>
                  </a:cxn>
                  <a:cxn ang="0">
                    <a:pos x="124" y="192"/>
                  </a:cxn>
                  <a:cxn ang="0">
                    <a:pos x="107" y="194"/>
                  </a:cxn>
                  <a:cxn ang="0">
                    <a:pos x="101" y="202"/>
                  </a:cxn>
                  <a:cxn ang="0">
                    <a:pos x="88" y="203"/>
                  </a:cxn>
                  <a:cxn ang="0">
                    <a:pos x="81" y="200"/>
                  </a:cxn>
                  <a:cxn ang="0">
                    <a:pos x="77" y="203"/>
                  </a:cxn>
                  <a:cxn ang="0">
                    <a:pos x="70" y="193"/>
                  </a:cxn>
                  <a:cxn ang="0">
                    <a:pos x="65" y="194"/>
                  </a:cxn>
                  <a:cxn ang="0">
                    <a:pos x="60" y="192"/>
                  </a:cxn>
                  <a:cxn ang="0">
                    <a:pos x="58" y="194"/>
                  </a:cxn>
                  <a:cxn ang="0">
                    <a:pos x="53" y="194"/>
                  </a:cxn>
                  <a:cxn ang="0">
                    <a:pos x="50" y="188"/>
                  </a:cxn>
                  <a:cxn ang="0">
                    <a:pos x="47" y="183"/>
                  </a:cxn>
                  <a:cxn ang="0">
                    <a:pos x="37" y="176"/>
                  </a:cxn>
                  <a:cxn ang="0">
                    <a:pos x="37" y="169"/>
                  </a:cxn>
                  <a:cxn ang="0">
                    <a:pos x="29" y="161"/>
                  </a:cxn>
                  <a:cxn ang="0">
                    <a:pos x="25" y="160"/>
                  </a:cxn>
                  <a:cxn ang="0">
                    <a:pos x="21" y="154"/>
                  </a:cxn>
                  <a:cxn ang="0">
                    <a:pos x="15" y="152"/>
                  </a:cxn>
                  <a:cxn ang="0">
                    <a:pos x="17" y="139"/>
                  </a:cxn>
                  <a:cxn ang="0">
                    <a:pos x="11" y="131"/>
                  </a:cxn>
                  <a:cxn ang="0">
                    <a:pos x="12" y="128"/>
                  </a:cxn>
                  <a:cxn ang="0">
                    <a:pos x="11" y="124"/>
                  </a:cxn>
                  <a:cxn ang="0">
                    <a:pos x="5" y="119"/>
                  </a:cxn>
                  <a:cxn ang="0">
                    <a:pos x="5" y="114"/>
                  </a:cxn>
                  <a:cxn ang="0">
                    <a:pos x="0" y="109"/>
                  </a:cxn>
                  <a:cxn ang="0">
                    <a:pos x="2" y="105"/>
                  </a:cxn>
                  <a:cxn ang="0">
                    <a:pos x="5" y="91"/>
                  </a:cxn>
                  <a:cxn ang="0">
                    <a:pos x="7" y="87"/>
                  </a:cxn>
                  <a:cxn ang="0">
                    <a:pos x="6" y="80"/>
                  </a:cxn>
                  <a:cxn ang="0">
                    <a:pos x="19" y="78"/>
                  </a:cxn>
                  <a:cxn ang="0">
                    <a:pos x="19" y="35"/>
                  </a:cxn>
                </a:cxnLst>
                <a:rect l="0" t="0" r="r" b="b"/>
                <a:pathLst>
                  <a:path w="149" h="203">
                    <a:moveTo>
                      <a:pt x="19" y="35"/>
                    </a:moveTo>
                    <a:lnTo>
                      <a:pt x="27" y="33"/>
                    </a:lnTo>
                    <a:lnTo>
                      <a:pt x="29" y="10"/>
                    </a:lnTo>
                    <a:lnTo>
                      <a:pt x="55" y="13"/>
                    </a:lnTo>
                    <a:lnTo>
                      <a:pt x="99" y="10"/>
                    </a:lnTo>
                    <a:lnTo>
                      <a:pt x="102" y="14"/>
                    </a:lnTo>
                    <a:lnTo>
                      <a:pt x="107" y="15"/>
                    </a:lnTo>
                    <a:lnTo>
                      <a:pt x="107" y="8"/>
                    </a:lnTo>
                    <a:lnTo>
                      <a:pt x="115" y="6"/>
                    </a:lnTo>
                    <a:lnTo>
                      <a:pt x="121" y="0"/>
                    </a:lnTo>
                    <a:lnTo>
                      <a:pt x="131" y="9"/>
                    </a:lnTo>
                    <a:lnTo>
                      <a:pt x="135" y="17"/>
                    </a:lnTo>
                    <a:lnTo>
                      <a:pt x="136" y="35"/>
                    </a:lnTo>
                    <a:lnTo>
                      <a:pt x="136" y="42"/>
                    </a:lnTo>
                    <a:lnTo>
                      <a:pt x="149" y="56"/>
                    </a:lnTo>
                    <a:lnTo>
                      <a:pt x="135" y="66"/>
                    </a:lnTo>
                    <a:lnTo>
                      <a:pt x="130" y="76"/>
                    </a:lnTo>
                    <a:lnTo>
                      <a:pt x="128" y="93"/>
                    </a:lnTo>
                    <a:lnTo>
                      <a:pt x="127" y="114"/>
                    </a:lnTo>
                    <a:lnTo>
                      <a:pt x="118" y="116"/>
                    </a:lnTo>
                    <a:lnTo>
                      <a:pt x="117" y="126"/>
                    </a:lnTo>
                    <a:lnTo>
                      <a:pt x="109" y="131"/>
                    </a:lnTo>
                    <a:lnTo>
                      <a:pt x="108" y="145"/>
                    </a:lnTo>
                    <a:lnTo>
                      <a:pt x="102" y="155"/>
                    </a:lnTo>
                    <a:lnTo>
                      <a:pt x="113" y="172"/>
                    </a:lnTo>
                    <a:lnTo>
                      <a:pt x="117" y="183"/>
                    </a:lnTo>
                    <a:lnTo>
                      <a:pt x="124" y="192"/>
                    </a:lnTo>
                    <a:lnTo>
                      <a:pt x="107" y="194"/>
                    </a:lnTo>
                    <a:lnTo>
                      <a:pt x="101" y="202"/>
                    </a:lnTo>
                    <a:lnTo>
                      <a:pt x="88" y="203"/>
                    </a:lnTo>
                    <a:lnTo>
                      <a:pt x="81" y="200"/>
                    </a:lnTo>
                    <a:lnTo>
                      <a:pt x="77" y="203"/>
                    </a:lnTo>
                    <a:lnTo>
                      <a:pt x="70" y="193"/>
                    </a:lnTo>
                    <a:lnTo>
                      <a:pt x="65" y="194"/>
                    </a:lnTo>
                    <a:lnTo>
                      <a:pt x="60" y="192"/>
                    </a:lnTo>
                    <a:lnTo>
                      <a:pt x="58" y="194"/>
                    </a:lnTo>
                    <a:lnTo>
                      <a:pt x="53" y="194"/>
                    </a:lnTo>
                    <a:lnTo>
                      <a:pt x="50" y="188"/>
                    </a:lnTo>
                    <a:lnTo>
                      <a:pt x="47" y="183"/>
                    </a:lnTo>
                    <a:lnTo>
                      <a:pt x="37" y="176"/>
                    </a:lnTo>
                    <a:lnTo>
                      <a:pt x="37" y="169"/>
                    </a:lnTo>
                    <a:lnTo>
                      <a:pt x="29" y="161"/>
                    </a:lnTo>
                    <a:lnTo>
                      <a:pt x="25" y="160"/>
                    </a:lnTo>
                    <a:lnTo>
                      <a:pt x="21" y="154"/>
                    </a:lnTo>
                    <a:lnTo>
                      <a:pt x="15" y="152"/>
                    </a:lnTo>
                    <a:lnTo>
                      <a:pt x="17" y="139"/>
                    </a:lnTo>
                    <a:lnTo>
                      <a:pt x="11" y="131"/>
                    </a:lnTo>
                    <a:lnTo>
                      <a:pt x="12" y="128"/>
                    </a:lnTo>
                    <a:lnTo>
                      <a:pt x="11" y="124"/>
                    </a:lnTo>
                    <a:lnTo>
                      <a:pt x="5" y="119"/>
                    </a:lnTo>
                    <a:lnTo>
                      <a:pt x="5" y="114"/>
                    </a:lnTo>
                    <a:lnTo>
                      <a:pt x="0" y="109"/>
                    </a:lnTo>
                    <a:lnTo>
                      <a:pt x="2" y="105"/>
                    </a:lnTo>
                    <a:lnTo>
                      <a:pt x="5" y="91"/>
                    </a:lnTo>
                    <a:lnTo>
                      <a:pt x="7" y="87"/>
                    </a:lnTo>
                    <a:lnTo>
                      <a:pt x="6" y="80"/>
                    </a:lnTo>
                    <a:lnTo>
                      <a:pt x="19" y="78"/>
                    </a:lnTo>
                    <a:lnTo>
                      <a:pt x="19" y="3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2" name="Freeform 395"/>
              <p:cNvSpPr>
                <a:spLocks/>
              </p:cNvSpPr>
              <p:nvPr/>
            </p:nvSpPr>
            <p:spPr bwMode="gray">
              <a:xfrm>
                <a:off x="3221839" y="2051426"/>
                <a:ext cx="147" cy="148"/>
              </a:xfrm>
              <a:custGeom>
                <a:avLst/>
                <a:gdLst/>
                <a:ahLst/>
                <a:cxnLst>
                  <a:cxn ang="0">
                    <a:pos x="146" y="123"/>
                  </a:cxn>
                  <a:cxn ang="0">
                    <a:pos x="144" y="146"/>
                  </a:cxn>
                  <a:cxn ang="0">
                    <a:pos x="136" y="148"/>
                  </a:cxn>
                  <a:cxn ang="0">
                    <a:pos x="65" y="108"/>
                  </a:cxn>
                  <a:cxn ang="0">
                    <a:pos x="51" y="117"/>
                  </a:cxn>
                  <a:cxn ang="0">
                    <a:pos x="25" y="110"/>
                  </a:cxn>
                  <a:cxn ang="0">
                    <a:pos x="19" y="97"/>
                  </a:cxn>
                  <a:cxn ang="0">
                    <a:pos x="10" y="99"/>
                  </a:cxn>
                  <a:cxn ang="0">
                    <a:pos x="2" y="87"/>
                  </a:cxn>
                  <a:cxn ang="0">
                    <a:pos x="0" y="76"/>
                  </a:cxn>
                  <a:cxn ang="0">
                    <a:pos x="6" y="69"/>
                  </a:cxn>
                  <a:cxn ang="0">
                    <a:pos x="6" y="59"/>
                  </a:cxn>
                  <a:cxn ang="0">
                    <a:pos x="4" y="53"/>
                  </a:cxn>
                  <a:cxn ang="0">
                    <a:pos x="4" y="48"/>
                  </a:cxn>
                  <a:cxn ang="0">
                    <a:pos x="1" y="31"/>
                  </a:cxn>
                  <a:cxn ang="0">
                    <a:pos x="4" y="31"/>
                  </a:cxn>
                  <a:cxn ang="0">
                    <a:pos x="9" y="26"/>
                  </a:cxn>
                  <a:cxn ang="0">
                    <a:pos x="9" y="15"/>
                  </a:cxn>
                  <a:cxn ang="0">
                    <a:pos x="16" y="14"/>
                  </a:cxn>
                  <a:cxn ang="0">
                    <a:pos x="20" y="10"/>
                  </a:cxn>
                  <a:cxn ang="0">
                    <a:pos x="19" y="0"/>
                  </a:cxn>
                  <a:cxn ang="0">
                    <a:pos x="29" y="6"/>
                  </a:cxn>
                  <a:cxn ang="0">
                    <a:pos x="42" y="6"/>
                  </a:cxn>
                  <a:cxn ang="0">
                    <a:pos x="48" y="9"/>
                  </a:cxn>
                  <a:cxn ang="0">
                    <a:pos x="53" y="9"/>
                  </a:cxn>
                  <a:cxn ang="0">
                    <a:pos x="59" y="23"/>
                  </a:cxn>
                  <a:cxn ang="0">
                    <a:pos x="74" y="26"/>
                  </a:cxn>
                  <a:cxn ang="0">
                    <a:pos x="90" y="36"/>
                  </a:cxn>
                  <a:cxn ang="0">
                    <a:pos x="97" y="32"/>
                  </a:cxn>
                  <a:cxn ang="0">
                    <a:pos x="101" y="27"/>
                  </a:cxn>
                  <a:cxn ang="0">
                    <a:pos x="97" y="21"/>
                  </a:cxn>
                  <a:cxn ang="0">
                    <a:pos x="98" y="13"/>
                  </a:cxn>
                  <a:cxn ang="0">
                    <a:pos x="110" y="5"/>
                  </a:cxn>
                  <a:cxn ang="0">
                    <a:pos x="118" y="3"/>
                  </a:cxn>
                  <a:cxn ang="0">
                    <a:pos x="127" y="5"/>
                  </a:cxn>
                  <a:cxn ang="0">
                    <a:pos x="128" y="12"/>
                  </a:cxn>
                  <a:cxn ang="0">
                    <a:pos x="136" y="15"/>
                  </a:cxn>
                  <a:cxn ang="0">
                    <a:pos x="143" y="17"/>
                  </a:cxn>
                  <a:cxn ang="0">
                    <a:pos x="147" y="23"/>
                  </a:cxn>
                  <a:cxn ang="0">
                    <a:pos x="146" y="30"/>
                  </a:cxn>
                  <a:cxn ang="0">
                    <a:pos x="142" y="33"/>
                  </a:cxn>
                  <a:cxn ang="0">
                    <a:pos x="147" y="54"/>
                  </a:cxn>
                  <a:cxn ang="0">
                    <a:pos x="146" y="98"/>
                  </a:cxn>
                  <a:cxn ang="0">
                    <a:pos x="146" y="123"/>
                  </a:cxn>
                </a:cxnLst>
                <a:rect l="0" t="0" r="r" b="b"/>
                <a:pathLst>
                  <a:path w="147" h="148">
                    <a:moveTo>
                      <a:pt x="146" y="123"/>
                    </a:moveTo>
                    <a:lnTo>
                      <a:pt x="144" y="146"/>
                    </a:lnTo>
                    <a:lnTo>
                      <a:pt x="136" y="148"/>
                    </a:lnTo>
                    <a:lnTo>
                      <a:pt x="65" y="108"/>
                    </a:lnTo>
                    <a:lnTo>
                      <a:pt x="51" y="117"/>
                    </a:lnTo>
                    <a:lnTo>
                      <a:pt x="25" y="110"/>
                    </a:lnTo>
                    <a:lnTo>
                      <a:pt x="19" y="97"/>
                    </a:lnTo>
                    <a:lnTo>
                      <a:pt x="10" y="99"/>
                    </a:lnTo>
                    <a:lnTo>
                      <a:pt x="2" y="87"/>
                    </a:lnTo>
                    <a:lnTo>
                      <a:pt x="0" y="76"/>
                    </a:lnTo>
                    <a:lnTo>
                      <a:pt x="6" y="69"/>
                    </a:lnTo>
                    <a:lnTo>
                      <a:pt x="6" y="59"/>
                    </a:lnTo>
                    <a:lnTo>
                      <a:pt x="4" y="53"/>
                    </a:lnTo>
                    <a:lnTo>
                      <a:pt x="4" y="48"/>
                    </a:lnTo>
                    <a:lnTo>
                      <a:pt x="1" y="31"/>
                    </a:lnTo>
                    <a:lnTo>
                      <a:pt x="4" y="31"/>
                    </a:lnTo>
                    <a:lnTo>
                      <a:pt x="9" y="26"/>
                    </a:lnTo>
                    <a:lnTo>
                      <a:pt x="9" y="15"/>
                    </a:lnTo>
                    <a:lnTo>
                      <a:pt x="16" y="14"/>
                    </a:lnTo>
                    <a:lnTo>
                      <a:pt x="20" y="10"/>
                    </a:lnTo>
                    <a:lnTo>
                      <a:pt x="19" y="0"/>
                    </a:lnTo>
                    <a:lnTo>
                      <a:pt x="29" y="6"/>
                    </a:lnTo>
                    <a:lnTo>
                      <a:pt x="42" y="6"/>
                    </a:lnTo>
                    <a:lnTo>
                      <a:pt x="48" y="9"/>
                    </a:lnTo>
                    <a:lnTo>
                      <a:pt x="53" y="9"/>
                    </a:lnTo>
                    <a:lnTo>
                      <a:pt x="59" y="23"/>
                    </a:lnTo>
                    <a:lnTo>
                      <a:pt x="74" y="26"/>
                    </a:lnTo>
                    <a:lnTo>
                      <a:pt x="90" y="36"/>
                    </a:lnTo>
                    <a:lnTo>
                      <a:pt x="97" y="32"/>
                    </a:lnTo>
                    <a:lnTo>
                      <a:pt x="101" y="27"/>
                    </a:lnTo>
                    <a:lnTo>
                      <a:pt x="97" y="21"/>
                    </a:lnTo>
                    <a:lnTo>
                      <a:pt x="98" y="13"/>
                    </a:lnTo>
                    <a:lnTo>
                      <a:pt x="110" y="5"/>
                    </a:lnTo>
                    <a:lnTo>
                      <a:pt x="118" y="3"/>
                    </a:lnTo>
                    <a:lnTo>
                      <a:pt x="127" y="5"/>
                    </a:lnTo>
                    <a:lnTo>
                      <a:pt x="128" y="12"/>
                    </a:lnTo>
                    <a:lnTo>
                      <a:pt x="136" y="15"/>
                    </a:lnTo>
                    <a:lnTo>
                      <a:pt x="143" y="17"/>
                    </a:lnTo>
                    <a:lnTo>
                      <a:pt x="147" y="23"/>
                    </a:lnTo>
                    <a:lnTo>
                      <a:pt x="146" y="30"/>
                    </a:lnTo>
                    <a:lnTo>
                      <a:pt x="142" y="33"/>
                    </a:lnTo>
                    <a:lnTo>
                      <a:pt x="147" y="54"/>
                    </a:lnTo>
                    <a:lnTo>
                      <a:pt x="146" y="98"/>
                    </a:lnTo>
                    <a:lnTo>
                      <a:pt x="146" y="12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3" name="Freeform 396"/>
              <p:cNvSpPr>
                <a:spLocks/>
              </p:cNvSpPr>
              <p:nvPr/>
            </p:nvSpPr>
            <p:spPr bwMode="gray">
              <a:xfrm>
                <a:off x="3221878" y="2051534"/>
                <a:ext cx="97" cy="170"/>
              </a:xfrm>
              <a:custGeom>
                <a:avLst/>
                <a:gdLst/>
                <a:ahLst/>
                <a:cxnLst>
                  <a:cxn ang="0">
                    <a:pos x="18" y="170"/>
                  </a:cxn>
                  <a:cxn ang="0">
                    <a:pos x="13" y="158"/>
                  </a:cxn>
                  <a:cxn ang="0">
                    <a:pos x="4" y="152"/>
                  </a:cxn>
                  <a:cxn ang="0">
                    <a:pos x="5" y="144"/>
                  </a:cxn>
                  <a:cxn ang="0">
                    <a:pos x="15" y="141"/>
                  </a:cxn>
                  <a:cxn ang="0">
                    <a:pos x="16" y="123"/>
                  </a:cxn>
                  <a:cxn ang="0">
                    <a:pos x="7" y="111"/>
                  </a:cxn>
                  <a:cxn ang="0">
                    <a:pos x="4" y="110"/>
                  </a:cxn>
                  <a:cxn ang="0">
                    <a:pos x="0" y="106"/>
                  </a:cxn>
                  <a:cxn ang="0">
                    <a:pos x="2" y="93"/>
                  </a:cxn>
                  <a:cxn ang="0">
                    <a:pos x="18" y="73"/>
                  </a:cxn>
                  <a:cxn ang="0">
                    <a:pos x="19" y="44"/>
                  </a:cxn>
                  <a:cxn ang="0">
                    <a:pos x="24" y="36"/>
                  </a:cxn>
                  <a:cxn ang="0">
                    <a:pos x="16" y="25"/>
                  </a:cxn>
                  <a:cxn ang="0">
                    <a:pos x="12" y="9"/>
                  </a:cxn>
                  <a:cxn ang="0">
                    <a:pos x="26" y="0"/>
                  </a:cxn>
                  <a:cxn ang="0">
                    <a:pos x="97" y="40"/>
                  </a:cxn>
                  <a:cxn ang="0">
                    <a:pos x="97" y="83"/>
                  </a:cxn>
                  <a:cxn ang="0">
                    <a:pos x="84" y="85"/>
                  </a:cxn>
                  <a:cxn ang="0">
                    <a:pos x="85" y="92"/>
                  </a:cxn>
                  <a:cxn ang="0">
                    <a:pos x="83" y="96"/>
                  </a:cxn>
                  <a:cxn ang="0">
                    <a:pos x="80" y="110"/>
                  </a:cxn>
                  <a:cxn ang="0">
                    <a:pos x="78" y="114"/>
                  </a:cxn>
                  <a:cxn ang="0">
                    <a:pos x="83" y="119"/>
                  </a:cxn>
                  <a:cxn ang="0">
                    <a:pos x="83" y="124"/>
                  </a:cxn>
                  <a:cxn ang="0">
                    <a:pos x="78" y="128"/>
                  </a:cxn>
                  <a:cxn ang="0">
                    <a:pos x="75" y="139"/>
                  </a:cxn>
                  <a:cxn ang="0">
                    <a:pos x="62" y="154"/>
                  </a:cxn>
                  <a:cxn ang="0">
                    <a:pos x="51" y="154"/>
                  </a:cxn>
                  <a:cxn ang="0">
                    <a:pos x="46" y="165"/>
                  </a:cxn>
                  <a:cxn ang="0">
                    <a:pos x="18" y="170"/>
                  </a:cxn>
                </a:cxnLst>
                <a:rect l="0" t="0" r="r" b="b"/>
                <a:pathLst>
                  <a:path w="97" h="170">
                    <a:moveTo>
                      <a:pt x="18" y="170"/>
                    </a:moveTo>
                    <a:lnTo>
                      <a:pt x="13" y="158"/>
                    </a:lnTo>
                    <a:lnTo>
                      <a:pt x="4" y="152"/>
                    </a:lnTo>
                    <a:lnTo>
                      <a:pt x="5" y="144"/>
                    </a:lnTo>
                    <a:lnTo>
                      <a:pt x="15" y="141"/>
                    </a:lnTo>
                    <a:lnTo>
                      <a:pt x="16" y="123"/>
                    </a:lnTo>
                    <a:lnTo>
                      <a:pt x="7" y="111"/>
                    </a:lnTo>
                    <a:lnTo>
                      <a:pt x="4" y="110"/>
                    </a:lnTo>
                    <a:lnTo>
                      <a:pt x="0" y="106"/>
                    </a:lnTo>
                    <a:lnTo>
                      <a:pt x="2" y="93"/>
                    </a:lnTo>
                    <a:lnTo>
                      <a:pt x="18" y="73"/>
                    </a:lnTo>
                    <a:lnTo>
                      <a:pt x="19" y="44"/>
                    </a:lnTo>
                    <a:lnTo>
                      <a:pt x="24" y="36"/>
                    </a:lnTo>
                    <a:lnTo>
                      <a:pt x="16" y="25"/>
                    </a:lnTo>
                    <a:lnTo>
                      <a:pt x="12" y="9"/>
                    </a:lnTo>
                    <a:lnTo>
                      <a:pt x="26" y="0"/>
                    </a:lnTo>
                    <a:lnTo>
                      <a:pt x="97" y="40"/>
                    </a:lnTo>
                    <a:lnTo>
                      <a:pt x="97" y="83"/>
                    </a:lnTo>
                    <a:lnTo>
                      <a:pt x="84" y="85"/>
                    </a:lnTo>
                    <a:lnTo>
                      <a:pt x="85" y="92"/>
                    </a:lnTo>
                    <a:lnTo>
                      <a:pt x="83" y="96"/>
                    </a:lnTo>
                    <a:lnTo>
                      <a:pt x="80" y="110"/>
                    </a:lnTo>
                    <a:lnTo>
                      <a:pt x="78" y="114"/>
                    </a:lnTo>
                    <a:lnTo>
                      <a:pt x="83" y="119"/>
                    </a:lnTo>
                    <a:lnTo>
                      <a:pt x="83" y="124"/>
                    </a:lnTo>
                    <a:lnTo>
                      <a:pt x="78" y="128"/>
                    </a:lnTo>
                    <a:lnTo>
                      <a:pt x="75" y="139"/>
                    </a:lnTo>
                    <a:lnTo>
                      <a:pt x="62" y="154"/>
                    </a:lnTo>
                    <a:lnTo>
                      <a:pt x="51" y="154"/>
                    </a:lnTo>
                    <a:lnTo>
                      <a:pt x="46" y="165"/>
                    </a:lnTo>
                    <a:lnTo>
                      <a:pt x="18" y="17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4" name="Freeform 397"/>
              <p:cNvSpPr>
                <a:spLocks/>
              </p:cNvSpPr>
              <p:nvPr/>
            </p:nvSpPr>
            <p:spPr bwMode="gray">
              <a:xfrm>
                <a:off x="3222084" y="2051595"/>
                <a:ext cx="59" cy="60"/>
              </a:xfrm>
              <a:custGeom>
                <a:avLst/>
                <a:gdLst/>
                <a:ahLst/>
                <a:cxnLst>
                  <a:cxn ang="0">
                    <a:pos x="59" y="53"/>
                  </a:cxn>
                  <a:cxn ang="0">
                    <a:pos x="56" y="58"/>
                  </a:cxn>
                  <a:cxn ang="0">
                    <a:pos x="52" y="60"/>
                  </a:cxn>
                  <a:cxn ang="0">
                    <a:pos x="43" y="45"/>
                  </a:cxn>
                  <a:cxn ang="0">
                    <a:pos x="33" y="39"/>
                  </a:cxn>
                  <a:cxn ang="0">
                    <a:pos x="25" y="35"/>
                  </a:cxn>
                  <a:cxn ang="0">
                    <a:pos x="0" y="37"/>
                  </a:cxn>
                  <a:cxn ang="0">
                    <a:pos x="2" y="20"/>
                  </a:cxn>
                  <a:cxn ang="0">
                    <a:pos x="7" y="10"/>
                  </a:cxn>
                  <a:cxn ang="0">
                    <a:pos x="21" y="0"/>
                  </a:cxn>
                  <a:cxn ang="0">
                    <a:pos x="25" y="13"/>
                  </a:cxn>
                  <a:cxn ang="0">
                    <a:pos x="31" y="27"/>
                  </a:cxn>
                  <a:cxn ang="0">
                    <a:pos x="35" y="29"/>
                  </a:cxn>
                  <a:cxn ang="0">
                    <a:pos x="47" y="37"/>
                  </a:cxn>
                  <a:cxn ang="0">
                    <a:pos x="59" y="53"/>
                  </a:cxn>
                </a:cxnLst>
                <a:rect l="0" t="0" r="r" b="b"/>
                <a:pathLst>
                  <a:path w="59" h="60">
                    <a:moveTo>
                      <a:pt x="59" y="53"/>
                    </a:moveTo>
                    <a:lnTo>
                      <a:pt x="56" y="58"/>
                    </a:lnTo>
                    <a:lnTo>
                      <a:pt x="52" y="60"/>
                    </a:lnTo>
                    <a:lnTo>
                      <a:pt x="43" y="45"/>
                    </a:lnTo>
                    <a:lnTo>
                      <a:pt x="33" y="39"/>
                    </a:lnTo>
                    <a:lnTo>
                      <a:pt x="25" y="35"/>
                    </a:lnTo>
                    <a:lnTo>
                      <a:pt x="0" y="37"/>
                    </a:lnTo>
                    <a:lnTo>
                      <a:pt x="2" y="20"/>
                    </a:lnTo>
                    <a:lnTo>
                      <a:pt x="7" y="10"/>
                    </a:lnTo>
                    <a:lnTo>
                      <a:pt x="21" y="0"/>
                    </a:lnTo>
                    <a:lnTo>
                      <a:pt x="25" y="13"/>
                    </a:lnTo>
                    <a:lnTo>
                      <a:pt x="31" y="27"/>
                    </a:lnTo>
                    <a:lnTo>
                      <a:pt x="35" y="29"/>
                    </a:lnTo>
                    <a:lnTo>
                      <a:pt x="47" y="37"/>
                    </a:lnTo>
                    <a:lnTo>
                      <a:pt x="59" y="5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5" name="Freeform 398"/>
              <p:cNvSpPr>
                <a:spLocks/>
              </p:cNvSpPr>
              <p:nvPr/>
            </p:nvSpPr>
            <p:spPr bwMode="gray">
              <a:xfrm>
                <a:off x="3222058" y="2051630"/>
                <a:ext cx="138" cy="112"/>
              </a:xfrm>
              <a:custGeom>
                <a:avLst/>
                <a:gdLst/>
                <a:ahLst/>
                <a:cxnLst>
                  <a:cxn ang="0">
                    <a:pos x="22" y="101"/>
                  </a:cxn>
                  <a:cxn ang="0">
                    <a:pos x="15" y="92"/>
                  </a:cxn>
                  <a:cxn ang="0">
                    <a:pos x="11" y="81"/>
                  </a:cxn>
                  <a:cxn ang="0">
                    <a:pos x="0" y="64"/>
                  </a:cxn>
                  <a:cxn ang="0">
                    <a:pos x="6" y="54"/>
                  </a:cxn>
                  <a:cxn ang="0">
                    <a:pos x="7" y="40"/>
                  </a:cxn>
                  <a:cxn ang="0">
                    <a:pos x="15" y="35"/>
                  </a:cxn>
                  <a:cxn ang="0">
                    <a:pos x="16" y="25"/>
                  </a:cxn>
                  <a:cxn ang="0">
                    <a:pos x="25" y="23"/>
                  </a:cxn>
                  <a:cxn ang="0">
                    <a:pos x="26" y="2"/>
                  </a:cxn>
                  <a:cxn ang="0">
                    <a:pos x="51" y="0"/>
                  </a:cxn>
                  <a:cxn ang="0">
                    <a:pos x="59" y="4"/>
                  </a:cxn>
                  <a:cxn ang="0">
                    <a:pos x="69" y="10"/>
                  </a:cxn>
                  <a:cxn ang="0">
                    <a:pos x="78" y="25"/>
                  </a:cxn>
                  <a:cxn ang="0">
                    <a:pos x="76" y="33"/>
                  </a:cxn>
                  <a:cxn ang="0">
                    <a:pos x="80" y="37"/>
                  </a:cxn>
                  <a:cxn ang="0">
                    <a:pos x="85" y="38"/>
                  </a:cxn>
                  <a:cxn ang="0">
                    <a:pos x="86" y="47"/>
                  </a:cxn>
                  <a:cxn ang="0">
                    <a:pos x="92" y="55"/>
                  </a:cxn>
                  <a:cxn ang="0">
                    <a:pos x="97" y="56"/>
                  </a:cxn>
                  <a:cxn ang="0">
                    <a:pos x="107" y="61"/>
                  </a:cxn>
                  <a:cxn ang="0">
                    <a:pos x="129" y="65"/>
                  </a:cxn>
                  <a:cxn ang="0">
                    <a:pos x="138" y="64"/>
                  </a:cxn>
                  <a:cxn ang="0">
                    <a:pos x="135" y="72"/>
                  </a:cxn>
                  <a:cxn ang="0">
                    <a:pos x="104" y="97"/>
                  </a:cxn>
                  <a:cxn ang="0">
                    <a:pos x="85" y="102"/>
                  </a:cxn>
                  <a:cxn ang="0">
                    <a:pos x="78" y="107"/>
                  </a:cxn>
                  <a:cxn ang="0">
                    <a:pos x="62" y="106"/>
                  </a:cxn>
                  <a:cxn ang="0">
                    <a:pos x="53" y="112"/>
                  </a:cxn>
                  <a:cxn ang="0">
                    <a:pos x="43" y="110"/>
                  </a:cxn>
                  <a:cxn ang="0">
                    <a:pos x="28" y="102"/>
                  </a:cxn>
                  <a:cxn ang="0">
                    <a:pos x="22" y="101"/>
                  </a:cxn>
                </a:cxnLst>
                <a:rect l="0" t="0" r="r" b="b"/>
                <a:pathLst>
                  <a:path w="138" h="112">
                    <a:moveTo>
                      <a:pt x="22" y="101"/>
                    </a:moveTo>
                    <a:lnTo>
                      <a:pt x="15" y="92"/>
                    </a:lnTo>
                    <a:lnTo>
                      <a:pt x="11" y="81"/>
                    </a:lnTo>
                    <a:lnTo>
                      <a:pt x="0" y="64"/>
                    </a:lnTo>
                    <a:lnTo>
                      <a:pt x="6" y="54"/>
                    </a:lnTo>
                    <a:lnTo>
                      <a:pt x="7" y="40"/>
                    </a:lnTo>
                    <a:lnTo>
                      <a:pt x="15" y="35"/>
                    </a:lnTo>
                    <a:lnTo>
                      <a:pt x="16" y="25"/>
                    </a:lnTo>
                    <a:lnTo>
                      <a:pt x="25" y="23"/>
                    </a:lnTo>
                    <a:lnTo>
                      <a:pt x="26" y="2"/>
                    </a:lnTo>
                    <a:lnTo>
                      <a:pt x="51" y="0"/>
                    </a:lnTo>
                    <a:lnTo>
                      <a:pt x="59" y="4"/>
                    </a:lnTo>
                    <a:lnTo>
                      <a:pt x="69" y="10"/>
                    </a:lnTo>
                    <a:lnTo>
                      <a:pt x="78" y="25"/>
                    </a:lnTo>
                    <a:lnTo>
                      <a:pt x="76" y="33"/>
                    </a:lnTo>
                    <a:lnTo>
                      <a:pt x="80" y="37"/>
                    </a:lnTo>
                    <a:lnTo>
                      <a:pt x="85" y="38"/>
                    </a:lnTo>
                    <a:lnTo>
                      <a:pt x="86" y="47"/>
                    </a:lnTo>
                    <a:lnTo>
                      <a:pt x="92" y="55"/>
                    </a:lnTo>
                    <a:lnTo>
                      <a:pt x="97" y="56"/>
                    </a:lnTo>
                    <a:lnTo>
                      <a:pt x="107" y="61"/>
                    </a:lnTo>
                    <a:lnTo>
                      <a:pt x="129" y="65"/>
                    </a:lnTo>
                    <a:lnTo>
                      <a:pt x="138" y="64"/>
                    </a:lnTo>
                    <a:lnTo>
                      <a:pt x="135" y="72"/>
                    </a:lnTo>
                    <a:lnTo>
                      <a:pt x="104" y="97"/>
                    </a:lnTo>
                    <a:lnTo>
                      <a:pt x="85" y="102"/>
                    </a:lnTo>
                    <a:lnTo>
                      <a:pt x="78" y="107"/>
                    </a:lnTo>
                    <a:lnTo>
                      <a:pt x="62" y="106"/>
                    </a:lnTo>
                    <a:lnTo>
                      <a:pt x="53" y="112"/>
                    </a:lnTo>
                    <a:lnTo>
                      <a:pt x="43" y="110"/>
                    </a:lnTo>
                    <a:lnTo>
                      <a:pt x="28" y="102"/>
                    </a:lnTo>
                    <a:lnTo>
                      <a:pt x="22" y="10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6" name="Freeform 399"/>
              <p:cNvSpPr>
                <a:spLocks noEditPoints="1"/>
              </p:cNvSpPr>
              <p:nvPr/>
            </p:nvSpPr>
            <p:spPr bwMode="gray">
              <a:xfrm>
                <a:off x="3221903" y="2052005"/>
                <a:ext cx="149" cy="150"/>
              </a:xfrm>
              <a:custGeom>
                <a:avLst/>
                <a:gdLst/>
                <a:ahLst/>
                <a:cxnLst>
                  <a:cxn ang="0">
                    <a:pos x="107" y="75"/>
                  </a:cxn>
                  <a:cxn ang="0">
                    <a:pos x="97" y="90"/>
                  </a:cxn>
                  <a:cxn ang="0">
                    <a:pos x="112" y="95"/>
                  </a:cxn>
                  <a:cxn ang="0">
                    <a:pos x="121" y="85"/>
                  </a:cxn>
                  <a:cxn ang="0">
                    <a:pos x="0" y="75"/>
                  </a:cxn>
                  <a:cxn ang="0">
                    <a:pos x="9" y="70"/>
                  </a:cxn>
                  <a:cxn ang="0">
                    <a:pos x="16" y="76"/>
                  </a:cxn>
                  <a:cxn ang="0">
                    <a:pos x="33" y="75"/>
                  </a:cxn>
                  <a:cxn ang="0">
                    <a:pos x="40" y="35"/>
                  </a:cxn>
                  <a:cxn ang="0">
                    <a:pos x="52" y="54"/>
                  </a:cxn>
                  <a:cxn ang="0">
                    <a:pos x="68" y="38"/>
                  </a:cxn>
                  <a:cxn ang="0">
                    <a:pos x="82" y="41"/>
                  </a:cxn>
                  <a:cxn ang="0">
                    <a:pos x="90" y="20"/>
                  </a:cxn>
                  <a:cxn ang="0">
                    <a:pos x="101" y="13"/>
                  </a:cxn>
                  <a:cxn ang="0">
                    <a:pos x="118" y="3"/>
                  </a:cxn>
                  <a:cxn ang="0">
                    <a:pos x="137" y="3"/>
                  </a:cxn>
                  <a:cxn ang="0">
                    <a:pos x="140" y="40"/>
                  </a:cxn>
                  <a:cxn ang="0">
                    <a:pos x="131" y="40"/>
                  </a:cxn>
                  <a:cxn ang="0">
                    <a:pos x="132" y="62"/>
                  </a:cxn>
                  <a:cxn ang="0">
                    <a:pos x="142" y="54"/>
                  </a:cxn>
                  <a:cxn ang="0">
                    <a:pos x="149" y="59"/>
                  </a:cxn>
                  <a:cxn ang="0">
                    <a:pos x="147" y="71"/>
                  </a:cxn>
                  <a:cxn ang="0">
                    <a:pos x="130" y="93"/>
                  </a:cxn>
                  <a:cxn ang="0">
                    <a:pos x="119" y="113"/>
                  </a:cxn>
                  <a:cxn ang="0">
                    <a:pos x="102" y="130"/>
                  </a:cxn>
                  <a:cxn ang="0">
                    <a:pos x="85" y="139"/>
                  </a:cxn>
                  <a:cxn ang="0">
                    <a:pos x="63" y="140"/>
                  </a:cxn>
                  <a:cxn ang="0">
                    <a:pos x="43" y="144"/>
                  </a:cxn>
                  <a:cxn ang="0">
                    <a:pos x="32" y="150"/>
                  </a:cxn>
                  <a:cxn ang="0">
                    <a:pos x="16" y="130"/>
                  </a:cxn>
                  <a:cxn ang="0">
                    <a:pos x="19" y="118"/>
                  </a:cxn>
                  <a:cxn ang="0">
                    <a:pos x="7" y="92"/>
                  </a:cxn>
                  <a:cxn ang="0">
                    <a:pos x="0" y="75"/>
                  </a:cxn>
                </a:cxnLst>
                <a:rect l="0" t="0" r="r" b="b"/>
                <a:pathLst>
                  <a:path w="149" h="150">
                    <a:moveTo>
                      <a:pt x="120" y="76"/>
                    </a:moveTo>
                    <a:lnTo>
                      <a:pt x="107" y="75"/>
                    </a:lnTo>
                    <a:lnTo>
                      <a:pt x="97" y="85"/>
                    </a:lnTo>
                    <a:lnTo>
                      <a:pt x="97" y="90"/>
                    </a:lnTo>
                    <a:lnTo>
                      <a:pt x="104" y="99"/>
                    </a:lnTo>
                    <a:lnTo>
                      <a:pt x="112" y="95"/>
                    </a:lnTo>
                    <a:lnTo>
                      <a:pt x="114" y="92"/>
                    </a:lnTo>
                    <a:lnTo>
                      <a:pt x="121" y="85"/>
                    </a:lnTo>
                    <a:lnTo>
                      <a:pt x="120" y="76"/>
                    </a:lnTo>
                    <a:close/>
                    <a:moveTo>
                      <a:pt x="0" y="75"/>
                    </a:moveTo>
                    <a:lnTo>
                      <a:pt x="5" y="70"/>
                    </a:lnTo>
                    <a:lnTo>
                      <a:pt x="9" y="70"/>
                    </a:lnTo>
                    <a:lnTo>
                      <a:pt x="11" y="73"/>
                    </a:lnTo>
                    <a:lnTo>
                      <a:pt x="16" y="76"/>
                    </a:lnTo>
                    <a:lnTo>
                      <a:pt x="22" y="78"/>
                    </a:lnTo>
                    <a:lnTo>
                      <a:pt x="33" y="75"/>
                    </a:lnTo>
                    <a:lnTo>
                      <a:pt x="34" y="28"/>
                    </a:lnTo>
                    <a:lnTo>
                      <a:pt x="40" y="35"/>
                    </a:lnTo>
                    <a:lnTo>
                      <a:pt x="43" y="54"/>
                    </a:lnTo>
                    <a:lnTo>
                      <a:pt x="52" y="54"/>
                    </a:lnTo>
                    <a:lnTo>
                      <a:pt x="63" y="38"/>
                    </a:lnTo>
                    <a:lnTo>
                      <a:pt x="68" y="38"/>
                    </a:lnTo>
                    <a:lnTo>
                      <a:pt x="74" y="41"/>
                    </a:lnTo>
                    <a:lnTo>
                      <a:pt x="82" y="41"/>
                    </a:lnTo>
                    <a:lnTo>
                      <a:pt x="88" y="33"/>
                    </a:lnTo>
                    <a:lnTo>
                      <a:pt x="90" y="20"/>
                    </a:lnTo>
                    <a:lnTo>
                      <a:pt x="99" y="17"/>
                    </a:lnTo>
                    <a:lnTo>
                      <a:pt x="101" y="13"/>
                    </a:lnTo>
                    <a:lnTo>
                      <a:pt x="112" y="3"/>
                    </a:lnTo>
                    <a:lnTo>
                      <a:pt x="118" y="3"/>
                    </a:lnTo>
                    <a:lnTo>
                      <a:pt x="124" y="0"/>
                    </a:lnTo>
                    <a:lnTo>
                      <a:pt x="137" y="3"/>
                    </a:lnTo>
                    <a:lnTo>
                      <a:pt x="141" y="29"/>
                    </a:lnTo>
                    <a:lnTo>
                      <a:pt x="140" y="40"/>
                    </a:lnTo>
                    <a:lnTo>
                      <a:pt x="135" y="39"/>
                    </a:lnTo>
                    <a:lnTo>
                      <a:pt x="131" y="40"/>
                    </a:lnTo>
                    <a:lnTo>
                      <a:pt x="129" y="57"/>
                    </a:lnTo>
                    <a:lnTo>
                      <a:pt x="132" y="62"/>
                    </a:lnTo>
                    <a:lnTo>
                      <a:pt x="139" y="62"/>
                    </a:lnTo>
                    <a:lnTo>
                      <a:pt x="142" y="54"/>
                    </a:lnTo>
                    <a:lnTo>
                      <a:pt x="149" y="54"/>
                    </a:lnTo>
                    <a:lnTo>
                      <a:pt x="149" y="59"/>
                    </a:lnTo>
                    <a:lnTo>
                      <a:pt x="147" y="64"/>
                    </a:lnTo>
                    <a:lnTo>
                      <a:pt x="147" y="71"/>
                    </a:lnTo>
                    <a:lnTo>
                      <a:pt x="140" y="79"/>
                    </a:lnTo>
                    <a:lnTo>
                      <a:pt x="130" y="93"/>
                    </a:lnTo>
                    <a:lnTo>
                      <a:pt x="128" y="102"/>
                    </a:lnTo>
                    <a:lnTo>
                      <a:pt x="119" y="113"/>
                    </a:lnTo>
                    <a:lnTo>
                      <a:pt x="115" y="120"/>
                    </a:lnTo>
                    <a:lnTo>
                      <a:pt x="102" y="130"/>
                    </a:lnTo>
                    <a:lnTo>
                      <a:pt x="92" y="137"/>
                    </a:lnTo>
                    <a:lnTo>
                      <a:pt x="85" y="139"/>
                    </a:lnTo>
                    <a:lnTo>
                      <a:pt x="82" y="141"/>
                    </a:lnTo>
                    <a:lnTo>
                      <a:pt x="63" y="140"/>
                    </a:lnTo>
                    <a:lnTo>
                      <a:pt x="54" y="142"/>
                    </a:lnTo>
                    <a:lnTo>
                      <a:pt x="43" y="144"/>
                    </a:lnTo>
                    <a:lnTo>
                      <a:pt x="38" y="148"/>
                    </a:lnTo>
                    <a:lnTo>
                      <a:pt x="32" y="150"/>
                    </a:lnTo>
                    <a:lnTo>
                      <a:pt x="17" y="135"/>
                    </a:lnTo>
                    <a:lnTo>
                      <a:pt x="16" y="130"/>
                    </a:lnTo>
                    <a:lnTo>
                      <a:pt x="18" y="126"/>
                    </a:lnTo>
                    <a:lnTo>
                      <a:pt x="19" y="118"/>
                    </a:lnTo>
                    <a:lnTo>
                      <a:pt x="14" y="104"/>
                    </a:lnTo>
                    <a:lnTo>
                      <a:pt x="7" y="92"/>
                    </a:lnTo>
                    <a:lnTo>
                      <a:pt x="2" y="81"/>
                    </a:lnTo>
                    <a:lnTo>
                      <a:pt x="0" y="7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7" name="Freeform 400"/>
              <p:cNvSpPr>
                <a:spLocks/>
              </p:cNvSpPr>
              <p:nvPr/>
            </p:nvSpPr>
            <p:spPr bwMode="gray">
              <a:xfrm>
                <a:off x="3221599" y="2051638"/>
                <a:ext cx="28" cy="9"/>
              </a:xfrm>
              <a:custGeom>
                <a:avLst/>
                <a:gdLst/>
                <a:ahLst/>
                <a:cxnLst>
                  <a:cxn ang="0">
                    <a:pos x="0" y="9"/>
                  </a:cxn>
                  <a:cxn ang="0">
                    <a:pos x="1" y="4"/>
                  </a:cxn>
                  <a:cxn ang="0">
                    <a:pos x="0" y="2"/>
                  </a:cxn>
                  <a:cxn ang="0">
                    <a:pos x="17" y="0"/>
                  </a:cxn>
                  <a:cxn ang="0">
                    <a:pos x="25" y="2"/>
                  </a:cxn>
                  <a:cxn ang="0">
                    <a:pos x="28" y="7"/>
                  </a:cxn>
                  <a:cxn ang="0">
                    <a:pos x="24" y="9"/>
                  </a:cxn>
                  <a:cxn ang="0">
                    <a:pos x="15" y="7"/>
                  </a:cxn>
                  <a:cxn ang="0">
                    <a:pos x="0" y="9"/>
                  </a:cxn>
                </a:cxnLst>
                <a:rect l="0" t="0" r="r" b="b"/>
                <a:pathLst>
                  <a:path w="28" h="9">
                    <a:moveTo>
                      <a:pt x="0" y="9"/>
                    </a:moveTo>
                    <a:lnTo>
                      <a:pt x="1" y="4"/>
                    </a:lnTo>
                    <a:lnTo>
                      <a:pt x="0" y="2"/>
                    </a:lnTo>
                    <a:lnTo>
                      <a:pt x="17" y="0"/>
                    </a:lnTo>
                    <a:lnTo>
                      <a:pt x="25" y="2"/>
                    </a:lnTo>
                    <a:lnTo>
                      <a:pt x="28" y="7"/>
                    </a:lnTo>
                    <a:lnTo>
                      <a:pt x="24" y="9"/>
                    </a:lnTo>
                    <a:lnTo>
                      <a:pt x="15" y="7"/>
                    </a:lnTo>
                    <a:lnTo>
                      <a:pt x="0"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8" name="Freeform 401"/>
              <p:cNvSpPr>
                <a:spLocks/>
              </p:cNvSpPr>
              <p:nvPr/>
            </p:nvSpPr>
            <p:spPr bwMode="gray">
              <a:xfrm>
                <a:off x="3221601" y="2051652"/>
                <a:ext cx="25" cy="14"/>
              </a:xfrm>
              <a:custGeom>
                <a:avLst/>
                <a:gdLst/>
                <a:ahLst/>
                <a:cxnLst>
                  <a:cxn ang="0">
                    <a:pos x="12" y="14"/>
                  </a:cxn>
                  <a:cxn ang="0">
                    <a:pos x="9" y="9"/>
                  </a:cxn>
                  <a:cxn ang="0">
                    <a:pos x="3" y="6"/>
                  </a:cxn>
                  <a:cxn ang="0">
                    <a:pos x="0" y="4"/>
                  </a:cxn>
                  <a:cxn ang="0">
                    <a:pos x="11" y="0"/>
                  </a:cxn>
                  <a:cxn ang="0">
                    <a:pos x="25" y="1"/>
                  </a:cxn>
                  <a:cxn ang="0">
                    <a:pos x="24" y="11"/>
                  </a:cxn>
                  <a:cxn ang="0">
                    <a:pos x="18" y="12"/>
                  </a:cxn>
                  <a:cxn ang="0">
                    <a:pos x="12" y="14"/>
                  </a:cxn>
                </a:cxnLst>
                <a:rect l="0" t="0" r="r" b="b"/>
                <a:pathLst>
                  <a:path w="25" h="14">
                    <a:moveTo>
                      <a:pt x="12" y="14"/>
                    </a:moveTo>
                    <a:lnTo>
                      <a:pt x="9" y="9"/>
                    </a:lnTo>
                    <a:lnTo>
                      <a:pt x="3" y="6"/>
                    </a:lnTo>
                    <a:lnTo>
                      <a:pt x="0" y="4"/>
                    </a:lnTo>
                    <a:lnTo>
                      <a:pt x="11" y="0"/>
                    </a:lnTo>
                    <a:lnTo>
                      <a:pt x="25" y="1"/>
                    </a:lnTo>
                    <a:lnTo>
                      <a:pt x="24" y="11"/>
                    </a:lnTo>
                    <a:lnTo>
                      <a:pt x="18" y="12"/>
                    </a:lnTo>
                    <a:lnTo>
                      <a:pt x="12"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69" name="Freeform 402"/>
              <p:cNvSpPr>
                <a:spLocks/>
              </p:cNvSpPr>
              <p:nvPr/>
            </p:nvSpPr>
            <p:spPr bwMode="gray">
              <a:xfrm>
                <a:off x="3221526" y="2051608"/>
                <a:ext cx="5" cy="2"/>
              </a:xfrm>
              <a:custGeom>
                <a:avLst/>
                <a:gdLst/>
                <a:ahLst/>
                <a:cxnLst>
                  <a:cxn ang="0">
                    <a:pos x="0" y="2"/>
                  </a:cxn>
                  <a:cxn ang="0">
                    <a:pos x="1" y="0"/>
                  </a:cxn>
                  <a:cxn ang="0">
                    <a:pos x="4" y="0"/>
                  </a:cxn>
                  <a:cxn ang="0">
                    <a:pos x="5" y="2"/>
                  </a:cxn>
                  <a:cxn ang="0">
                    <a:pos x="0" y="2"/>
                  </a:cxn>
                </a:cxnLst>
                <a:rect l="0" t="0" r="r" b="b"/>
                <a:pathLst>
                  <a:path w="5" h="2">
                    <a:moveTo>
                      <a:pt x="0" y="2"/>
                    </a:moveTo>
                    <a:lnTo>
                      <a:pt x="1" y="0"/>
                    </a:lnTo>
                    <a:lnTo>
                      <a:pt x="4" y="0"/>
                    </a:lnTo>
                    <a:lnTo>
                      <a:pt x="5"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0" name="Freeform 403"/>
              <p:cNvSpPr>
                <a:spLocks/>
              </p:cNvSpPr>
              <p:nvPr/>
            </p:nvSpPr>
            <p:spPr bwMode="gray">
              <a:xfrm>
                <a:off x="3221535" y="2051624"/>
                <a:ext cx="4" cy="3"/>
              </a:xfrm>
              <a:custGeom>
                <a:avLst/>
                <a:gdLst/>
                <a:ahLst/>
                <a:cxnLst>
                  <a:cxn ang="0">
                    <a:pos x="0" y="1"/>
                  </a:cxn>
                  <a:cxn ang="0">
                    <a:pos x="2" y="0"/>
                  </a:cxn>
                  <a:cxn ang="0">
                    <a:pos x="4" y="2"/>
                  </a:cxn>
                  <a:cxn ang="0">
                    <a:pos x="1" y="3"/>
                  </a:cxn>
                  <a:cxn ang="0">
                    <a:pos x="0" y="1"/>
                  </a:cxn>
                </a:cxnLst>
                <a:rect l="0" t="0" r="r" b="b"/>
                <a:pathLst>
                  <a:path w="4" h="3">
                    <a:moveTo>
                      <a:pt x="0" y="1"/>
                    </a:moveTo>
                    <a:lnTo>
                      <a:pt x="2" y="0"/>
                    </a:lnTo>
                    <a:lnTo>
                      <a:pt x="4" y="2"/>
                    </a:lnTo>
                    <a:lnTo>
                      <a:pt x="1"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1" name="Freeform 404"/>
              <p:cNvSpPr>
                <a:spLocks/>
              </p:cNvSpPr>
              <p:nvPr/>
            </p:nvSpPr>
            <p:spPr bwMode="gray">
              <a:xfrm>
                <a:off x="3221525" y="2051626"/>
                <a:ext cx="4" cy="4"/>
              </a:xfrm>
              <a:custGeom>
                <a:avLst/>
                <a:gdLst/>
                <a:ahLst/>
                <a:cxnLst>
                  <a:cxn ang="0">
                    <a:pos x="0" y="1"/>
                  </a:cxn>
                  <a:cxn ang="0">
                    <a:pos x="2" y="0"/>
                  </a:cxn>
                  <a:cxn ang="0">
                    <a:pos x="4" y="2"/>
                  </a:cxn>
                  <a:cxn ang="0">
                    <a:pos x="2" y="4"/>
                  </a:cxn>
                  <a:cxn ang="0">
                    <a:pos x="0" y="1"/>
                  </a:cxn>
                </a:cxnLst>
                <a:rect l="0" t="0" r="r" b="b"/>
                <a:pathLst>
                  <a:path w="4" h="4">
                    <a:moveTo>
                      <a:pt x="0" y="1"/>
                    </a:moveTo>
                    <a:lnTo>
                      <a:pt x="2" y="0"/>
                    </a:lnTo>
                    <a:lnTo>
                      <a:pt x="4" y="2"/>
                    </a:lnTo>
                    <a:lnTo>
                      <a:pt x="2"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2" name="Freeform 405"/>
              <p:cNvSpPr>
                <a:spLocks/>
              </p:cNvSpPr>
              <p:nvPr/>
            </p:nvSpPr>
            <p:spPr bwMode="gray">
              <a:xfrm>
                <a:off x="3221760" y="2051657"/>
                <a:ext cx="26" cy="60"/>
              </a:xfrm>
              <a:custGeom>
                <a:avLst/>
                <a:gdLst/>
                <a:ahLst/>
                <a:cxnLst>
                  <a:cxn ang="0">
                    <a:pos x="0" y="13"/>
                  </a:cxn>
                  <a:cxn ang="0">
                    <a:pos x="16" y="3"/>
                  </a:cxn>
                  <a:cxn ang="0">
                    <a:pos x="15" y="1"/>
                  </a:cxn>
                  <a:cxn ang="0">
                    <a:pos x="22" y="0"/>
                  </a:cxn>
                  <a:cxn ang="0">
                    <a:pos x="26" y="9"/>
                  </a:cxn>
                  <a:cxn ang="0">
                    <a:pos x="26" y="23"/>
                  </a:cxn>
                  <a:cxn ang="0">
                    <a:pos x="19" y="33"/>
                  </a:cxn>
                  <a:cxn ang="0">
                    <a:pos x="20" y="59"/>
                  </a:cxn>
                  <a:cxn ang="0">
                    <a:pos x="9" y="60"/>
                  </a:cxn>
                  <a:cxn ang="0">
                    <a:pos x="9" y="33"/>
                  </a:cxn>
                  <a:cxn ang="0">
                    <a:pos x="5" y="23"/>
                  </a:cxn>
                  <a:cxn ang="0">
                    <a:pos x="1" y="18"/>
                  </a:cxn>
                  <a:cxn ang="0">
                    <a:pos x="0" y="13"/>
                  </a:cxn>
                </a:cxnLst>
                <a:rect l="0" t="0" r="r" b="b"/>
                <a:pathLst>
                  <a:path w="26" h="60">
                    <a:moveTo>
                      <a:pt x="0" y="13"/>
                    </a:moveTo>
                    <a:lnTo>
                      <a:pt x="16" y="3"/>
                    </a:lnTo>
                    <a:lnTo>
                      <a:pt x="15" y="1"/>
                    </a:lnTo>
                    <a:lnTo>
                      <a:pt x="22" y="0"/>
                    </a:lnTo>
                    <a:lnTo>
                      <a:pt x="26" y="9"/>
                    </a:lnTo>
                    <a:lnTo>
                      <a:pt x="26" y="23"/>
                    </a:lnTo>
                    <a:lnTo>
                      <a:pt x="19" y="33"/>
                    </a:lnTo>
                    <a:lnTo>
                      <a:pt x="20" y="59"/>
                    </a:lnTo>
                    <a:lnTo>
                      <a:pt x="9" y="60"/>
                    </a:lnTo>
                    <a:lnTo>
                      <a:pt x="9" y="33"/>
                    </a:lnTo>
                    <a:lnTo>
                      <a:pt x="5" y="23"/>
                    </a:lnTo>
                    <a:lnTo>
                      <a:pt x="1" y="18"/>
                    </a:lnTo>
                    <a:lnTo>
                      <a:pt x="0"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3" name="Freeform 406"/>
              <p:cNvSpPr>
                <a:spLocks/>
              </p:cNvSpPr>
              <p:nvPr/>
            </p:nvSpPr>
            <p:spPr bwMode="gray">
              <a:xfrm>
                <a:off x="3221753" y="2051668"/>
                <a:ext cx="16" cy="53"/>
              </a:xfrm>
              <a:custGeom>
                <a:avLst/>
                <a:gdLst/>
                <a:ahLst/>
                <a:cxnLst>
                  <a:cxn ang="0">
                    <a:pos x="7" y="2"/>
                  </a:cxn>
                  <a:cxn ang="0">
                    <a:pos x="8" y="7"/>
                  </a:cxn>
                  <a:cxn ang="0">
                    <a:pos x="12" y="12"/>
                  </a:cxn>
                  <a:cxn ang="0">
                    <a:pos x="16" y="22"/>
                  </a:cxn>
                  <a:cxn ang="0">
                    <a:pos x="16" y="49"/>
                  </a:cxn>
                  <a:cxn ang="0">
                    <a:pos x="6" y="53"/>
                  </a:cxn>
                  <a:cxn ang="0">
                    <a:pos x="5" y="46"/>
                  </a:cxn>
                  <a:cxn ang="0">
                    <a:pos x="5" y="35"/>
                  </a:cxn>
                  <a:cxn ang="0">
                    <a:pos x="1" y="31"/>
                  </a:cxn>
                  <a:cxn ang="0">
                    <a:pos x="1" y="11"/>
                  </a:cxn>
                  <a:cxn ang="0">
                    <a:pos x="0" y="0"/>
                  </a:cxn>
                  <a:cxn ang="0">
                    <a:pos x="7" y="2"/>
                  </a:cxn>
                </a:cxnLst>
                <a:rect l="0" t="0" r="r" b="b"/>
                <a:pathLst>
                  <a:path w="16" h="53">
                    <a:moveTo>
                      <a:pt x="7" y="2"/>
                    </a:moveTo>
                    <a:lnTo>
                      <a:pt x="8" y="7"/>
                    </a:lnTo>
                    <a:lnTo>
                      <a:pt x="12" y="12"/>
                    </a:lnTo>
                    <a:lnTo>
                      <a:pt x="16" y="22"/>
                    </a:lnTo>
                    <a:lnTo>
                      <a:pt x="16" y="49"/>
                    </a:lnTo>
                    <a:lnTo>
                      <a:pt x="6" y="53"/>
                    </a:lnTo>
                    <a:lnTo>
                      <a:pt x="5" y="46"/>
                    </a:lnTo>
                    <a:lnTo>
                      <a:pt x="5" y="35"/>
                    </a:lnTo>
                    <a:lnTo>
                      <a:pt x="1" y="31"/>
                    </a:lnTo>
                    <a:lnTo>
                      <a:pt x="1" y="11"/>
                    </a:lnTo>
                    <a:lnTo>
                      <a:pt x="0" y="0"/>
                    </a:lnTo>
                    <a:lnTo>
                      <a:pt x="7"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4" name="Freeform 407"/>
              <p:cNvSpPr>
                <a:spLocks/>
              </p:cNvSpPr>
              <p:nvPr/>
            </p:nvSpPr>
            <p:spPr bwMode="gray">
              <a:xfrm>
                <a:off x="3221723" y="2051663"/>
                <a:ext cx="36" cy="68"/>
              </a:xfrm>
              <a:custGeom>
                <a:avLst/>
                <a:gdLst/>
                <a:ahLst/>
                <a:cxnLst>
                  <a:cxn ang="0">
                    <a:pos x="30" y="5"/>
                  </a:cxn>
                  <a:cxn ang="0">
                    <a:pos x="31" y="16"/>
                  </a:cxn>
                  <a:cxn ang="0">
                    <a:pos x="31" y="36"/>
                  </a:cxn>
                  <a:cxn ang="0">
                    <a:pos x="35" y="40"/>
                  </a:cxn>
                  <a:cxn ang="0">
                    <a:pos x="35" y="51"/>
                  </a:cxn>
                  <a:cxn ang="0">
                    <a:pos x="36" y="58"/>
                  </a:cxn>
                  <a:cxn ang="0">
                    <a:pos x="29" y="60"/>
                  </a:cxn>
                  <a:cxn ang="0">
                    <a:pos x="10" y="68"/>
                  </a:cxn>
                  <a:cxn ang="0">
                    <a:pos x="5" y="66"/>
                  </a:cxn>
                  <a:cxn ang="0">
                    <a:pos x="2" y="58"/>
                  </a:cxn>
                  <a:cxn ang="0">
                    <a:pos x="0" y="51"/>
                  </a:cxn>
                  <a:cxn ang="0">
                    <a:pos x="8" y="36"/>
                  </a:cxn>
                  <a:cxn ang="0">
                    <a:pos x="8" y="31"/>
                  </a:cxn>
                  <a:cxn ang="0">
                    <a:pos x="3" y="15"/>
                  </a:cxn>
                  <a:cxn ang="0">
                    <a:pos x="7" y="2"/>
                  </a:cxn>
                  <a:cxn ang="0">
                    <a:pos x="13" y="0"/>
                  </a:cxn>
                  <a:cxn ang="0">
                    <a:pos x="20" y="3"/>
                  </a:cxn>
                  <a:cxn ang="0">
                    <a:pos x="24" y="2"/>
                  </a:cxn>
                  <a:cxn ang="0">
                    <a:pos x="30" y="5"/>
                  </a:cxn>
                </a:cxnLst>
                <a:rect l="0" t="0" r="r" b="b"/>
                <a:pathLst>
                  <a:path w="36" h="68">
                    <a:moveTo>
                      <a:pt x="30" y="5"/>
                    </a:moveTo>
                    <a:lnTo>
                      <a:pt x="31" y="16"/>
                    </a:lnTo>
                    <a:lnTo>
                      <a:pt x="31" y="36"/>
                    </a:lnTo>
                    <a:lnTo>
                      <a:pt x="35" y="40"/>
                    </a:lnTo>
                    <a:lnTo>
                      <a:pt x="35" y="51"/>
                    </a:lnTo>
                    <a:lnTo>
                      <a:pt x="36" y="58"/>
                    </a:lnTo>
                    <a:lnTo>
                      <a:pt x="29" y="60"/>
                    </a:lnTo>
                    <a:lnTo>
                      <a:pt x="10" y="68"/>
                    </a:lnTo>
                    <a:lnTo>
                      <a:pt x="5" y="66"/>
                    </a:lnTo>
                    <a:lnTo>
                      <a:pt x="2" y="58"/>
                    </a:lnTo>
                    <a:lnTo>
                      <a:pt x="0" y="51"/>
                    </a:lnTo>
                    <a:lnTo>
                      <a:pt x="8" y="36"/>
                    </a:lnTo>
                    <a:lnTo>
                      <a:pt x="8" y="31"/>
                    </a:lnTo>
                    <a:lnTo>
                      <a:pt x="3" y="15"/>
                    </a:lnTo>
                    <a:lnTo>
                      <a:pt x="7" y="2"/>
                    </a:lnTo>
                    <a:lnTo>
                      <a:pt x="13" y="0"/>
                    </a:lnTo>
                    <a:lnTo>
                      <a:pt x="20" y="3"/>
                    </a:lnTo>
                    <a:lnTo>
                      <a:pt x="24" y="2"/>
                    </a:lnTo>
                    <a:lnTo>
                      <a:pt x="3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5" name="Freeform 408"/>
              <p:cNvSpPr>
                <a:spLocks/>
              </p:cNvSpPr>
              <p:nvPr/>
            </p:nvSpPr>
            <p:spPr bwMode="gray">
              <a:xfrm>
                <a:off x="3221613" y="2051653"/>
                <a:ext cx="67" cy="53"/>
              </a:xfrm>
              <a:custGeom>
                <a:avLst/>
                <a:gdLst/>
                <a:ahLst/>
                <a:cxnLst>
                  <a:cxn ang="0">
                    <a:pos x="15" y="33"/>
                  </a:cxn>
                  <a:cxn ang="0">
                    <a:pos x="2" y="16"/>
                  </a:cxn>
                  <a:cxn ang="0">
                    <a:pos x="0" y="13"/>
                  </a:cxn>
                  <a:cxn ang="0">
                    <a:pos x="6" y="11"/>
                  </a:cxn>
                  <a:cxn ang="0">
                    <a:pos x="12" y="10"/>
                  </a:cxn>
                  <a:cxn ang="0">
                    <a:pos x="13" y="0"/>
                  </a:cxn>
                  <a:cxn ang="0">
                    <a:pos x="21" y="0"/>
                  </a:cxn>
                  <a:cxn ang="0">
                    <a:pos x="35" y="3"/>
                  </a:cxn>
                  <a:cxn ang="0">
                    <a:pos x="45" y="8"/>
                  </a:cxn>
                  <a:cxn ang="0">
                    <a:pos x="52" y="7"/>
                  </a:cxn>
                  <a:cxn ang="0">
                    <a:pos x="54" y="4"/>
                  </a:cxn>
                  <a:cxn ang="0">
                    <a:pos x="59" y="9"/>
                  </a:cxn>
                  <a:cxn ang="0">
                    <a:pos x="65" y="24"/>
                  </a:cxn>
                  <a:cxn ang="0">
                    <a:pos x="67" y="38"/>
                  </a:cxn>
                  <a:cxn ang="0">
                    <a:pos x="65" y="48"/>
                  </a:cxn>
                  <a:cxn ang="0">
                    <a:pos x="62" y="53"/>
                  </a:cxn>
                  <a:cxn ang="0">
                    <a:pos x="54" y="51"/>
                  </a:cxn>
                  <a:cxn ang="0">
                    <a:pos x="51" y="48"/>
                  </a:cxn>
                  <a:cxn ang="0">
                    <a:pos x="44" y="44"/>
                  </a:cxn>
                  <a:cxn ang="0">
                    <a:pos x="43" y="41"/>
                  </a:cxn>
                  <a:cxn ang="0">
                    <a:pos x="38" y="42"/>
                  </a:cxn>
                  <a:cxn ang="0">
                    <a:pos x="36" y="38"/>
                  </a:cxn>
                  <a:cxn ang="0">
                    <a:pos x="38" y="31"/>
                  </a:cxn>
                  <a:cxn ang="0">
                    <a:pos x="33" y="27"/>
                  </a:cxn>
                  <a:cxn ang="0">
                    <a:pos x="24" y="28"/>
                  </a:cxn>
                  <a:cxn ang="0">
                    <a:pos x="15" y="33"/>
                  </a:cxn>
                </a:cxnLst>
                <a:rect l="0" t="0" r="r" b="b"/>
                <a:pathLst>
                  <a:path w="67" h="53">
                    <a:moveTo>
                      <a:pt x="15" y="33"/>
                    </a:moveTo>
                    <a:lnTo>
                      <a:pt x="2" y="16"/>
                    </a:lnTo>
                    <a:lnTo>
                      <a:pt x="0" y="13"/>
                    </a:lnTo>
                    <a:lnTo>
                      <a:pt x="6" y="11"/>
                    </a:lnTo>
                    <a:lnTo>
                      <a:pt x="12" y="10"/>
                    </a:lnTo>
                    <a:lnTo>
                      <a:pt x="13" y="0"/>
                    </a:lnTo>
                    <a:lnTo>
                      <a:pt x="21" y="0"/>
                    </a:lnTo>
                    <a:lnTo>
                      <a:pt x="35" y="3"/>
                    </a:lnTo>
                    <a:lnTo>
                      <a:pt x="45" y="8"/>
                    </a:lnTo>
                    <a:lnTo>
                      <a:pt x="52" y="7"/>
                    </a:lnTo>
                    <a:lnTo>
                      <a:pt x="54" y="4"/>
                    </a:lnTo>
                    <a:lnTo>
                      <a:pt x="59" y="9"/>
                    </a:lnTo>
                    <a:lnTo>
                      <a:pt x="65" y="24"/>
                    </a:lnTo>
                    <a:lnTo>
                      <a:pt x="67" y="38"/>
                    </a:lnTo>
                    <a:lnTo>
                      <a:pt x="65" y="48"/>
                    </a:lnTo>
                    <a:lnTo>
                      <a:pt x="62" y="53"/>
                    </a:lnTo>
                    <a:lnTo>
                      <a:pt x="54" y="51"/>
                    </a:lnTo>
                    <a:lnTo>
                      <a:pt x="51" y="48"/>
                    </a:lnTo>
                    <a:lnTo>
                      <a:pt x="44" y="44"/>
                    </a:lnTo>
                    <a:lnTo>
                      <a:pt x="43" y="41"/>
                    </a:lnTo>
                    <a:lnTo>
                      <a:pt x="38" y="42"/>
                    </a:lnTo>
                    <a:lnTo>
                      <a:pt x="36" y="38"/>
                    </a:lnTo>
                    <a:lnTo>
                      <a:pt x="38" y="31"/>
                    </a:lnTo>
                    <a:lnTo>
                      <a:pt x="33" y="27"/>
                    </a:lnTo>
                    <a:lnTo>
                      <a:pt x="24" y="28"/>
                    </a:lnTo>
                    <a:lnTo>
                      <a:pt x="15" y="3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6" name="Freeform 409"/>
              <p:cNvSpPr>
                <a:spLocks/>
              </p:cNvSpPr>
              <p:nvPr/>
            </p:nvSpPr>
            <p:spPr bwMode="gray">
              <a:xfrm>
                <a:off x="3221628" y="2051680"/>
                <a:ext cx="29" cy="31"/>
              </a:xfrm>
              <a:custGeom>
                <a:avLst/>
                <a:gdLst/>
                <a:ahLst/>
                <a:cxnLst>
                  <a:cxn ang="0">
                    <a:pos x="21" y="31"/>
                  </a:cxn>
                  <a:cxn ang="0">
                    <a:pos x="7" y="25"/>
                  </a:cxn>
                  <a:cxn ang="0">
                    <a:pos x="4" y="15"/>
                  </a:cxn>
                  <a:cxn ang="0">
                    <a:pos x="0" y="6"/>
                  </a:cxn>
                  <a:cxn ang="0">
                    <a:pos x="9" y="1"/>
                  </a:cxn>
                  <a:cxn ang="0">
                    <a:pos x="18" y="0"/>
                  </a:cxn>
                  <a:cxn ang="0">
                    <a:pos x="23" y="4"/>
                  </a:cxn>
                  <a:cxn ang="0">
                    <a:pos x="21" y="11"/>
                  </a:cxn>
                  <a:cxn ang="0">
                    <a:pos x="23" y="15"/>
                  </a:cxn>
                  <a:cxn ang="0">
                    <a:pos x="28" y="14"/>
                  </a:cxn>
                  <a:cxn ang="0">
                    <a:pos x="29" y="17"/>
                  </a:cxn>
                  <a:cxn ang="0">
                    <a:pos x="21" y="31"/>
                  </a:cxn>
                </a:cxnLst>
                <a:rect l="0" t="0" r="r" b="b"/>
                <a:pathLst>
                  <a:path w="29" h="31">
                    <a:moveTo>
                      <a:pt x="21" y="31"/>
                    </a:moveTo>
                    <a:lnTo>
                      <a:pt x="7" y="25"/>
                    </a:lnTo>
                    <a:lnTo>
                      <a:pt x="4" y="15"/>
                    </a:lnTo>
                    <a:lnTo>
                      <a:pt x="0" y="6"/>
                    </a:lnTo>
                    <a:lnTo>
                      <a:pt x="9" y="1"/>
                    </a:lnTo>
                    <a:lnTo>
                      <a:pt x="18" y="0"/>
                    </a:lnTo>
                    <a:lnTo>
                      <a:pt x="23" y="4"/>
                    </a:lnTo>
                    <a:lnTo>
                      <a:pt x="21" y="11"/>
                    </a:lnTo>
                    <a:lnTo>
                      <a:pt x="23" y="15"/>
                    </a:lnTo>
                    <a:lnTo>
                      <a:pt x="28" y="14"/>
                    </a:lnTo>
                    <a:lnTo>
                      <a:pt x="29" y="17"/>
                    </a:lnTo>
                    <a:lnTo>
                      <a:pt x="21"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7" name="Freeform 410"/>
              <p:cNvSpPr>
                <a:spLocks/>
              </p:cNvSpPr>
              <p:nvPr/>
            </p:nvSpPr>
            <p:spPr bwMode="gray">
              <a:xfrm>
                <a:off x="3221675" y="2051670"/>
                <a:ext cx="56" cy="66"/>
              </a:xfrm>
              <a:custGeom>
                <a:avLst/>
                <a:gdLst/>
                <a:ahLst/>
                <a:cxnLst>
                  <a:cxn ang="0">
                    <a:pos x="53" y="59"/>
                  </a:cxn>
                  <a:cxn ang="0">
                    <a:pos x="40" y="59"/>
                  </a:cxn>
                  <a:cxn ang="0">
                    <a:pos x="29" y="61"/>
                  </a:cxn>
                  <a:cxn ang="0">
                    <a:pos x="16" y="64"/>
                  </a:cxn>
                  <a:cxn ang="0">
                    <a:pos x="6" y="66"/>
                  </a:cxn>
                  <a:cxn ang="0">
                    <a:pos x="9" y="57"/>
                  </a:cxn>
                  <a:cxn ang="0">
                    <a:pos x="8" y="51"/>
                  </a:cxn>
                  <a:cxn ang="0">
                    <a:pos x="0" y="47"/>
                  </a:cxn>
                  <a:cxn ang="0">
                    <a:pos x="0" y="36"/>
                  </a:cxn>
                  <a:cxn ang="0">
                    <a:pos x="3" y="31"/>
                  </a:cxn>
                  <a:cxn ang="0">
                    <a:pos x="5" y="21"/>
                  </a:cxn>
                  <a:cxn ang="0">
                    <a:pos x="3" y="7"/>
                  </a:cxn>
                  <a:cxn ang="0">
                    <a:pos x="12" y="5"/>
                  </a:cxn>
                  <a:cxn ang="0">
                    <a:pos x="17" y="0"/>
                  </a:cxn>
                  <a:cxn ang="0">
                    <a:pos x="22" y="5"/>
                  </a:cxn>
                  <a:cxn ang="0">
                    <a:pos x="28" y="5"/>
                  </a:cxn>
                  <a:cxn ang="0">
                    <a:pos x="35" y="14"/>
                  </a:cxn>
                  <a:cxn ang="0">
                    <a:pos x="41" y="8"/>
                  </a:cxn>
                  <a:cxn ang="0">
                    <a:pos x="51" y="8"/>
                  </a:cxn>
                  <a:cxn ang="0">
                    <a:pos x="56" y="24"/>
                  </a:cxn>
                  <a:cxn ang="0">
                    <a:pos x="56" y="29"/>
                  </a:cxn>
                  <a:cxn ang="0">
                    <a:pos x="48" y="44"/>
                  </a:cxn>
                  <a:cxn ang="0">
                    <a:pos x="50" y="51"/>
                  </a:cxn>
                  <a:cxn ang="0">
                    <a:pos x="53" y="59"/>
                  </a:cxn>
                </a:cxnLst>
                <a:rect l="0" t="0" r="r" b="b"/>
                <a:pathLst>
                  <a:path w="56" h="66">
                    <a:moveTo>
                      <a:pt x="53" y="59"/>
                    </a:moveTo>
                    <a:lnTo>
                      <a:pt x="40" y="59"/>
                    </a:lnTo>
                    <a:lnTo>
                      <a:pt x="29" y="61"/>
                    </a:lnTo>
                    <a:lnTo>
                      <a:pt x="16" y="64"/>
                    </a:lnTo>
                    <a:lnTo>
                      <a:pt x="6" y="66"/>
                    </a:lnTo>
                    <a:lnTo>
                      <a:pt x="9" y="57"/>
                    </a:lnTo>
                    <a:lnTo>
                      <a:pt x="8" y="51"/>
                    </a:lnTo>
                    <a:lnTo>
                      <a:pt x="0" y="47"/>
                    </a:lnTo>
                    <a:lnTo>
                      <a:pt x="0" y="36"/>
                    </a:lnTo>
                    <a:lnTo>
                      <a:pt x="3" y="31"/>
                    </a:lnTo>
                    <a:lnTo>
                      <a:pt x="5" y="21"/>
                    </a:lnTo>
                    <a:lnTo>
                      <a:pt x="3" y="7"/>
                    </a:lnTo>
                    <a:lnTo>
                      <a:pt x="12" y="5"/>
                    </a:lnTo>
                    <a:lnTo>
                      <a:pt x="17" y="0"/>
                    </a:lnTo>
                    <a:lnTo>
                      <a:pt x="22" y="5"/>
                    </a:lnTo>
                    <a:lnTo>
                      <a:pt x="28" y="5"/>
                    </a:lnTo>
                    <a:lnTo>
                      <a:pt x="35" y="14"/>
                    </a:lnTo>
                    <a:lnTo>
                      <a:pt x="41" y="8"/>
                    </a:lnTo>
                    <a:lnTo>
                      <a:pt x="51" y="8"/>
                    </a:lnTo>
                    <a:lnTo>
                      <a:pt x="56" y="24"/>
                    </a:lnTo>
                    <a:lnTo>
                      <a:pt x="56" y="29"/>
                    </a:lnTo>
                    <a:lnTo>
                      <a:pt x="48" y="44"/>
                    </a:lnTo>
                    <a:lnTo>
                      <a:pt x="50" y="51"/>
                    </a:lnTo>
                    <a:lnTo>
                      <a:pt x="53" y="5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8" name="Freeform 411"/>
              <p:cNvSpPr>
                <a:spLocks/>
              </p:cNvSpPr>
              <p:nvPr/>
            </p:nvSpPr>
            <p:spPr bwMode="gray">
              <a:xfrm>
                <a:off x="3221649" y="2051697"/>
                <a:ext cx="35" cy="39"/>
              </a:xfrm>
              <a:custGeom>
                <a:avLst/>
                <a:gdLst/>
                <a:ahLst/>
                <a:cxnLst>
                  <a:cxn ang="0">
                    <a:pos x="26" y="9"/>
                  </a:cxn>
                  <a:cxn ang="0">
                    <a:pos x="26" y="20"/>
                  </a:cxn>
                  <a:cxn ang="0">
                    <a:pos x="34" y="24"/>
                  </a:cxn>
                  <a:cxn ang="0">
                    <a:pos x="35" y="30"/>
                  </a:cxn>
                  <a:cxn ang="0">
                    <a:pos x="32" y="39"/>
                  </a:cxn>
                  <a:cxn ang="0">
                    <a:pos x="19" y="34"/>
                  </a:cxn>
                  <a:cxn ang="0">
                    <a:pos x="9" y="23"/>
                  </a:cxn>
                  <a:cxn ang="0">
                    <a:pos x="0" y="14"/>
                  </a:cxn>
                  <a:cxn ang="0">
                    <a:pos x="8" y="0"/>
                  </a:cxn>
                  <a:cxn ang="0">
                    <a:pos x="15" y="4"/>
                  </a:cxn>
                  <a:cxn ang="0">
                    <a:pos x="18" y="7"/>
                  </a:cxn>
                  <a:cxn ang="0">
                    <a:pos x="26" y="9"/>
                  </a:cxn>
                </a:cxnLst>
                <a:rect l="0" t="0" r="r" b="b"/>
                <a:pathLst>
                  <a:path w="35" h="39">
                    <a:moveTo>
                      <a:pt x="26" y="9"/>
                    </a:moveTo>
                    <a:lnTo>
                      <a:pt x="26" y="20"/>
                    </a:lnTo>
                    <a:lnTo>
                      <a:pt x="34" y="24"/>
                    </a:lnTo>
                    <a:lnTo>
                      <a:pt x="35" y="30"/>
                    </a:lnTo>
                    <a:lnTo>
                      <a:pt x="32" y="39"/>
                    </a:lnTo>
                    <a:lnTo>
                      <a:pt x="19" y="34"/>
                    </a:lnTo>
                    <a:lnTo>
                      <a:pt x="9" y="23"/>
                    </a:lnTo>
                    <a:lnTo>
                      <a:pt x="0" y="14"/>
                    </a:lnTo>
                    <a:lnTo>
                      <a:pt x="8" y="0"/>
                    </a:lnTo>
                    <a:lnTo>
                      <a:pt x="15" y="4"/>
                    </a:lnTo>
                    <a:lnTo>
                      <a:pt x="18" y="7"/>
                    </a:lnTo>
                    <a:lnTo>
                      <a:pt x="26"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79" name="Freeform 412"/>
              <p:cNvSpPr>
                <a:spLocks/>
              </p:cNvSpPr>
              <p:nvPr/>
            </p:nvSpPr>
            <p:spPr bwMode="gray">
              <a:xfrm>
                <a:off x="3221832" y="2051742"/>
                <a:ext cx="3" cy="4"/>
              </a:xfrm>
              <a:custGeom>
                <a:avLst/>
                <a:gdLst/>
                <a:ahLst/>
                <a:cxnLst>
                  <a:cxn ang="0">
                    <a:pos x="0" y="4"/>
                  </a:cxn>
                  <a:cxn ang="0">
                    <a:pos x="0" y="2"/>
                  </a:cxn>
                  <a:cxn ang="0">
                    <a:pos x="1" y="0"/>
                  </a:cxn>
                  <a:cxn ang="0">
                    <a:pos x="3" y="1"/>
                  </a:cxn>
                  <a:cxn ang="0">
                    <a:pos x="3" y="2"/>
                  </a:cxn>
                  <a:cxn ang="0">
                    <a:pos x="0" y="4"/>
                  </a:cxn>
                </a:cxnLst>
                <a:rect l="0" t="0" r="r" b="b"/>
                <a:pathLst>
                  <a:path w="3" h="4">
                    <a:moveTo>
                      <a:pt x="0" y="4"/>
                    </a:moveTo>
                    <a:lnTo>
                      <a:pt x="0" y="2"/>
                    </a:lnTo>
                    <a:lnTo>
                      <a:pt x="1" y="0"/>
                    </a:lnTo>
                    <a:lnTo>
                      <a:pt x="3" y="1"/>
                    </a:lnTo>
                    <a:lnTo>
                      <a:pt x="3" y="2"/>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0" name="Freeform 413"/>
              <p:cNvSpPr>
                <a:spLocks/>
              </p:cNvSpPr>
              <p:nvPr/>
            </p:nvSpPr>
            <p:spPr bwMode="gray">
              <a:xfrm>
                <a:off x="3221861" y="2051827"/>
                <a:ext cx="13" cy="10"/>
              </a:xfrm>
              <a:custGeom>
                <a:avLst/>
                <a:gdLst/>
                <a:ahLst/>
                <a:cxnLst>
                  <a:cxn ang="0">
                    <a:pos x="0" y="6"/>
                  </a:cxn>
                  <a:cxn ang="0">
                    <a:pos x="11" y="0"/>
                  </a:cxn>
                  <a:cxn ang="0">
                    <a:pos x="12" y="1"/>
                  </a:cxn>
                  <a:cxn ang="0">
                    <a:pos x="13" y="4"/>
                  </a:cxn>
                  <a:cxn ang="0">
                    <a:pos x="12" y="8"/>
                  </a:cxn>
                  <a:cxn ang="0">
                    <a:pos x="4" y="10"/>
                  </a:cxn>
                  <a:cxn ang="0">
                    <a:pos x="0" y="6"/>
                  </a:cxn>
                </a:cxnLst>
                <a:rect l="0" t="0" r="r" b="b"/>
                <a:pathLst>
                  <a:path w="13" h="10">
                    <a:moveTo>
                      <a:pt x="0" y="6"/>
                    </a:moveTo>
                    <a:lnTo>
                      <a:pt x="11" y="0"/>
                    </a:lnTo>
                    <a:lnTo>
                      <a:pt x="12" y="1"/>
                    </a:lnTo>
                    <a:lnTo>
                      <a:pt x="13" y="4"/>
                    </a:lnTo>
                    <a:lnTo>
                      <a:pt x="12" y="8"/>
                    </a:lnTo>
                    <a:lnTo>
                      <a:pt x="4" y="10"/>
                    </a:lnTo>
                    <a:lnTo>
                      <a:pt x="0"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1" name="Freeform 414"/>
              <p:cNvSpPr>
                <a:spLocks/>
              </p:cNvSpPr>
              <p:nvPr/>
            </p:nvSpPr>
            <p:spPr bwMode="gray">
              <a:xfrm>
                <a:off x="3221779" y="2051637"/>
                <a:ext cx="105" cy="98"/>
              </a:xfrm>
              <a:custGeom>
                <a:avLst/>
                <a:gdLst/>
                <a:ahLst/>
                <a:cxnLst>
                  <a:cxn ang="0">
                    <a:pos x="99" y="3"/>
                  </a:cxn>
                  <a:cxn ang="0">
                    <a:pos x="103" y="7"/>
                  </a:cxn>
                  <a:cxn ang="0">
                    <a:pos x="104" y="12"/>
                  </a:cxn>
                  <a:cxn ang="0">
                    <a:pos x="105" y="28"/>
                  </a:cxn>
                  <a:cxn ang="0">
                    <a:pos x="100" y="31"/>
                  </a:cxn>
                  <a:cxn ang="0">
                    <a:pos x="93" y="45"/>
                  </a:cxn>
                  <a:cxn ang="0">
                    <a:pos x="87" y="52"/>
                  </a:cxn>
                  <a:cxn ang="0">
                    <a:pos x="83" y="71"/>
                  </a:cxn>
                  <a:cxn ang="0">
                    <a:pos x="78" y="77"/>
                  </a:cxn>
                  <a:cxn ang="0">
                    <a:pos x="73" y="70"/>
                  </a:cxn>
                  <a:cxn ang="0">
                    <a:pos x="66" y="70"/>
                  </a:cxn>
                  <a:cxn ang="0">
                    <a:pos x="55" y="85"/>
                  </a:cxn>
                  <a:cxn ang="0">
                    <a:pos x="52" y="98"/>
                  </a:cxn>
                  <a:cxn ang="0">
                    <a:pos x="32" y="97"/>
                  </a:cxn>
                  <a:cxn ang="0">
                    <a:pos x="26" y="96"/>
                  </a:cxn>
                  <a:cxn ang="0">
                    <a:pos x="24" y="89"/>
                  </a:cxn>
                  <a:cxn ang="0">
                    <a:pos x="12" y="79"/>
                  </a:cxn>
                  <a:cxn ang="0">
                    <a:pos x="1" y="79"/>
                  </a:cxn>
                  <a:cxn ang="0">
                    <a:pos x="0" y="53"/>
                  </a:cxn>
                  <a:cxn ang="0">
                    <a:pos x="7" y="43"/>
                  </a:cxn>
                  <a:cxn ang="0">
                    <a:pos x="7" y="29"/>
                  </a:cxn>
                  <a:cxn ang="0">
                    <a:pos x="3" y="20"/>
                  </a:cxn>
                  <a:cxn ang="0">
                    <a:pos x="7" y="19"/>
                  </a:cxn>
                  <a:cxn ang="0">
                    <a:pos x="11" y="6"/>
                  </a:cxn>
                  <a:cxn ang="0">
                    <a:pos x="18" y="0"/>
                  </a:cxn>
                  <a:cxn ang="0">
                    <a:pos x="32" y="2"/>
                  </a:cxn>
                  <a:cxn ang="0">
                    <a:pos x="39" y="10"/>
                  </a:cxn>
                  <a:cxn ang="0">
                    <a:pos x="49" y="10"/>
                  </a:cxn>
                  <a:cxn ang="0">
                    <a:pos x="56" y="13"/>
                  </a:cxn>
                  <a:cxn ang="0">
                    <a:pos x="63" y="11"/>
                  </a:cxn>
                  <a:cxn ang="0">
                    <a:pos x="68" y="5"/>
                  </a:cxn>
                  <a:cxn ang="0">
                    <a:pos x="85" y="8"/>
                  </a:cxn>
                  <a:cxn ang="0">
                    <a:pos x="99" y="3"/>
                  </a:cxn>
                </a:cxnLst>
                <a:rect l="0" t="0" r="r" b="b"/>
                <a:pathLst>
                  <a:path w="105" h="98">
                    <a:moveTo>
                      <a:pt x="99" y="3"/>
                    </a:moveTo>
                    <a:lnTo>
                      <a:pt x="103" y="7"/>
                    </a:lnTo>
                    <a:lnTo>
                      <a:pt x="104" y="12"/>
                    </a:lnTo>
                    <a:lnTo>
                      <a:pt x="105" y="28"/>
                    </a:lnTo>
                    <a:lnTo>
                      <a:pt x="100" y="31"/>
                    </a:lnTo>
                    <a:lnTo>
                      <a:pt x="93" y="45"/>
                    </a:lnTo>
                    <a:lnTo>
                      <a:pt x="87" y="52"/>
                    </a:lnTo>
                    <a:lnTo>
                      <a:pt x="83" y="71"/>
                    </a:lnTo>
                    <a:lnTo>
                      <a:pt x="78" y="77"/>
                    </a:lnTo>
                    <a:lnTo>
                      <a:pt x="73" y="70"/>
                    </a:lnTo>
                    <a:lnTo>
                      <a:pt x="66" y="70"/>
                    </a:lnTo>
                    <a:lnTo>
                      <a:pt x="55" y="85"/>
                    </a:lnTo>
                    <a:lnTo>
                      <a:pt x="52" y="98"/>
                    </a:lnTo>
                    <a:lnTo>
                      <a:pt x="32" y="97"/>
                    </a:lnTo>
                    <a:lnTo>
                      <a:pt x="26" y="96"/>
                    </a:lnTo>
                    <a:lnTo>
                      <a:pt x="24" y="89"/>
                    </a:lnTo>
                    <a:lnTo>
                      <a:pt x="12" y="79"/>
                    </a:lnTo>
                    <a:lnTo>
                      <a:pt x="1" y="79"/>
                    </a:lnTo>
                    <a:lnTo>
                      <a:pt x="0" y="53"/>
                    </a:lnTo>
                    <a:lnTo>
                      <a:pt x="7" y="43"/>
                    </a:lnTo>
                    <a:lnTo>
                      <a:pt x="7" y="29"/>
                    </a:lnTo>
                    <a:lnTo>
                      <a:pt x="3" y="20"/>
                    </a:lnTo>
                    <a:lnTo>
                      <a:pt x="7" y="19"/>
                    </a:lnTo>
                    <a:lnTo>
                      <a:pt x="11" y="6"/>
                    </a:lnTo>
                    <a:lnTo>
                      <a:pt x="18" y="0"/>
                    </a:lnTo>
                    <a:lnTo>
                      <a:pt x="32" y="2"/>
                    </a:lnTo>
                    <a:lnTo>
                      <a:pt x="39" y="10"/>
                    </a:lnTo>
                    <a:lnTo>
                      <a:pt x="49" y="10"/>
                    </a:lnTo>
                    <a:lnTo>
                      <a:pt x="56" y="13"/>
                    </a:lnTo>
                    <a:lnTo>
                      <a:pt x="63" y="11"/>
                    </a:lnTo>
                    <a:lnTo>
                      <a:pt x="68" y="5"/>
                    </a:lnTo>
                    <a:lnTo>
                      <a:pt x="85" y="8"/>
                    </a:lnTo>
                    <a:lnTo>
                      <a:pt x="99"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2" name="Freeform 415"/>
              <p:cNvSpPr>
                <a:spLocks/>
              </p:cNvSpPr>
              <p:nvPr/>
            </p:nvSpPr>
            <p:spPr bwMode="gray">
              <a:xfrm>
                <a:off x="3221831" y="2051644"/>
                <a:ext cx="65" cy="117"/>
              </a:xfrm>
              <a:custGeom>
                <a:avLst/>
                <a:gdLst/>
                <a:ahLst/>
                <a:cxnLst>
                  <a:cxn ang="0">
                    <a:pos x="0" y="91"/>
                  </a:cxn>
                  <a:cxn ang="0">
                    <a:pos x="3" y="78"/>
                  </a:cxn>
                  <a:cxn ang="0">
                    <a:pos x="14" y="63"/>
                  </a:cxn>
                  <a:cxn ang="0">
                    <a:pos x="21" y="63"/>
                  </a:cxn>
                  <a:cxn ang="0">
                    <a:pos x="26" y="70"/>
                  </a:cxn>
                  <a:cxn ang="0">
                    <a:pos x="31" y="64"/>
                  </a:cxn>
                  <a:cxn ang="0">
                    <a:pos x="35" y="45"/>
                  </a:cxn>
                  <a:cxn ang="0">
                    <a:pos x="41" y="38"/>
                  </a:cxn>
                  <a:cxn ang="0">
                    <a:pos x="48" y="24"/>
                  </a:cxn>
                  <a:cxn ang="0">
                    <a:pos x="53" y="21"/>
                  </a:cxn>
                  <a:cxn ang="0">
                    <a:pos x="52" y="5"/>
                  </a:cxn>
                  <a:cxn ang="0">
                    <a:pos x="51" y="0"/>
                  </a:cxn>
                  <a:cxn ang="0">
                    <a:pos x="54" y="1"/>
                  </a:cxn>
                  <a:cxn ang="0">
                    <a:pos x="63" y="13"/>
                  </a:cxn>
                  <a:cxn ang="0">
                    <a:pos x="62" y="31"/>
                  </a:cxn>
                  <a:cxn ang="0">
                    <a:pos x="52" y="34"/>
                  </a:cxn>
                  <a:cxn ang="0">
                    <a:pos x="51" y="42"/>
                  </a:cxn>
                  <a:cxn ang="0">
                    <a:pos x="60" y="48"/>
                  </a:cxn>
                  <a:cxn ang="0">
                    <a:pos x="65" y="60"/>
                  </a:cxn>
                  <a:cxn ang="0">
                    <a:pos x="55" y="77"/>
                  </a:cxn>
                  <a:cxn ang="0">
                    <a:pos x="55" y="84"/>
                  </a:cxn>
                  <a:cxn ang="0">
                    <a:pos x="65" y="108"/>
                  </a:cxn>
                  <a:cxn ang="0">
                    <a:pos x="59" y="117"/>
                  </a:cxn>
                  <a:cxn ang="0">
                    <a:pos x="54" y="113"/>
                  </a:cxn>
                  <a:cxn ang="0">
                    <a:pos x="40" y="113"/>
                  </a:cxn>
                  <a:cxn ang="0">
                    <a:pos x="27" y="113"/>
                  </a:cxn>
                  <a:cxn ang="0">
                    <a:pos x="12" y="113"/>
                  </a:cxn>
                  <a:cxn ang="0">
                    <a:pos x="12" y="104"/>
                  </a:cxn>
                  <a:cxn ang="0">
                    <a:pos x="7" y="97"/>
                  </a:cxn>
                  <a:cxn ang="0">
                    <a:pos x="0" y="91"/>
                  </a:cxn>
                </a:cxnLst>
                <a:rect l="0" t="0" r="r" b="b"/>
                <a:pathLst>
                  <a:path w="65" h="117">
                    <a:moveTo>
                      <a:pt x="0" y="91"/>
                    </a:moveTo>
                    <a:lnTo>
                      <a:pt x="3" y="78"/>
                    </a:lnTo>
                    <a:lnTo>
                      <a:pt x="14" y="63"/>
                    </a:lnTo>
                    <a:lnTo>
                      <a:pt x="21" y="63"/>
                    </a:lnTo>
                    <a:lnTo>
                      <a:pt x="26" y="70"/>
                    </a:lnTo>
                    <a:lnTo>
                      <a:pt x="31" y="64"/>
                    </a:lnTo>
                    <a:lnTo>
                      <a:pt x="35" y="45"/>
                    </a:lnTo>
                    <a:lnTo>
                      <a:pt x="41" y="38"/>
                    </a:lnTo>
                    <a:lnTo>
                      <a:pt x="48" y="24"/>
                    </a:lnTo>
                    <a:lnTo>
                      <a:pt x="53" y="21"/>
                    </a:lnTo>
                    <a:lnTo>
                      <a:pt x="52" y="5"/>
                    </a:lnTo>
                    <a:lnTo>
                      <a:pt x="51" y="0"/>
                    </a:lnTo>
                    <a:lnTo>
                      <a:pt x="54" y="1"/>
                    </a:lnTo>
                    <a:lnTo>
                      <a:pt x="63" y="13"/>
                    </a:lnTo>
                    <a:lnTo>
                      <a:pt x="62" y="31"/>
                    </a:lnTo>
                    <a:lnTo>
                      <a:pt x="52" y="34"/>
                    </a:lnTo>
                    <a:lnTo>
                      <a:pt x="51" y="42"/>
                    </a:lnTo>
                    <a:lnTo>
                      <a:pt x="60" y="48"/>
                    </a:lnTo>
                    <a:lnTo>
                      <a:pt x="65" y="60"/>
                    </a:lnTo>
                    <a:lnTo>
                      <a:pt x="55" y="77"/>
                    </a:lnTo>
                    <a:lnTo>
                      <a:pt x="55" y="84"/>
                    </a:lnTo>
                    <a:lnTo>
                      <a:pt x="65" y="108"/>
                    </a:lnTo>
                    <a:lnTo>
                      <a:pt x="59" y="117"/>
                    </a:lnTo>
                    <a:lnTo>
                      <a:pt x="54" y="113"/>
                    </a:lnTo>
                    <a:lnTo>
                      <a:pt x="40" y="113"/>
                    </a:lnTo>
                    <a:lnTo>
                      <a:pt x="27" y="113"/>
                    </a:lnTo>
                    <a:lnTo>
                      <a:pt x="12" y="113"/>
                    </a:lnTo>
                    <a:lnTo>
                      <a:pt x="12" y="104"/>
                    </a:lnTo>
                    <a:lnTo>
                      <a:pt x="7" y="97"/>
                    </a:lnTo>
                    <a:lnTo>
                      <a:pt x="0" y="9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3" name="Freeform 416"/>
              <p:cNvSpPr>
                <a:spLocks/>
              </p:cNvSpPr>
              <p:nvPr/>
            </p:nvSpPr>
            <p:spPr bwMode="gray">
              <a:xfrm>
                <a:off x="3221836" y="2051757"/>
                <a:ext cx="51" cy="69"/>
              </a:xfrm>
              <a:custGeom>
                <a:avLst/>
                <a:gdLst/>
                <a:ahLst/>
                <a:cxnLst>
                  <a:cxn ang="0">
                    <a:pos x="23" y="69"/>
                  </a:cxn>
                  <a:cxn ang="0">
                    <a:pos x="13" y="53"/>
                  </a:cxn>
                  <a:cxn ang="0">
                    <a:pos x="6" y="44"/>
                  </a:cxn>
                  <a:cxn ang="0">
                    <a:pos x="0" y="32"/>
                  </a:cxn>
                  <a:cxn ang="0">
                    <a:pos x="5" y="20"/>
                  </a:cxn>
                  <a:cxn ang="0">
                    <a:pos x="4" y="15"/>
                  </a:cxn>
                  <a:cxn ang="0">
                    <a:pos x="5" y="9"/>
                  </a:cxn>
                  <a:cxn ang="0">
                    <a:pos x="22" y="9"/>
                  </a:cxn>
                  <a:cxn ang="0">
                    <a:pos x="22" y="0"/>
                  </a:cxn>
                  <a:cxn ang="0">
                    <a:pos x="35" y="0"/>
                  </a:cxn>
                  <a:cxn ang="0">
                    <a:pos x="33" y="7"/>
                  </a:cxn>
                  <a:cxn ang="0">
                    <a:pos x="41" y="14"/>
                  </a:cxn>
                  <a:cxn ang="0">
                    <a:pos x="48" y="10"/>
                  </a:cxn>
                  <a:cxn ang="0">
                    <a:pos x="50" y="12"/>
                  </a:cxn>
                  <a:cxn ang="0">
                    <a:pos x="51" y="19"/>
                  </a:cxn>
                  <a:cxn ang="0">
                    <a:pos x="45" y="23"/>
                  </a:cxn>
                  <a:cxn ang="0">
                    <a:pos x="43" y="30"/>
                  </a:cxn>
                  <a:cxn ang="0">
                    <a:pos x="45" y="32"/>
                  </a:cxn>
                  <a:cxn ang="0">
                    <a:pos x="48" y="33"/>
                  </a:cxn>
                  <a:cxn ang="0">
                    <a:pos x="45" y="53"/>
                  </a:cxn>
                  <a:cxn ang="0">
                    <a:pos x="39" y="47"/>
                  </a:cxn>
                  <a:cxn ang="0">
                    <a:pos x="35" y="41"/>
                  </a:cxn>
                  <a:cxn ang="0">
                    <a:pos x="28" y="40"/>
                  </a:cxn>
                  <a:cxn ang="0">
                    <a:pos x="28" y="44"/>
                  </a:cxn>
                  <a:cxn ang="0">
                    <a:pos x="26" y="50"/>
                  </a:cxn>
                  <a:cxn ang="0">
                    <a:pos x="22" y="48"/>
                  </a:cxn>
                  <a:cxn ang="0">
                    <a:pos x="24" y="54"/>
                  </a:cxn>
                  <a:cxn ang="0">
                    <a:pos x="31" y="62"/>
                  </a:cxn>
                  <a:cxn ang="0">
                    <a:pos x="23" y="69"/>
                  </a:cxn>
                </a:cxnLst>
                <a:rect l="0" t="0" r="r" b="b"/>
                <a:pathLst>
                  <a:path w="51" h="69">
                    <a:moveTo>
                      <a:pt x="23" y="69"/>
                    </a:moveTo>
                    <a:lnTo>
                      <a:pt x="13" y="53"/>
                    </a:lnTo>
                    <a:lnTo>
                      <a:pt x="6" y="44"/>
                    </a:lnTo>
                    <a:lnTo>
                      <a:pt x="0" y="32"/>
                    </a:lnTo>
                    <a:lnTo>
                      <a:pt x="5" y="20"/>
                    </a:lnTo>
                    <a:lnTo>
                      <a:pt x="4" y="15"/>
                    </a:lnTo>
                    <a:lnTo>
                      <a:pt x="5" y="9"/>
                    </a:lnTo>
                    <a:lnTo>
                      <a:pt x="22" y="9"/>
                    </a:lnTo>
                    <a:lnTo>
                      <a:pt x="22" y="0"/>
                    </a:lnTo>
                    <a:lnTo>
                      <a:pt x="35" y="0"/>
                    </a:lnTo>
                    <a:lnTo>
                      <a:pt x="33" y="7"/>
                    </a:lnTo>
                    <a:lnTo>
                      <a:pt x="41" y="14"/>
                    </a:lnTo>
                    <a:lnTo>
                      <a:pt x="48" y="10"/>
                    </a:lnTo>
                    <a:lnTo>
                      <a:pt x="50" y="12"/>
                    </a:lnTo>
                    <a:lnTo>
                      <a:pt x="51" y="19"/>
                    </a:lnTo>
                    <a:lnTo>
                      <a:pt x="45" y="23"/>
                    </a:lnTo>
                    <a:lnTo>
                      <a:pt x="43" y="30"/>
                    </a:lnTo>
                    <a:lnTo>
                      <a:pt x="45" y="32"/>
                    </a:lnTo>
                    <a:lnTo>
                      <a:pt x="48" y="33"/>
                    </a:lnTo>
                    <a:lnTo>
                      <a:pt x="45" y="53"/>
                    </a:lnTo>
                    <a:lnTo>
                      <a:pt x="39" y="47"/>
                    </a:lnTo>
                    <a:lnTo>
                      <a:pt x="35" y="41"/>
                    </a:lnTo>
                    <a:lnTo>
                      <a:pt x="28" y="40"/>
                    </a:lnTo>
                    <a:lnTo>
                      <a:pt x="28" y="44"/>
                    </a:lnTo>
                    <a:lnTo>
                      <a:pt x="26" y="50"/>
                    </a:lnTo>
                    <a:lnTo>
                      <a:pt x="22" y="48"/>
                    </a:lnTo>
                    <a:lnTo>
                      <a:pt x="24" y="54"/>
                    </a:lnTo>
                    <a:lnTo>
                      <a:pt x="31" y="62"/>
                    </a:lnTo>
                    <a:lnTo>
                      <a:pt x="23" y="6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4" name="Freeform 417"/>
              <p:cNvSpPr>
                <a:spLocks/>
              </p:cNvSpPr>
              <p:nvPr/>
            </p:nvSpPr>
            <p:spPr bwMode="gray">
              <a:xfrm>
                <a:off x="3221858" y="2051742"/>
                <a:ext cx="64" cy="91"/>
              </a:xfrm>
              <a:custGeom>
                <a:avLst/>
                <a:gdLst/>
                <a:ahLst/>
                <a:cxnLst>
                  <a:cxn ang="0">
                    <a:pos x="16" y="89"/>
                  </a:cxn>
                  <a:cxn ang="0">
                    <a:pos x="15" y="86"/>
                  </a:cxn>
                  <a:cxn ang="0">
                    <a:pos x="14" y="85"/>
                  </a:cxn>
                  <a:cxn ang="0">
                    <a:pos x="3" y="91"/>
                  </a:cxn>
                  <a:cxn ang="0">
                    <a:pos x="1" y="84"/>
                  </a:cxn>
                  <a:cxn ang="0">
                    <a:pos x="9" y="77"/>
                  </a:cxn>
                  <a:cxn ang="0">
                    <a:pos x="2" y="69"/>
                  </a:cxn>
                  <a:cxn ang="0">
                    <a:pos x="0" y="63"/>
                  </a:cxn>
                  <a:cxn ang="0">
                    <a:pos x="4" y="65"/>
                  </a:cxn>
                  <a:cxn ang="0">
                    <a:pos x="6" y="59"/>
                  </a:cxn>
                  <a:cxn ang="0">
                    <a:pos x="6" y="55"/>
                  </a:cxn>
                  <a:cxn ang="0">
                    <a:pos x="13" y="56"/>
                  </a:cxn>
                  <a:cxn ang="0">
                    <a:pos x="17" y="62"/>
                  </a:cxn>
                  <a:cxn ang="0">
                    <a:pos x="23" y="68"/>
                  </a:cxn>
                  <a:cxn ang="0">
                    <a:pos x="26" y="48"/>
                  </a:cxn>
                  <a:cxn ang="0">
                    <a:pos x="23" y="47"/>
                  </a:cxn>
                  <a:cxn ang="0">
                    <a:pos x="21" y="45"/>
                  </a:cxn>
                  <a:cxn ang="0">
                    <a:pos x="23" y="38"/>
                  </a:cxn>
                  <a:cxn ang="0">
                    <a:pos x="29" y="34"/>
                  </a:cxn>
                  <a:cxn ang="0">
                    <a:pos x="28" y="27"/>
                  </a:cxn>
                  <a:cxn ang="0">
                    <a:pos x="26" y="25"/>
                  </a:cxn>
                  <a:cxn ang="0">
                    <a:pos x="19" y="29"/>
                  </a:cxn>
                  <a:cxn ang="0">
                    <a:pos x="11" y="22"/>
                  </a:cxn>
                  <a:cxn ang="0">
                    <a:pos x="13" y="15"/>
                  </a:cxn>
                  <a:cxn ang="0">
                    <a:pos x="27" y="15"/>
                  </a:cxn>
                  <a:cxn ang="0">
                    <a:pos x="32" y="19"/>
                  </a:cxn>
                  <a:cxn ang="0">
                    <a:pos x="38" y="10"/>
                  </a:cxn>
                  <a:cxn ang="0">
                    <a:pos x="43" y="2"/>
                  </a:cxn>
                  <a:cxn ang="0">
                    <a:pos x="49" y="0"/>
                  </a:cxn>
                  <a:cxn ang="0">
                    <a:pos x="58" y="0"/>
                  </a:cxn>
                  <a:cxn ang="0">
                    <a:pos x="64" y="0"/>
                  </a:cxn>
                  <a:cxn ang="0">
                    <a:pos x="64" y="11"/>
                  </a:cxn>
                  <a:cxn ang="0">
                    <a:pos x="58" y="19"/>
                  </a:cxn>
                  <a:cxn ang="0">
                    <a:pos x="57" y="36"/>
                  </a:cxn>
                  <a:cxn ang="0">
                    <a:pos x="53" y="50"/>
                  </a:cxn>
                  <a:cxn ang="0">
                    <a:pos x="46" y="54"/>
                  </a:cxn>
                  <a:cxn ang="0">
                    <a:pos x="40" y="80"/>
                  </a:cxn>
                  <a:cxn ang="0">
                    <a:pos x="23" y="89"/>
                  </a:cxn>
                  <a:cxn ang="0">
                    <a:pos x="23" y="84"/>
                  </a:cxn>
                  <a:cxn ang="0">
                    <a:pos x="20" y="84"/>
                  </a:cxn>
                  <a:cxn ang="0">
                    <a:pos x="16" y="89"/>
                  </a:cxn>
                </a:cxnLst>
                <a:rect l="0" t="0" r="r" b="b"/>
                <a:pathLst>
                  <a:path w="64" h="91">
                    <a:moveTo>
                      <a:pt x="16" y="89"/>
                    </a:moveTo>
                    <a:lnTo>
                      <a:pt x="15" y="86"/>
                    </a:lnTo>
                    <a:lnTo>
                      <a:pt x="14" y="85"/>
                    </a:lnTo>
                    <a:lnTo>
                      <a:pt x="3" y="91"/>
                    </a:lnTo>
                    <a:lnTo>
                      <a:pt x="1" y="84"/>
                    </a:lnTo>
                    <a:lnTo>
                      <a:pt x="9" y="77"/>
                    </a:lnTo>
                    <a:lnTo>
                      <a:pt x="2" y="69"/>
                    </a:lnTo>
                    <a:lnTo>
                      <a:pt x="0" y="63"/>
                    </a:lnTo>
                    <a:lnTo>
                      <a:pt x="4" y="65"/>
                    </a:lnTo>
                    <a:lnTo>
                      <a:pt x="6" y="59"/>
                    </a:lnTo>
                    <a:lnTo>
                      <a:pt x="6" y="55"/>
                    </a:lnTo>
                    <a:lnTo>
                      <a:pt x="13" y="56"/>
                    </a:lnTo>
                    <a:lnTo>
                      <a:pt x="17" y="62"/>
                    </a:lnTo>
                    <a:lnTo>
                      <a:pt x="23" y="68"/>
                    </a:lnTo>
                    <a:lnTo>
                      <a:pt x="26" y="48"/>
                    </a:lnTo>
                    <a:lnTo>
                      <a:pt x="23" y="47"/>
                    </a:lnTo>
                    <a:lnTo>
                      <a:pt x="21" y="45"/>
                    </a:lnTo>
                    <a:lnTo>
                      <a:pt x="23" y="38"/>
                    </a:lnTo>
                    <a:lnTo>
                      <a:pt x="29" y="34"/>
                    </a:lnTo>
                    <a:lnTo>
                      <a:pt x="28" y="27"/>
                    </a:lnTo>
                    <a:lnTo>
                      <a:pt x="26" y="25"/>
                    </a:lnTo>
                    <a:lnTo>
                      <a:pt x="19" y="29"/>
                    </a:lnTo>
                    <a:lnTo>
                      <a:pt x="11" y="22"/>
                    </a:lnTo>
                    <a:lnTo>
                      <a:pt x="13" y="15"/>
                    </a:lnTo>
                    <a:lnTo>
                      <a:pt x="27" y="15"/>
                    </a:lnTo>
                    <a:lnTo>
                      <a:pt x="32" y="19"/>
                    </a:lnTo>
                    <a:lnTo>
                      <a:pt x="38" y="10"/>
                    </a:lnTo>
                    <a:lnTo>
                      <a:pt x="43" y="2"/>
                    </a:lnTo>
                    <a:lnTo>
                      <a:pt x="49" y="0"/>
                    </a:lnTo>
                    <a:lnTo>
                      <a:pt x="58" y="0"/>
                    </a:lnTo>
                    <a:lnTo>
                      <a:pt x="64" y="0"/>
                    </a:lnTo>
                    <a:lnTo>
                      <a:pt x="64" y="11"/>
                    </a:lnTo>
                    <a:lnTo>
                      <a:pt x="58" y="19"/>
                    </a:lnTo>
                    <a:lnTo>
                      <a:pt x="57" y="36"/>
                    </a:lnTo>
                    <a:lnTo>
                      <a:pt x="53" y="50"/>
                    </a:lnTo>
                    <a:lnTo>
                      <a:pt x="46" y="54"/>
                    </a:lnTo>
                    <a:lnTo>
                      <a:pt x="40" y="80"/>
                    </a:lnTo>
                    <a:lnTo>
                      <a:pt x="23" y="89"/>
                    </a:lnTo>
                    <a:lnTo>
                      <a:pt x="23" y="84"/>
                    </a:lnTo>
                    <a:lnTo>
                      <a:pt x="20" y="84"/>
                    </a:lnTo>
                    <a:lnTo>
                      <a:pt x="16" y="8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5" name="Freeform 418"/>
              <p:cNvSpPr>
                <a:spLocks/>
              </p:cNvSpPr>
              <p:nvPr/>
            </p:nvSpPr>
            <p:spPr bwMode="gray">
              <a:xfrm>
                <a:off x="3221841" y="2051757"/>
                <a:ext cx="17" cy="9"/>
              </a:xfrm>
              <a:custGeom>
                <a:avLst/>
                <a:gdLst/>
                <a:ahLst/>
                <a:cxnLst>
                  <a:cxn ang="0">
                    <a:pos x="2" y="0"/>
                  </a:cxn>
                  <a:cxn ang="0">
                    <a:pos x="17" y="0"/>
                  </a:cxn>
                  <a:cxn ang="0">
                    <a:pos x="17" y="9"/>
                  </a:cxn>
                  <a:cxn ang="0">
                    <a:pos x="0" y="9"/>
                  </a:cxn>
                  <a:cxn ang="0">
                    <a:pos x="2" y="0"/>
                  </a:cxn>
                </a:cxnLst>
                <a:rect l="0" t="0" r="r" b="b"/>
                <a:pathLst>
                  <a:path w="17" h="9">
                    <a:moveTo>
                      <a:pt x="2" y="0"/>
                    </a:moveTo>
                    <a:lnTo>
                      <a:pt x="17" y="0"/>
                    </a:lnTo>
                    <a:lnTo>
                      <a:pt x="17" y="9"/>
                    </a:lnTo>
                    <a:lnTo>
                      <a:pt x="0" y="9"/>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6" name="Freeform 419"/>
              <p:cNvSpPr>
                <a:spLocks/>
              </p:cNvSpPr>
              <p:nvPr/>
            </p:nvSpPr>
            <p:spPr bwMode="gray">
              <a:xfrm>
                <a:off x="3221822" y="2051761"/>
                <a:ext cx="4" cy="3"/>
              </a:xfrm>
              <a:custGeom>
                <a:avLst/>
                <a:gdLst/>
                <a:ahLst/>
                <a:cxnLst>
                  <a:cxn ang="0">
                    <a:pos x="0" y="2"/>
                  </a:cxn>
                  <a:cxn ang="0">
                    <a:pos x="1" y="0"/>
                  </a:cxn>
                  <a:cxn ang="0">
                    <a:pos x="3" y="1"/>
                  </a:cxn>
                  <a:cxn ang="0">
                    <a:pos x="4" y="2"/>
                  </a:cxn>
                  <a:cxn ang="0">
                    <a:pos x="1" y="3"/>
                  </a:cxn>
                  <a:cxn ang="0">
                    <a:pos x="0" y="2"/>
                  </a:cxn>
                </a:cxnLst>
                <a:rect l="0" t="0" r="r" b="b"/>
                <a:pathLst>
                  <a:path w="4" h="3">
                    <a:moveTo>
                      <a:pt x="0" y="2"/>
                    </a:moveTo>
                    <a:lnTo>
                      <a:pt x="1" y="0"/>
                    </a:lnTo>
                    <a:lnTo>
                      <a:pt x="3" y="1"/>
                    </a:lnTo>
                    <a:lnTo>
                      <a:pt x="4" y="2"/>
                    </a:lnTo>
                    <a:lnTo>
                      <a:pt x="1"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7" name="Freeform 420"/>
              <p:cNvSpPr>
                <a:spLocks/>
              </p:cNvSpPr>
              <p:nvPr/>
            </p:nvSpPr>
            <p:spPr bwMode="gray">
              <a:xfrm>
                <a:off x="3221819" y="2051770"/>
                <a:ext cx="3" cy="3"/>
              </a:xfrm>
              <a:custGeom>
                <a:avLst/>
                <a:gdLst/>
                <a:ahLst/>
                <a:cxnLst>
                  <a:cxn ang="0">
                    <a:pos x="0" y="2"/>
                  </a:cxn>
                  <a:cxn ang="0">
                    <a:pos x="0" y="1"/>
                  </a:cxn>
                  <a:cxn ang="0">
                    <a:pos x="1" y="0"/>
                  </a:cxn>
                  <a:cxn ang="0">
                    <a:pos x="3" y="2"/>
                  </a:cxn>
                  <a:cxn ang="0">
                    <a:pos x="2" y="3"/>
                  </a:cxn>
                  <a:cxn ang="0">
                    <a:pos x="0" y="2"/>
                  </a:cxn>
                </a:cxnLst>
                <a:rect l="0" t="0" r="r" b="b"/>
                <a:pathLst>
                  <a:path w="3" h="3">
                    <a:moveTo>
                      <a:pt x="0" y="2"/>
                    </a:moveTo>
                    <a:lnTo>
                      <a:pt x="0" y="1"/>
                    </a:lnTo>
                    <a:lnTo>
                      <a:pt x="1" y="0"/>
                    </a:lnTo>
                    <a:lnTo>
                      <a:pt x="3" y="2"/>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8" name="Freeform 421"/>
              <p:cNvSpPr>
                <a:spLocks/>
              </p:cNvSpPr>
              <p:nvPr/>
            </p:nvSpPr>
            <p:spPr bwMode="gray">
              <a:xfrm>
                <a:off x="3222052" y="2051873"/>
                <a:ext cx="27" cy="81"/>
              </a:xfrm>
              <a:custGeom>
                <a:avLst/>
                <a:gdLst/>
                <a:ahLst/>
                <a:cxnLst>
                  <a:cxn ang="0">
                    <a:pos x="0" y="0"/>
                  </a:cxn>
                  <a:cxn ang="0">
                    <a:pos x="7" y="0"/>
                  </a:cxn>
                  <a:cxn ang="0">
                    <a:pos x="14" y="2"/>
                  </a:cxn>
                  <a:cxn ang="0">
                    <a:pos x="18" y="11"/>
                  </a:cxn>
                  <a:cxn ang="0">
                    <a:pos x="19" y="23"/>
                  </a:cxn>
                  <a:cxn ang="0">
                    <a:pos x="18" y="36"/>
                  </a:cxn>
                  <a:cxn ang="0">
                    <a:pos x="23" y="44"/>
                  </a:cxn>
                  <a:cxn ang="0">
                    <a:pos x="27" y="52"/>
                  </a:cxn>
                  <a:cxn ang="0">
                    <a:pos x="27" y="64"/>
                  </a:cxn>
                  <a:cxn ang="0">
                    <a:pos x="23" y="72"/>
                  </a:cxn>
                  <a:cxn ang="0">
                    <a:pos x="25" y="80"/>
                  </a:cxn>
                  <a:cxn ang="0">
                    <a:pos x="22" y="81"/>
                  </a:cxn>
                  <a:cxn ang="0">
                    <a:pos x="16" y="77"/>
                  </a:cxn>
                  <a:cxn ang="0">
                    <a:pos x="15" y="70"/>
                  </a:cxn>
                  <a:cxn ang="0">
                    <a:pos x="15" y="62"/>
                  </a:cxn>
                  <a:cxn ang="0">
                    <a:pos x="15" y="53"/>
                  </a:cxn>
                  <a:cxn ang="0">
                    <a:pos x="10" y="52"/>
                  </a:cxn>
                  <a:cxn ang="0">
                    <a:pos x="7" y="48"/>
                  </a:cxn>
                  <a:cxn ang="0">
                    <a:pos x="2" y="48"/>
                  </a:cxn>
                  <a:cxn ang="0">
                    <a:pos x="4" y="30"/>
                  </a:cxn>
                  <a:cxn ang="0">
                    <a:pos x="7" y="27"/>
                  </a:cxn>
                  <a:cxn ang="0">
                    <a:pos x="6" y="9"/>
                  </a:cxn>
                  <a:cxn ang="0">
                    <a:pos x="0" y="0"/>
                  </a:cxn>
                </a:cxnLst>
                <a:rect l="0" t="0" r="r" b="b"/>
                <a:pathLst>
                  <a:path w="27" h="81">
                    <a:moveTo>
                      <a:pt x="0" y="0"/>
                    </a:moveTo>
                    <a:lnTo>
                      <a:pt x="7" y="0"/>
                    </a:lnTo>
                    <a:lnTo>
                      <a:pt x="14" y="2"/>
                    </a:lnTo>
                    <a:lnTo>
                      <a:pt x="18" y="11"/>
                    </a:lnTo>
                    <a:lnTo>
                      <a:pt x="19" y="23"/>
                    </a:lnTo>
                    <a:lnTo>
                      <a:pt x="18" y="36"/>
                    </a:lnTo>
                    <a:lnTo>
                      <a:pt x="23" y="44"/>
                    </a:lnTo>
                    <a:lnTo>
                      <a:pt x="27" y="52"/>
                    </a:lnTo>
                    <a:lnTo>
                      <a:pt x="27" y="64"/>
                    </a:lnTo>
                    <a:lnTo>
                      <a:pt x="23" y="72"/>
                    </a:lnTo>
                    <a:lnTo>
                      <a:pt x="25" y="80"/>
                    </a:lnTo>
                    <a:lnTo>
                      <a:pt x="22" y="81"/>
                    </a:lnTo>
                    <a:lnTo>
                      <a:pt x="16" y="77"/>
                    </a:lnTo>
                    <a:lnTo>
                      <a:pt x="15" y="70"/>
                    </a:lnTo>
                    <a:lnTo>
                      <a:pt x="15" y="62"/>
                    </a:lnTo>
                    <a:lnTo>
                      <a:pt x="15" y="53"/>
                    </a:lnTo>
                    <a:lnTo>
                      <a:pt x="10" y="52"/>
                    </a:lnTo>
                    <a:lnTo>
                      <a:pt x="7" y="48"/>
                    </a:lnTo>
                    <a:lnTo>
                      <a:pt x="2" y="48"/>
                    </a:lnTo>
                    <a:lnTo>
                      <a:pt x="4" y="30"/>
                    </a:lnTo>
                    <a:lnTo>
                      <a:pt x="7" y="27"/>
                    </a:lnTo>
                    <a:lnTo>
                      <a:pt x="6" y="9"/>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89" name="Freeform 422"/>
              <p:cNvSpPr>
                <a:spLocks/>
              </p:cNvSpPr>
              <p:nvPr/>
            </p:nvSpPr>
            <p:spPr bwMode="gray">
              <a:xfrm>
                <a:off x="3222021" y="2051786"/>
                <a:ext cx="15" cy="17"/>
              </a:xfrm>
              <a:custGeom>
                <a:avLst/>
                <a:gdLst/>
                <a:ahLst/>
                <a:cxnLst>
                  <a:cxn ang="0">
                    <a:pos x="0" y="5"/>
                  </a:cxn>
                  <a:cxn ang="0">
                    <a:pos x="5" y="3"/>
                  </a:cxn>
                  <a:cxn ang="0">
                    <a:pos x="8" y="0"/>
                  </a:cxn>
                  <a:cxn ang="0">
                    <a:pos x="12" y="1"/>
                  </a:cxn>
                  <a:cxn ang="0">
                    <a:pos x="15" y="6"/>
                  </a:cxn>
                  <a:cxn ang="0">
                    <a:pos x="14" y="9"/>
                  </a:cxn>
                  <a:cxn ang="0">
                    <a:pos x="11" y="11"/>
                  </a:cxn>
                  <a:cxn ang="0">
                    <a:pos x="10" y="16"/>
                  </a:cxn>
                  <a:cxn ang="0">
                    <a:pos x="7" y="16"/>
                  </a:cxn>
                  <a:cxn ang="0">
                    <a:pos x="5" y="17"/>
                  </a:cxn>
                  <a:cxn ang="0">
                    <a:pos x="3" y="17"/>
                  </a:cxn>
                  <a:cxn ang="0">
                    <a:pos x="3" y="15"/>
                  </a:cxn>
                  <a:cxn ang="0">
                    <a:pos x="0" y="15"/>
                  </a:cxn>
                  <a:cxn ang="0">
                    <a:pos x="0" y="5"/>
                  </a:cxn>
                </a:cxnLst>
                <a:rect l="0" t="0" r="r" b="b"/>
                <a:pathLst>
                  <a:path w="15" h="17">
                    <a:moveTo>
                      <a:pt x="0" y="5"/>
                    </a:moveTo>
                    <a:lnTo>
                      <a:pt x="5" y="3"/>
                    </a:lnTo>
                    <a:lnTo>
                      <a:pt x="8" y="0"/>
                    </a:lnTo>
                    <a:lnTo>
                      <a:pt x="12" y="1"/>
                    </a:lnTo>
                    <a:lnTo>
                      <a:pt x="15" y="6"/>
                    </a:lnTo>
                    <a:lnTo>
                      <a:pt x="14" y="9"/>
                    </a:lnTo>
                    <a:lnTo>
                      <a:pt x="11" y="11"/>
                    </a:lnTo>
                    <a:lnTo>
                      <a:pt x="10" y="16"/>
                    </a:lnTo>
                    <a:lnTo>
                      <a:pt x="7" y="16"/>
                    </a:lnTo>
                    <a:lnTo>
                      <a:pt x="5" y="17"/>
                    </a:lnTo>
                    <a:lnTo>
                      <a:pt x="3" y="17"/>
                    </a:lnTo>
                    <a:lnTo>
                      <a:pt x="3" y="15"/>
                    </a:lnTo>
                    <a:lnTo>
                      <a:pt x="0" y="15"/>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0" name="Freeform 423"/>
              <p:cNvSpPr>
                <a:spLocks/>
              </p:cNvSpPr>
              <p:nvPr/>
            </p:nvSpPr>
            <p:spPr bwMode="gray">
              <a:xfrm>
                <a:off x="3222032" y="2052044"/>
                <a:ext cx="13" cy="23"/>
              </a:xfrm>
              <a:custGeom>
                <a:avLst/>
                <a:gdLst/>
                <a:ahLst/>
                <a:cxnLst>
                  <a:cxn ang="0">
                    <a:pos x="13" y="15"/>
                  </a:cxn>
                  <a:cxn ang="0">
                    <a:pos x="10" y="23"/>
                  </a:cxn>
                  <a:cxn ang="0">
                    <a:pos x="3" y="23"/>
                  </a:cxn>
                  <a:cxn ang="0">
                    <a:pos x="0" y="18"/>
                  </a:cxn>
                  <a:cxn ang="0">
                    <a:pos x="2" y="1"/>
                  </a:cxn>
                  <a:cxn ang="0">
                    <a:pos x="6" y="0"/>
                  </a:cxn>
                  <a:cxn ang="0">
                    <a:pos x="11" y="1"/>
                  </a:cxn>
                  <a:cxn ang="0">
                    <a:pos x="13" y="15"/>
                  </a:cxn>
                </a:cxnLst>
                <a:rect l="0" t="0" r="r" b="b"/>
                <a:pathLst>
                  <a:path w="13" h="23">
                    <a:moveTo>
                      <a:pt x="13" y="15"/>
                    </a:moveTo>
                    <a:lnTo>
                      <a:pt x="10" y="23"/>
                    </a:lnTo>
                    <a:lnTo>
                      <a:pt x="3" y="23"/>
                    </a:lnTo>
                    <a:lnTo>
                      <a:pt x="0" y="18"/>
                    </a:lnTo>
                    <a:lnTo>
                      <a:pt x="2" y="1"/>
                    </a:lnTo>
                    <a:lnTo>
                      <a:pt x="6" y="0"/>
                    </a:lnTo>
                    <a:lnTo>
                      <a:pt x="11" y="1"/>
                    </a:lnTo>
                    <a:lnTo>
                      <a:pt x="13" y="1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1" name="Freeform 424"/>
              <p:cNvSpPr>
                <a:spLocks/>
              </p:cNvSpPr>
              <p:nvPr/>
            </p:nvSpPr>
            <p:spPr bwMode="gray">
              <a:xfrm>
                <a:off x="3222028" y="2051883"/>
                <a:ext cx="97" cy="176"/>
              </a:xfrm>
              <a:custGeom>
                <a:avLst/>
                <a:gdLst/>
                <a:ahLst/>
                <a:cxnLst>
                  <a:cxn ang="0">
                    <a:pos x="24" y="176"/>
                  </a:cxn>
                  <a:cxn ang="0">
                    <a:pos x="17" y="176"/>
                  </a:cxn>
                  <a:cxn ang="0">
                    <a:pos x="15" y="162"/>
                  </a:cxn>
                  <a:cxn ang="0">
                    <a:pos x="16" y="151"/>
                  </a:cxn>
                  <a:cxn ang="0">
                    <a:pos x="12" y="125"/>
                  </a:cxn>
                  <a:cxn ang="0">
                    <a:pos x="17" y="121"/>
                  </a:cxn>
                  <a:cxn ang="0">
                    <a:pos x="18" y="109"/>
                  </a:cxn>
                  <a:cxn ang="0">
                    <a:pos x="27" y="103"/>
                  </a:cxn>
                  <a:cxn ang="0">
                    <a:pos x="28" y="100"/>
                  </a:cxn>
                  <a:cxn ang="0">
                    <a:pos x="24" y="93"/>
                  </a:cxn>
                  <a:cxn ang="0">
                    <a:pos x="24" y="87"/>
                  </a:cxn>
                  <a:cxn ang="0">
                    <a:pos x="26" y="84"/>
                  </a:cxn>
                  <a:cxn ang="0">
                    <a:pos x="25" y="69"/>
                  </a:cxn>
                  <a:cxn ang="0">
                    <a:pos x="21" y="64"/>
                  </a:cxn>
                  <a:cxn ang="0">
                    <a:pos x="0" y="56"/>
                  </a:cxn>
                  <a:cxn ang="0">
                    <a:pos x="2" y="47"/>
                  </a:cxn>
                  <a:cxn ang="0">
                    <a:pos x="6" y="46"/>
                  </a:cxn>
                  <a:cxn ang="0">
                    <a:pos x="13" y="41"/>
                  </a:cxn>
                  <a:cxn ang="0">
                    <a:pos x="19" y="42"/>
                  </a:cxn>
                  <a:cxn ang="0">
                    <a:pos x="26" y="38"/>
                  </a:cxn>
                  <a:cxn ang="0">
                    <a:pos x="31" y="38"/>
                  </a:cxn>
                  <a:cxn ang="0">
                    <a:pos x="34" y="42"/>
                  </a:cxn>
                  <a:cxn ang="0">
                    <a:pos x="39" y="43"/>
                  </a:cxn>
                  <a:cxn ang="0">
                    <a:pos x="39" y="52"/>
                  </a:cxn>
                  <a:cxn ang="0">
                    <a:pos x="39" y="60"/>
                  </a:cxn>
                  <a:cxn ang="0">
                    <a:pos x="40" y="67"/>
                  </a:cxn>
                  <a:cxn ang="0">
                    <a:pos x="46" y="71"/>
                  </a:cxn>
                  <a:cxn ang="0">
                    <a:pos x="49" y="70"/>
                  </a:cxn>
                  <a:cxn ang="0">
                    <a:pos x="47" y="62"/>
                  </a:cxn>
                  <a:cxn ang="0">
                    <a:pos x="51" y="54"/>
                  </a:cxn>
                  <a:cxn ang="0">
                    <a:pos x="51" y="42"/>
                  </a:cxn>
                  <a:cxn ang="0">
                    <a:pos x="47" y="34"/>
                  </a:cxn>
                  <a:cxn ang="0">
                    <a:pos x="42" y="26"/>
                  </a:cxn>
                  <a:cxn ang="0">
                    <a:pos x="43" y="13"/>
                  </a:cxn>
                  <a:cxn ang="0">
                    <a:pos x="56" y="14"/>
                  </a:cxn>
                  <a:cxn ang="0">
                    <a:pos x="62" y="16"/>
                  </a:cxn>
                  <a:cxn ang="0">
                    <a:pos x="68" y="15"/>
                  </a:cxn>
                  <a:cxn ang="0">
                    <a:pos x="76" y="13"/>
                  </a:cxn>
                  <a:cxn ang="0">
                    <a:pos x="81" y="9"/>
                  </a:cxn>
                  <a:cxn ang="0">
                    <a:pos x="87" y="6"/>
                  </a:cxn>
                  <a:cxn ang="0">
                    <a:pos x="89" y="2"/>
                  </a:cxn>
                  <a:cxn ang="0">
                    <a:pos x="94" y="0"/>
                  </a:cxn>
                  <a:cxn ang="0">
                    <a:pos x="95" y="18"/>
                  </a:cxn>
                  <a:cxn ang="0">
                    <a:pos x="97" y="28"/>
                  </a:cxn>
                  <a:cxn ang="0">
                    <a:pos x="96" y="49"/>
                  </a:cxn>
                  <a:cxn ang="0">
                    <a:pos x="84" y="68"/>
                  </a:cxn>
                  <a:cxn ang="0">
                    <a:pos x="68" y="74"/>
                  </a:cxn>
                  <a:cxn ang="0">
                    <a:pos x="60" y="82"/>
                  </a:cxn>
                  <a:cxn ang="0">
                    <a:pos x="55" y="88"/>
                  </a:cxn>
                  <a:cxn ang="0">
                    <a:pos x="51" y="90"/>
                  </a:cxn>
                  <a:cxn ang="0">
                    <a:pos x="42" y="97"/>
                  </a:cxn>
                  <a:cxn ang="0">
                    <a:pos x="42" y="103"/>
                  </a:cxn>
                  <a:cxn ang="0">
                    <a:pos x="47" y="120"/>
                  </a:cxn>
                  <a:cxn ang="0">
                    <a:pos x="49" y="140"/>
                  </a:cxn>
                  <a:cxn ang="0">
                    <a:pos x="45" y="154"/>
                  </a:cxn>
                  <a:cxn ang="0">
                    <a:pos x="28" y="160"/>
                  </a:cxn>
                  <a:cxn ang="0">
                    <a:pos x="23" y="167"/>
                  </a:cxn>
                  <a:cxn ang="0">
                    <a:pos x="25" y="170"/>
                  </a:cxn>
                  <a:cxn ang="0">
                    <a:pos x="24" y="176"/>
                  </a:cxn>
                </a:cxnLst>
                <a:rect l="0" t="0" r="r" b="b"/>
                <a:pathLst>
                  <a:path w="97" h="176">
                    <a:moveTo>
                      <a:pt x="24" y="176"/>
                    </a:moveTo>
                    <a:lnTo>
                      <a:pt x="17" y="176"/>
                    </a:lnTo>
                    <a:lnTo>
                      <a:pt x="15" y="162"/>
                    </a:lnTo>
                    <a:lnTo>
                      <a:pt x="16" y="151"/>
                    </a:lnTo>
                    <a:lnTo>
                      <a:pt x="12" y="125"/>
                    </a:lnTo>
                    <a:lnTo>
                      <a:pt x="17" y="121"/>
                    </a:lnTo>
                    <a:lnTo>
                      <a:pt x="18" y="109"/>
                    </a:lnTo>
                    <a:lnTo>
                      <a:pt x="27" y="103"/>
                    </a:lnTo>
                    <a:lnTo>
                      <a:pt x="28" y="100"/>
                    </a:lnTo>
                    <a:lnTo>
                      <a:pt x="24" y="93"/>
                    </a:lnTo>
                    <a:lnTo>
                      <a:pt x="24" y="87"/>
                    </a:lnTo>
                    <a:lnTo>
                      <a:pt x="26" y="84"/>
                    </a:lnTo>
                    <a:lnTo>
                      <a:pt x="25" y="69"/>
                    </a:lnTo>
                    <a:lnTo>
                      <a:pt x="21" y="64"/>
                    </a:lnTo>
                    <a:lnTo>
                      <a:pt x="0" y="56"/>
                    </a:lnTo>
                    <a:lnTo>
                      <a:pt x="2" y="47"/>
                    </a:lnTo>
                    <a:lnTo>
                      <a:pt x="6" y="46"/>
                    </a:lnTo>
                    <a:lnTo>
                      <a:pt x="13" y="41"/>
                    </a:lnTo>
                    <a:lnTo>
                      <a:pt x="19" y="42"/>
                    </a:lnTo>
                    <a:lnTo>
                      <a:pt x="26" y="38"/>
                    </a:lnTo>
                    <a:lnTo>
                      <a:pt x="31" y="38"/>
                    </a:lnTo>
                    <a:lnTo>
                      <a:pt x="34" y="42"/>
                    </a:lnTo>
                    <a:lnTo>
                      <a:pt x="39" y="43"/>
                    </a:lnTo>
                    <a:lnTo>
                      <a:pt x="39" y="52"/>
                    </a:lnTo>
                    <a:lnTo>
                      <a:pt x="39" y="60"/>
                    </a:lnTo>
                    <a:lnTo>
                      <a:pt x="40" y="67"/>
                    </a:lnTo>
                    <a:lnTo>
                      <a:pt x="46" y="71"/>
                    </a:lnTo>
                    <a:lnTo>
                      <a:pt x="49" y="70"/>
                    </a:lnTo>
                    <a:lnTo>
                      <a:pt x="47" y="62"/>
                    </a:lnTo>
                    <a:lnTo>
                      <a:pt x="51" y="54"/>
                    </a:lnTo>
                    <a:lnTo>
                      <a:pt x="51" y="42"/>
                    </a:lnTo>
                    <a:lnTo>
                      <a:pt x="47" y="34"/>
                    </a:lnTo>
                    <a:lnTo>
                      <a:pt x="42" y="26"/>
                    </a:lnTo>
                    <a:lnTo>
                      <a:pt x="43" y="13"/>
                    </a:lnTo>
                    <a:lnTo>
                      <a:pt x="56" y="14"/>
                    </a:lnTo>
                    <a:lnTo>
                      <a:pt x="62" y="16"/>
                    </a:lnTo>
                    <a:lnTo>
                      <a:pt x="68" y="15"/>
                    </a:lnTo>
                    <a:lnTo>
                      <a:pt x="76" y="13"/>
                    </a:lnTo>
                    <a:lnTo>
                      <a:pt x="81" y="9"/>
                    </a:lnTo>
                    <a:lnTo>
                      <a:pt x="87" y="6"/>
                    </a:lnTo>
                    <a:lnTo>
                      <a:pt x="89" y="2"/>
                    </a:lnTo>
                    <a:lnTo>
                      <a:pt x="94" y="0"/>
                    </a:lnTo>
                    <a:lnTo>
                      <a:pt x="95" y="18"/>
                    </a:lnTo>
                    <a:lnTo>
                      <a:pt x="97" y="28"/>
                    </a:lnTo>
                    <a:lnTo>
                      <a:pt x="96" y="49"/>
                    </a:lnTo>
                    <a:lnTo>
                      <a:pt x="84" y="68"/>
                    </a:lnTo>
                    <a:lnTo>
                      <a:pt x="68" y="74"/>
                    </a:lnTo>
                    <a:lnTo>
                      <a:pt x="60" y="82"/>
                    </a:lnTo>
                    <a:lnTo>
                      <a:pt x="55" y="88"/>
                    </a:lnTo>
                    <a:lnTo>
                      <a:pt x="51" y="90"/>
                    </a:lnTo>
                    <a:lnTo>
                      <a:pt x="42" y="97"/>
                    </a:lnTo>
                    <a:lnTo>
                      <a:pt x="42" y="103"/>
                    </a:lnTo>
                    <a:lnTo>
                      <a:pt x="47" y="120"/>
                    </a:lnTo>
                    <a:lnTo>
                      <a:pt x="49" y="140"/>
                    </a:lnTo>
                    <a:lnTo>
                      <a:pt x="45" y="154"/>
                    </a:lnTo>
                    <a:lnTo>
                      <a:pt x="28" y="160"/>
                    </a:lnTo>
                    <a:lnTo>
                      <a:pt x="23" y="167"/>
                    </a:lnTo>
                    <a:lnTo>
                      <a:pt x="25" y="170"/>
                    </a:lnTo>
                    <a:lnTo>
                      <a:pt x="24" y="17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2" name="Freeform 425"/>
              <p:cNvSpPr>
                <a:spLocks/>
              </p:cNvSpPr>
              <p:nvPr/>
            </p:nvSpPr>
            <p:spPr bwMode="gray">
              <a:xfrm>
                <a:off x="3222024" y="2051785"/>
                <a:ext cx="98" cy="114"/>
              </a:xfrm>
              <a:custGeom>
                <a:avLst/>
                <a:gdLst/>
                <a:ahLst/>
                <a:cxnLst>
                  <a:cxn ang="0">
                    <a:pos x="89" y="39"/>
                  </a:cxn>
                  <a:cxn ang="0">
                    <a:pos x="83" y="51"/>
                  </a:cxn>
                  <a:cxn ang="0">
                    <a:pos x="83" y="56"/>
                  </a:cxn>
                  <a:cxn ang="0">
                    <a:pos x="89" y="62"/>
                  </a:cxn>
                  <a:cxn ang="0">
                    <a:pos x="87" y="73"/>
                  </a:cxn>
                  <a:cxn ang="0">
                    <a:pos x="88" y="86"/>
                  </a:cxn>
                  <a:cxn ang="0">
                    <a:pos x="98" y="98"/>
                  </a:cxn>
                  <a:cxn ang="0">
                    <a:pos x="93" y="100"/>
                  </a:cxn>
                  <a:cxn ang="0">
                    <a:pos x="91" y="104"/>
                  </a:cxn>
                  <a:cxn ang="0">
                    <a:pos x="85" y="107"/>
                  </a:cxn>
                  <a:cxn ang="0">
                    <a:pos x="80" y="111"/>
                  </a:cxn>
                  <a:cxn ang="0">
                    <a:pos x="72" y="113"/>
                  </a:cxn>
                  <a:cxn ang="0">
                    <a:pos x="66" y="114"/>
                  </a:cxn>
                  <a:cxn ang="0">
                    <a:pos x="60" y="112"/>
                  </a:cxn>
                  <a:cxn ang="0">
                    <a:pos x="47" y="111"/>
                  </a:cxn>
                  <a:cxn ang="0">
                    <a:pos x="46" y="99"/>
                  </a:cxn>
                  <a:cxn ang="0">
                    <a:pos x="42" y="90"/>
                  </a:cxn>
                  <a:cxn ang="0">
                    <a:pos x="35" y="88"/>
                  </a:cxn>
                  <a:cxn ang="0">
                    <a:pos x="28" y="88"/>
                  </a:cxn>
                  <a:cxn ang="0">
                    <a:pos x="19" y="83"/>
                  </a:cxn>
                  <a:cxn ang="0">
                    <a:pos x="11" y="76"/>
                  </a:cxn>
                  <a:cxn ang="0">
                    <a:pos x="9" y="68"/>
                  </a:cxn>
                  <a:cxn ang="0">
                    <a:pos x="1" y="56"/>
                  </a:cxn>
                  <a:cxn ang="0">
                    <a:pos x="0" y="44"/>
                  </a:cxn>
                  <a:cxn ang="0">
                    <a:pos x="0" y="42"/>
                  </a:cxn>
                  <a:cxn ang="0">
                    <a:pos x="1" y="37"/>
                  </a:cxn>
                  <a:cxn ang="0">
                    <a:pos x="5" y="34"/>
                  </a:cxn>
                  <a:cxn ang="0">
                    <a:pos x="6" y="30"/>
                  </a:cxn>
                  <a:cxn ang="0">
                    <a:pos x="10" y="28"/>
                  </a:cxn>
                  <a:cxn ang="0">
                    <a:pos x="11" y="20"/>
                  </a:cxn>
                  <a:cxn ang="0">
                    <a:pos x="7" y="17"/>
                  </a:cxn>
                  <a:cxn ang="0">
                    <a:pos x="8" y="12"/>
                  </a:cxn>
                  <a:cxn ang="0">
                    <a:pos x="11" y="10"/>
                  </a:cxn>
                  <a:cxn ang="0">
                    <a:pos x="12" y="7"/>
                  </a:cxn>
                  <a:cxn ang="0">
                    <a:pos x="9" y="2"/>
                  </a:cxn>
                  <a:cxn ang="0">
                    <a:pos x="13" y="0"/>
                  </a:cxn>
                  <a:cxn ang="0">
                    <a:pos x="39" y="1"/>
                  </a:cxn>
                  <a:cxn ang="0">
                    <a:pos x="53" y="11"/>
                  </a:cxn>
                  <a:cxn ang="0">
                    <a:pos x="72" y="19"/>
                  </a:cxn>
                  <a:cxn ang="0">
                    <a:pos x="73" y="24"/>
                  </a:cxn>
                  <a:cxn ang="0">
                    <a:pos x="72" y="30"/>
                  </a:cxn>
                  <a:cxn ang="0">
                    <a:pos x="89" y="39"/>
                  </a:cxn>
                </a:cxnLst>
                <a:rect l="0" t="0" r="r" b="b"/>
                <a:pathLst>
                  <a:path w="98" h="114">
                    <a:moveTo>
                      <a:pt x="89" y="39"/>
                    </a:moveTo>
                    <a:lnTo>
                      <a:pt x="83" y="51"/>
                    </a:lnTo>
                    <a:lnTo>
                      <a:pt x="83" y="56"/>
                    </a:lnTo>
                    <a:lnTo>
                      <a:pt x="89" y="62"/>
                    </a:lnTo>
                    <a:lnTo>
                      <a:pt x="87" y="73"/>
                    </a:lnTo>
                    <a:lnTo>
                      <a:pt x="88" y="86"/>
                    </a:lnTo>
                    <a:lnTo>
                      <a:pt x="98" y="98"/>
                    </a:lnTo>
                    <a:lnTo>
                      <a:pt x="93" y="100"/>
                    </a:lnTo>
                    <a:lnTo>
                      <a:pt x="91" y="104"/>
                    </a:lnTo>
                    <a:lnTo>
                      <a:pt x="85" y="107"/>
                    </a:lnTo>
                    <a:lnTo>
                      <a:pt x="80" y="111"/>
                    </a:lnTo>
                    <a:lnTo>
                      <a:pt x="72" y="113"/>
                    </a:lnTo>
                    <a:lnTo>
                      <a:pt x="66" y="114"/>
                    </a:lnTo>
                    <a:lnTo>
                      <a:pt x="60" y="112"/>
                    </a:lnTo>
                    <a:lnTo>
                      <a:pt x="47" y="111"/>
                    </a:lnTo>
                    <a:lnTo>
                      <a:pt x="46" y="99"/>
                    </a:lnTo>
                    <a:lnTo>
                      <a:pt x="42" y="90"/>
                    </a:lnTo>
                    <a:lnTo>
                      <a:pt x="35" y="88"/>
                    </a:lnTo>
                    <a:lnTo>
                      <a:pt x="28" y="88"/>
                    </a:lnTo>
                    <a:lnTo>
                      <a:pt x="19" y="83"/>
                    </a:lnTo>
                    <a:lnTo>
                      <a:pt x="11" y="76"/>
                    </a:lnTo>
                    <a:lnTo>
                      <a:pt x="9" y="68"/>
                    </a:lnTo>
                    <a:lnTo>
                      <a:pt x="1" y="56"/>
                    </a:lnTo>
                    <a:lnTo>
                      <a:pt x="0" y="44"/>
                    </a:lnTo>
                    <a:lnTo>
                      <a:pt x="0" y="42"/>
                    </a:lnTo>
                    <a:lnTo>
                      <a:pt x="1" y="37"/>
                    </a:lnTo>
                    <a:lnTo>
                      <a:pt x="5" y="34"/>
                    </a:lnTo>
                    <a:lnTo>
                      <a:pt x="6" y="30"/>
                    </a:lnTo>
                    <a:lnTo>
                      <a:pt x="10" y="28"/>
                    </a:lnTo>
                    <a:lnTo>
                      <a:pt x="11" y="20"/>
                    </a:lnTo>
                    <a:lnTo>
                      <a:pt x="7" y="17"/>
                    </a:lnTo>
                    <a:lnTo>
                      <a:pt x="8" y="12"/>
                    </a:lnTo>
                    <a:lnTo>
                      <a:pt x="11" y="10"/>
                    </a:lnTo>
                    <a:lnTo>
                      <a:pt x="12" y="7"/>
                    </a:lnTo>
                    <a:lnTo>
                      <a:pt x="9" y="2"/>
                    </a:lnTo>
                    <a:lnTo>
                      <a:pt x="13" y="0"/>
                    </a:lnTo>
                    <a:lnTo>
                      <a:pt x="39" y="1"/>
                    </a:lnTo>
                    <a:lnTo>
                      <a:pt x="53" y="11"/>
                    </a:lnTo>
                    <a:lnTo>
                      <a:pt x="72" y="19"/>
                    </a:lnTo>
                    <a:lnTo>
                      <a:pt x="73" y="24"/>
                    </a:lnTo>
                    <a:lnTo>
                      <a:pt x="72" y="30"/>
                    </a:lnTo>
                    <a:lnTo>
                      <a:pt x="89" y="3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3" name="Freeform 426"/>
              <p:cNvSpPr>
                <a:spLocks/>
              </p:cNvSpPr>
              <p:nvPr/>
            </p:nvSpPr>
            <p:spPr bwMode="gray">
              <a:xfrm>
                <a:off x="3222021" y="2051733"/>
                <a:ext cx="52" cy="58"/>
              </a:xfrm>
              <a:custGeom>
                <a:avLst/>
                <a:gdLst/>
                <a:ahLst/>
                <a:cxnLst>
                  <a:cxn ang="0">
                    <a:pos x="42" y="53"/>
                  </a:cxn>
                  <a:cxn ang="0">
                    <a:pos x="16" y="52"/>
                  </a:cxn>
                  <a:cxn ang="0">
                    <a:pos x="12" y="54"/>
                  </a:cxn>
                  <a:cxn ang="0">
                    <a:pos x="8" y="53"/>
                  </a:cxn>
                  <a:cxn ang="0">
                    <a:pos x="5" y="56"/>
                  </a:cxn>
                  <a:cxn ang="0">
                    <a:pos x="0" y="58"/>
                  </a:cxn>
                  <a:cxn ang="0">
                    <a:pos x="3" y="45"/>
                  </a:cxn>
                  <a:cxn ang="0">
                    <a:pos x="13" y="28"/>
                  </a:cxn>
                  <a:cxn ang="0">
                    <a:pos x="15" y="19"/>
                  </a:cxn>
                  <a:cxn ang="0">
                    <a:pos x="12" y="9"/>
                  </a:cxn>
                  <a:cxn ang="0">
                    <a:pos x="16" y="6"/>
                  </a:cxn>
                  <a:cxn ang="0">
                    <a:pos x="23" y="9"/>
                  </a:cxn>
                  <a:cxn ang="0">
                    <a:pos x="36" y="8"/>
                  </a:cxn>
                  <a:cxn ang="0">
                    <a:pos x="42" y="0"/>
                  </a:cxn>
                  <a:cxn ang="0">
                    <a:pos x="44" y="7"/>
                  </a:cxn>
                  <a:cxn ang="0">
                    <a:pos x="52" y="21"/>
                  </a:cxn>
                  <a:cxn ang="0">
                    <a:pos x="52" y="30"/>
                  </a:cxn>
                  <a:cxn ang="0">
                    <a:pos x="43" y="37"/>
                  </a:cxn>
                  <a:cxn ang="0">
                    <a:pos x="42" y="53"/>
                  </a:cxn>
                </a:cxnLst>
                <a:rect l="0" t="0" r="r" b="b"/>
                <a:pathLst>
                  <a:path w="52" h="58">
                    <a:moveTo>
                      <a:pt x="42" y="53"/>
                    </a:moveTo>
                    <a:lnTo>
                      <a:pt x="16" y="52"/>
                    </a:lnTo>
                    <a:lnTo>
                      <a:pt x="12" y="54"/>
                    </a:lnTo>
                    <a:lnTo>
                      <a:pt x="8" y="53"/>
                    </a:lnTo>
                    <a:lnTo>
                      <a:pt x="5" y="56"/>
                    </a:lnTo>
                    <a:lnTo>
                      <a:pt x="0" y="58"/>
                    </a:lnTo>
                    <a:lnTo>
                      <a:pt x="3" y="45"/>
                    </a:lnTo>
                    <a:lnTo>
                      <a:pt x="13" y="28"/>
                    </a:lnTo>
                    <a:lnTo>
                      <a:pt x="15" y="19"/>
                    </a:lnTo>
                    <a:lnTo>
                      <a:pt x="12" y="9"/>
                    </a:lnTo>
                    <a:lnTo>
                      <a:pt x="16" y="6"/>
                    </a:lnTo>
                    <a:lnTo>
                      <a:pt x="23" y="9"/>
                    </a:lnTo>
                    <a:lnTo>
                      <a:pt x="36" y="8"/>
                    </a:lnTo>
                    <a:lnTo>
                      <a:pt x="42" y="0"/>
                    </a:lnTo>
                    <a:lnTo>
                      <a:pt x="44" y="7"/>
                    </a:lnTo>
                    <a:lnTo>
                      <a:pt x="52" y="21"/>
                    </a:lnTo>
                    <a:lnTo>
                      <a:pt x="52" y="30"/>
                    </a:lnTo>
                    <a:lnTo>
                      <a:pt x="43" y="37"/>
                    </a:lnTo>
                    <a:lnTo>
                      <a:pt x="42" y="5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4" name="Freeform 427"/>
              <p:cNvSpPr>
                <a:spLocks/>
              </p:cNvSpPr>
              <p:nvPr/>
            </p:nvSpPr>
            <p:spPr bwMode="gray">
              <a:xfrm>
                <a:off x="3222021" y="2051801"/>
                <a:ext cx="14" cy="21"/>
              </a:xfrm>
              <a:custGeom>
                <a:avLst/>
                <a:gdLst/>
                <a:ahLst/>
                <a:cxnLst>
                  <a:cxn ang="0">
                    <a:pos x="0" y="0"/>
                  </a:cxn>
                  <a:cxn ang="0">
                    <a:pos x="3" y="0"/>
                  </a:cxn>
                  <a:cxn ang="0">
                    <a:pos x="3" y="2"/>
                  </a:cxn>
                  <a:cxn ang="0">
                    <a:pos x="5" y="2"/>
                  </a:cxn>
                  <a:cxn ang="0">
                    <a:pos x="7" y="1"/>
                  </a:cxn>
                  <a:cxn ang="0">
                    <a:pos x="10" y="1"/>
                  </a:cxn>
                  <a:cxn ang="0">
                    <a:pos x="14" y="4"/>
                  </a:cxn>
                  <a:cxn ang="0">
                    <a:pos x="13" y="12"/>
                  </a:cxn>
                  <a:cxn ang="0">
                    <a:pos x="9" y="14"/>
                  </a:cxn>
                  <a:cxn ang="0">
                    <a:pos x="8" y="18"/>
                  </a:cxn>
                  <a:cxn ang="0">
                    <a:pos x="4" y="21"/>
                  </a:cxn>
                  <a:cxn ang="0">
                    <a:pos x="4" y="13"/>
                  </a:cxn>
                  <a:cxn ang="0">
                    <a:pos x="1" y="9"/>
                  </a:cxn>
                  <a:cxn ang="0">
                    <a:pos x="0" y="0"/>
                  </a:cxn>
                </a:cxnLst>
                <a:rect l="0" t="0" r="r" b="b"/>
                <a:pathLst>
                  <a:path w="14" h="21">
                    <a:moveTo>
                      <a:pt x="0" y="0"/>
                    </a:moveTo>
                    <a:lnTo>
                      <a:pt x="3" y="0"/>
                    </a:lnTo>
                    <a:lnTo>
                      <a:pt x="3" y="2"/>
                    </a:lnTo>
                    <a:lnTo>
                      <a:pt x="5" y="2"/>
                    </a:lnTo>
                    <a:lnTo>
                      <a:pt x="7" y="1"/>
                    </a:lnTo>
                    <a:lnTo>
                      <a:pt x="10" y="1"/>
                    </a:lnTo>
                    <a:lnTo>
                      <a:pt x="14" y="4"/>
                    </a:lnTo>
                    <a:lnTo>
                      <a:pt x="13" y="12"/>
                    </a:lnTo>
                    <a:lnTo>
                      <a:pt x="9" y="14"/>
                    </a:lnTo>
                    <a:lnTo>
                      <a:pt x="8" y="18"/>
                    </a:lnTo>
                    <a:lnTo>
                      <a:pt x="4" y="21"/>
                    </a:lnTo>
                    <a:lnTo>
                      <a:pt x="4" y="13"/>
                    </a:lnTo>
                    <a:lnTo>
                      <a:pt x="1" y="9"/>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5" name="Freeform 428"/>
              <p:cNvSpPr>
                <a:spLocks/>
              </p:cNvSpPr>
              <p:nvPr/>
            </p:nvSpPr>
            <p:spPr bwMode="gray">
              <a:xfrm>
                <a:off x="3222000" y="2052080"/>
                <a:ext cx="24" cy="24"/>
              </a:xfrm>
              <a:custGeom>
                <a:avLst/>
                <a:gdLst/>
                <a:ahLst/>
                <a:cxnLst>
                  <a:cxn ang="0">
                    <a:pos x="23" y="1"/>
                  </a:cxn>
                  <a:cxn ang="0">
                    <a:pos x="24" y="10"/>
                  </a:cxn>
                  <a:cxn ang="0">
                    <a:pos x="17" y="17"/>
                  </a:cxn>
                  <a:cxn ang="0">
                    <a:pos x="15" y="20"/>
                  </a:cxn>
                  <a:cxn ang="0">
                    <a:pos x="7" y="24"/>
                  </a:cxn>
                  <a:cxn ang="0">
                    <a:pos x="0" y="15"/>
                  </a:cxn>
                  <a:cxn ang="0">
                    <a:pos x="0" y="10"/>
                  </a:cxn>
                  <a:cxn ang="0">
                    <a:pos x="10" y="0"/>
                  </a:cxn>
                  <a:cxn ang="0">
                    <a:pos x="23" y="1"/>
                  </a:cxn>
                </a:cxnLst>
                <a:rect l="0" t="0" r="r" b="b"/>
                <a:pathLst>
                  <a:path w="24" h="24">
                    <a:moveTo>
                      <a:pt x="23" y="1"/>
                    </a:moveTo>
                    <a:lnTo>
                      <a:pt x="24" y="10"/>
                    </a:lnTo>
                    <a:lnTo>
                      <a:pt x="17" y="17"/>
                    </a:lnTo>
                    <a:lnTo>
                      <a:pt x="15" y="20"/>
                    </a:lnTo>
                    <a:lnTo>
                      <a:pt x="7" y="24"/>
                    </a:lnTo>
                    <a:lnTo>
                      <a:pt x="0" y="15"/>
                    </a:lnTo>
                    <a:lnTo>
                      <a:pt x="0" y="10"/>
                    </a:lnTo>
                    <a:lnTo>
                      <a:pt x="10" y="0"/>
                    </a:lnTo>
                    <a:lnTo>
                      <a:pt x="23"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6" name="Freeform 429"/>
              <p:cNvSpPr>
                <a:spLocks/>
              </p:cNvSpPr>
              <p:nvPr/>
            </p:nvSpPr>
            <p:spPr bwMode="gray">
              <a:xfrm>
                <a:off x="3221957" y="2051861"/>
                <a:ext cx="102" cy="102"/>
              </a:xfrm>
              <a:custGeom>
                <a:avLst/>
                <a:gdLst/>
                <a:ahLst/>
                <a:cxnLst>
                  <a:cxn ang="0">
                    <a:pos x="7" y="94"/>
                  </a:cxn>
                  <a:cxn ang="0">
                    <a:pos x="0" y="87"/>
                  </a:cxn>
                  <a:cxn ang="0">
                    <a:pos x="0" y="49"/>
                  </a:cxn>
                  <a:cxn ang="0">
                    <a:pos x="18" y="48"/>
                  </a:cxn>
                  <a:cxn ang="0">
                    <a:pos x="19" y="34"/>
                  </a:cxn>
                  <a:cxn ang="0">
                    <a:pos x="22" y="32"/>
                  </a:cxn>
                  <a:cxn ang="0">
                    <a:pos x="26" y="33"/>
                  </a:cxn>
                  <a:cxn ang="0">
                    <a:pos x="28" y="31"/>
                  </a:cxn>
                  <a:cxn ang="0">
                    <a:pos x="32" y="34"/>
                  </a:cxn>
                  <a:cxn ang="0">
                    <a:pos x="34" y="38"/>
                  </a:cxn>
                  <a:cxn ang="0">
                    <a:pos x="38" y="38"/>
                  </a:cxn>
                  <a:cxn ang="0">
                    <a:pos x="40" y="33"/>
                  </a:cxn>
                  <a:cxn ang="0">
                    <a:pos x="43" y="34"/>
                  </a:cxn>
                  <a:cxn ang="0">
                    <a:pos x="65" y="56"/>
                  </a:cxn>
                  <a:cxn ang="0">
                    <a:pos x="69" y="53"/>
                  </a:cxn>
                  <a:cxn ang="0">
                    <a:pos x="70" y="39"/>
                  </a:cxn>
                  <a:cxn ang="0">
                    <a:pos x="67" y="37"/>
                  </a:cxn>
                  <a:cxn ang="0">
                    <a:pos x="64" y="41"/>
                  </a:cxn>
                  <a:cxn ang="0">
                    <a:pos x="60" y="41"/>
                  </a:cxn>
                  <a:cxn ang="0">
                    <a:pos x="55" y="35"/>
                  </a:cxn>
                  <a:cxn ang="0">
                    <a:pos x="59" y="11"/>
                  </a:cxn>
                  <a:cxn ang="0">
                    <a:pos x="63" y="6"/>
                  </a:cxn>
                  <a:cxn ang="0">
                    <a:pos x="68" y="4"/>
                  </a:cxn>
                  <a:cxn ang="0">
                    <a:pos x="78" y="0"/>
                  </a:cxn>
                  <a:cxn ang="0">
                    <a:pos x="86" y="7"/>
                  </a:cxn>
                  <a:cxn ang="0">
                    <a:pos x="95" y="12"/>
                  </a:cxn>
                  <a:cxn ang="0">
                    <a:pos x="101" y="21"/>
                  </a:cxn>
                  <a:cxn ang="0">
                    <a:pos x="102" y="39"/>
                  </a:cxn>
                  <a:cxn ang="0">
                    <a:pos x="99" y="42"/>
                  </a:cxn>
                  <a:cxn ang="0">
                    <a:pos x="97" y="60"/>
                  </a:cxn>
                  <a:cxn ang="0">
                    <a:pos x="90" y="64"/>
                  </a:cxn>
                  <a:cxn ang="0">
                    <a:pos x="84" y="63"/>
                  </a:cxn>
                  <a:cxn ang="0">
                    <a:pos x="77" y="68"/>
                  </a:cxn>
                  <a:cxn ang="0">
                    <a:pos x="73" y="69"/>
                  </a:cxn>
                  <a:cxn ang="0">
                    <a:pos x="71" y="78"/>
                  </a:cxn>
                  <a:cxn ang="0">
                    <a:pos x="63" y="80"/>
                  </a:cxn>
                  <a:cxn ang="0">
                    <a:pos x="60" y="83"/>
                  </a:cxn>
                  <a:cxn ang="0">
                    <a:pos x="59" y="88"/>
                  </a:cxn>
                  <a:cxn ang="0">
                    <a:pos x="52" y="93"/>
                  </a:cxn>
                  <a:cxn ang="0">
                    <a:pos x="47" y="95"/>
                  </a:cxn>
                  <a:cxn ang="0">
                    <a:pos x="42" y="102"/>
                  </a:cxn>
                  <a:cxn ang="0">
                    <a:pos x="33" y="102"/>
                  </a:cxn>
                  <a:cxn ang="0">
                    <a:pos x="30" y="99"/>
                  </a:cxn>
                  <a:cxn ang="0">
                    <a:pos x="24" y="97"/>
                  </a:cxn>
                  <a:cxn ang="0">
                    <a:pos x="13" y="96"/>
                  </a:cxn>
                  <a:cxn ang="0">
                    <a:pos x="7" y="94"/>
                  </a:cxn>
                </a:cxnLst>
                <a:rect l="0" t="0" r="r" b="b"/>
                <a:pathLst>
                  <a:path w="102" h="102">
                    <a:moveTo>
                      <a:pt x="7" y="94"/>
                    </a:moveTo>
                    <a:lnTo>
                      <a:pt x="0" y="87"/>
                    </a:lnTo>
                    <a:lnTo>
                      <a:pt x="0" y="49"/>
                    </a:lnTo>
                    <a:lnTo>
                      <a:pt x="18" y="48"/>
                    </a:lnTo>
                    <a:lnTo>
                      <a:pt x="19" y="34"/>
                    </a:lnTo>
                    <a:lnTo>
                      <a:pt x="22" y="32"/>
                    </a:lnTo>
                    <a:lnTo>
                      <a:pt x="26" y="33"/>
                    </a:lnTo>
                    <a:lnTo>
                      <a:pt x="28" y="31"/>
                    </a:lnTo>
                    <a:lnTo>
                      <a:pt x="32" y="34"/>
                    </a:lnTo>
                    <a:lnTo>
                      <a:pt x="34" y="38"/>
                    </a:lnTo>
                    <a:lnTo>
                      <a:pt x="38" y="38"/>
                    </a:lnTo>
                    <a:lnTo>
                      <a:pt x="40" y="33"/>
                    </a:lnTo>
                    <a:lnTo>
                      <a:pt x="43" y="34"/>
                    </a:lnTo>
                    <a:lnTo>
                      <a:pt x="65" y="56"/>
                    </a:lnTo>
                    <a:lnTo>
                      <a:pt x="69" y="53"/>
                    </a:lnTo>
                    <a:lnTo>
                      <a:pt x="70" y="39"/>
                    </a:lnTo>
                    <a:lnTo>
                      <a:pt x="67" y="37"/>
                    </a:lnTo>
                    <a:lnTo>
                      <a:pt x="64" y="41"/>
                    </a:lnTo>
                    <a:lnTo>
                      <a:pt x="60" y="41"/>
                    </a:lnTo>
                    <a:lnTo>
                      <a:pt x="55" y="35"/>
                    </a:lnTo>
                    <a:lnTo>
                      <a:pt x="59" y="11"/>
                    </a:lnTo>
                    <a:lnTo>
                      <a:pt x="63" y="6"/>
                    </a:lnTo>
                    <a:lnTo>
                      <a:pt x="68" y="4"/>
                    </a:lnTo>
                    <a:lnTo>
                      <a:pt x="78" y="0"/>
                    </a:lnTo>
                    <a:lnTo>
                      <a:pt x="86" y="7"/>
                    </a:lnTo>
                    <a:lnTo>
                      <a:pt x="95" y="12"/>
                    </a:lnTo>
                    <a:lnTo>
                      <a:pt x="101" y="21"/>
                    </a:lnTo>
                    <a:lnTo>
                      <a:pt x="102" y="39"/>
                    </a:lnTo>
                    <a:lnTo>
                      <a:pt x="99" y="42"/>
                    </a:lnTo>
                    <a:lnTo>
                      <a:pt x="97" y="60"/>
                    </a:lnTo>
                    <a:lnTo>
                      <a:pt x="90" y="64"/>
                    </a:lnTo>
                    <a:lnTo>
                      <a:pt x="84" y="63"/>
                    </a:lnTo>
                    <a:lnTo>
                      <a:pt x="77" y="68"/>
                    </a:lnTo>
                    <a:lnTo>
                      <a:pt x="73" y="69"/>
                    </a:lnTo>
                    <a:lnTo>
                      <a:pt x="71" y="78"/>
                    </a:lnTo>
                    <a:lnTo>
                      <a:pt x="63" y="80"/>
                    </a:lnTo>
                    <a:lnTo>
                      <a:pt x="60" y="83"/>
                    </a:lnTo>
                    <a:lnTo>
                      <a:pt x="59" y="88"/>
                    </a:lnTo>
                    <a:lnTo>
                      <a:pt x="52" y="93"/>
                    </a:lnTo>
                    <a:lnTo>
                      <a:pt x="47" y="95"/>
                    </a:lnTo>
                    <a:lnTo>
                      <a:pt x="42" y="102"/>
                    </a:lnTo>
                    <a:lnTo>
                      <a:pt x="33" y="102"/>
                    </a:lnTo>
                    <a:lnTo>
                      <a:pt x="30" y="99"/>
                    </a:lnTo>
                    <a:lnTo>
                      <a:pt x="24" y="97"/>
                    </a:lnTo>
                    <a:lnTo>
                      <a:pt x="13" y="96"/>
                    </a:lnTo>
                    <a:lnTo>
                      <a:pt x="7" y="9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7" name="Freeform 430"/>
              <p:cNvSpPr>
                <a:spLocks/>
              </p:cNvSpPr>
              <p:nvPr/>
            </p:nvSpPr>
            <p:spPr bwMode="gray">
              <a:xfrm>
                <a:off x="3221886" y="2051658"/>
                <a:ext cx="120" cy="94"/>
              </a:xfrm>
              <a:custGeom>
                <a:avLst/>
                <a:gdLst/>
                <a:ahLst/>
                <a:cxnLst>
                  <a:cxn ang="0">
                    <a:pos x="10" y="94"/>
                  </a:cxn>
                  <a:cxn ang="0">
                    <a:pos x="0" y="70"/>
                  </a:cxn>
                  <a:cxn ang="0">
                    <a:pos x="0" y="63"/>
                  </a:cxn>
                  <a:cxn ang="0">
                    <a:pos x="10" y="46"/>
                  </a:cxn>
                  <a:cxn ang="0">
                    <a:pos x="38" y="41"/>
                  </a:cxn>
                  <a:cxn ang="0">
                    <a:pos x="43" y="30"/>
                  </a:cxn>
                  <a:cxn ang="0">
                    <a:pos x="54" y="30"/>
                  </a:cxn>
                  <a:cxn ang="0">
                    <a:pos x="67" y="15"/>
                  </a:cxn>
                  <a:cxn ang="0">
                    <a:pos x="70" y="4"/>
                  </a:cxn>
                  <a:cxn ang="0">
                    <a:pos x="75" y="0"/>
                  </a:cxn>
                  <a:cxn ang="0">
                    <a:pos x="81" y="5"/>
                  </a:cxn>
                  <a:cxn ang="0">
                    <a:pos x="82" y="9"/>
                  </a:cxn>
                  <a:cxn ang="0">
                    <a:pos x="81" y="12"/>
                  </a:cxn>
                  <a:cxn ang="0">
                    <a:pos x="87" y="20"/>
                  </a:cxn>
                  <a:cxn ang="0">
                    <a:pos x="85" y="33"/>
                  </a:cxn>
                  <a:cxn ang="0">
                    <a:pos x="91" y="35"/>
                  </a:cxn>
                  <a:cxn ang="0">
                    <a:pos x="95" y="41"/>
                  </a:cxn>
                  <a:cxn ang="0">
                    <a:pos x="99" y="42"/>
                  </a:cxn>
                  <a:cxn ang="0">
                    <a:pos x="107" y="50"/>
                  </a:cxn>
                  <a:cxn ang="0">
                    <a:pos x="107" y="57"/>
                  </a:cxn>
                  <a:cxn ang="0">
                    <a:pos x="117" y="64"/>
                  </a:cxn>
                  <a:cxn ang="0">
                    <a:pos x="120" y="69"/>
                  </a:cxn>
                  <a:cxn ang="0">
                    <a:pos x="103" y="68"/>
                  </a:cxn>
                  <a:cxn ang="0">
                    <a:pos x="80" y="77"/>
                  </a:cxn>
                  <a:cxn ang="0">
                    <a:pos x="71" y="80"/>
                  </a:cxn>
                  <a:cxn ang="0">
                    <a:pos x="59" y="77"/>
                  </a:cxn>
                  <a:cxn ang="0">
                    <a:pos x="51" y="71"/>
                  </a:cxn>
                  <a:cxn ang="0">
                    <a:pos x="37" y="74"/>
                  </a:cxn>
                  <a:cxn ang="0">
                    <a:pos x="36" y="84"/>
                  </a:cxn>
                  <a:cxn ang="0">
                    <a:pos x="30" y="84"/>
                  </a:cxn>
                  <a:cxn ang="0">
                    <a:pos x="21" y="84"/>
                  </a:cxn>
                  <a:cxn ang="0">
                    <a:pos x="15" y="86"/>
                  </a:cxn>
                  <a:cxn ang="0">
                    <a:pos x="10" y="94"/>
                  </a:cxn>
                </a:cxnLst>
                <a:rect l="0" t="0" r="r" b="b"/>
                <a:pathLst>
                  <a:path w="120" h="94">
                    <a:moveTo>
                      <a:pt x="10" y="94"/>
                    </a:moveTo>
                    <a:lnTo>
                      <a:pt x="0" y="70"/>
                    </a:lnTo>
                    <a:lnTo>
                      <a:pt x="0" y="63"/>
                    </a:lnTo>
                    <a:lnTo>
                      <a:pt x="10" y="46"/>
                    </a:lnTo>
                    <a:lnTo>
                      <a:pt x="38" y="41"/>
                    </a:lnTo>
                    <a:lnTo>
                      <a:pt x="43" y="30"/>
                    </a:lnTo>
                    <a:lnTo>
                      <a:pt x="54" y="30"/>
                    </a:lnTo>
                    <a:lnTo>
                      <a:pt x="67" y="15"/>
                    </a:lnTo>
                    <a:lnTo>
                      <a:pt x="70" y="4"/>
                    </a:lnTo>
                    <a:lnTo>
                      <a:pt x="75" y="0"/>
                    </a:lnTo>
                    <a:lnTo>
                      <a:pt x="81" y="5"/>
                    </a:lnTo>
                    <a:lnTo>
                      <a:pt x="82" y="9"/>
                    </a:lnTo>
                    <a:lnTo>
                      <a:pt x="81" y="12"/>
                    </a:lnTo>
                    <a:lnTo>
                      <a:pt x="87" y="20"/>
                    </a:lnTo>
                    <a:lnTo>
                      <a:pt x="85" y="33"/>
                    </a:lnTo>
                    <a:lnTo>
                      <a:pt x="91" y="35"/>
                    </a:lnTo>
                    <a:lnTo>
                      <a:pt x="95" y="41"/>
                    </a:lnTo>
                    <a:lnTo>
                      <a:pt x="99" y="42"/>
                    </a:lnTo>
                    <a:lnTo>
                      <a:pt x="107" y="50"/>
                    </a:lnTo>
                    <a:lnTo>
                      <a:pt x="107" y="57"/>
                    </a:lnTo>
                    <a:lnTo>
                      <a:pt x="117" y="64"/>
                    </a:lnTo>
                    <a:lnTo>
                      <a:pt x="120" y="69"/>
                    </a:lnTo>
                    <a:lnTo>
                      <a:pt x="103" y="68"/>
                    </a:lnTo>
                    <a:lnTo>
                      <a:pt x="80" y="77"/>
                    </a:lnTo>
                    <a:lnTo>
                      <a:pt x="71" y="80"/>
                    </a:lnTo>
                    <a:lnTo>
                      <a:pt x="59" y="77"/>
                    </a:lnTo>
                    <a:lnTo>
                      <a:pt x="51" y="71"/>
                    </a:lnTo>
                    <a:lnTo>
                      <a:pt x="37" y="74"/>
                    </a:lnTo>
                    <a:lnTo>
                      <a:pt x="36" y="84"/>
                    </a:lnTo>
                    <a:lnTo>
                      <a:pt x="30" y="84"/>
                    </a:lnTo>
                    <a:lnTo>
                      <a:pt x="21" y="84"/>
                    </a:lnTo>
                    <a:lnTo>
                      <a:pt x="15" y="86"/>
                    </a:lnTo>
                    <a:lnTo>
                      <a:pt x="10" y="9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8" name="Freeform 431"/>
              <p:cNvSpPr>
                <a:spLocks/>
              </p:cNvSpPr>
              <p:nvPr/>
            </p:nvSpPr>
            <p:spPr bwMode="gray">
              <a:xfrm>
                <a:off x="3221937" y="2051962"/>
                <a:ext cx="78" cy="97"/>
              </a:xfrm>
              <a:custGeom>
                <a:avLst/>
                <a:gdLst/>
                <a:ahLst/>
                <a:cxnLst>
                  <a:cxn ang="0">
                    <a:pos x="78" y="46"/>
                  </a:cxn>
                  <a:cxn ang="0">
                    <a:pos x="67" y="56"/>
                  </a:cxn>
                  <a:cxn ang="0">
                    <a:pos x="65" y="60"/>
                  </a:cxn>
                  <a:cxn ang="0">
                    <a:pos x="56" y="63"/>
                  </a:cxn>
                  <a:cxn ang="0">
                    <a:pos x="54" y="76"/>
                  </a:cxn>
                  <a:cxn ang="0">
                    <a:pos x="48" y="84"/>
                  </a:cxn>
                  <a:cxn ang="0">
                    <a:pos x="40" y="84"/>
                  </a:cxn>
                  <a:cxn ang="0">
                    <a:pos x="34" y="81"/>
                  </a:cxn>
                  <a:cxn ang="0">
                    <a:pos x="29" y="81"/>
                  </a:cxn>
                  <a:cxn ang="0">
                    <a:pos x="18" y="97"/>
                  </a:cxn>
                  <a:cxn ang="0">
                    <a:pos x="9" y="97"/>
                  </a:cxn>
                  <a:cxn ang="0">
                    <a:pos x="6" y="78"/>
                  </a:cxn>
                  <a:cxn ang="0">
                    <a:pos x="0" y="71"/>
                  </a:cxn>
                  <a:cxn ang="0">
                    <a:pos x="1" y="43"/>
                  </a:cxn>
                  <a:cxn ang="0">
                    <a:pos x="10" y="41"/>
                  </a:cxn>
                  <a:cxn ang="0">
                    <a:pos x="11" y="8"/>
                  </a:cxn>
                  <a:cxn ang="0">
                    <a:pos x="28" y="2"/>
                  </a:cxn>
                  <a:cxn ang="0">
                    <a:pos x="36" y="5"/>
                  </a:cxn>
                  <a:cxn ang="0">
                    <a:pos x="46" y="0"/>
                  </a:cxn>
                  <a:cxn ang="0">
                    <a:pos x="53" y="1"/>
                  </a:cxn>
                  <a:cxn ang="0">
                    <a:pos x="54" y="8"/>
                  </a:cxn>
                  <a:cxn ang="0">
                    <a:pos x="67" y="19"/>
                  </a:cxn>
                  <a:cxn ang="0">
                    <a:pos x="69" y="26"/>
                  </a:cxn>
                  <a:cxn ang="0">
                    <a:pos x="74" y="39"/>
                  </a:cxn>
                  <a:cxn ang="0">
                    <a:pos x="78" y="46"/>
                  </a:cxn>
                </a:cxnLst>
                <a:rect l="0" t="0" r="r" b="b"/>
                <a:pathLst>
                  <a:path w="78" h="97">
                    <a:moveTo>
                      <a:pt x="78" y="46"/>
                    </a:moveTo>
                    <a:lnTo>
                      <a:pt x="67" y="56"/>
                    </a:lnTo>
                    <a:lnTo>
                      <a:pt x="65" y="60"/>
                    </a:lnTo>
                    <a:lnTo>
                      <a:pt x="56" y="63"/>
                    </a:lnTo>
                    <a:lnTo>
                      <a:pt x="54" y="76"/>
                    </a:lnTo>
                    <a:lnTo>
                      <a:pt x="48" y="84"/>
                    </a:lnTo>
                    <a:lnTo>
                      <a:pt x="40" y="84"/>
                    </a:lnTo>
                    <a:lnTo>
                      <a:pt x="34" y="81"/>
                    </a:lnTo>
                    <a:lnTo>
                      <a:pt x="29" y="81"/>
                    </a:lnTo>
                    <a:lnTo>
                      <a:pt x="18" y="97"/>
                    </a:lnTo>
                    <a:lnTo>
                      <a:pt x="9" y="97"/>
                    </a:lnTo>
                    <a:lnTo>
                      <a:pt x="6" y="78"/>
                    </a:lnTo>
                    <a:lnTo>
                      <a:pt x="0" y="71"/>
                    </a:lnTo>
                    <a:lnTo>
                      <a:pt x="1" y="43"/>
                    </a:lnTo>
                    <a:lnTo>
                      <a:pt x="10" y="41"/>
                    </a:lnTo>
                    <a:lnTo>
                      <a:pt x="11" y="8"/>
                    </a:lnTo>
                    <a:lnTo>
                      <a:pt x="28" y="2"/>
                    </a:lnTo>
                    <a:lnTo>
                      <a:pt x="36" y="5"/>
                    </a:lnTo>
                    <a:lnTo>
                      <a:pt x="46" y="0"/>
                    </a:lnTo>
                    <a:lnTo>
                      <a:pt x="53" y="1"/>
                    </a:lnTo>
                    <a:lnTo>
                      <a:pt x="54" y="8"/>
                    </a:lnTo>
                    <a:lnTo>
                      <a:pt x="67" y="19"/>
                    </a:lnTo>
                    <a:lnTo>
                      <a:pt x="69" y="26"/>
                    </a:lnTo>
                    <a:lnTo>
                      <a:pt x="74" y="39"/>
                    </a:lnTo>
                    <a:lnTo>
                      <a:pt x="78" y="4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99" name="Freeform 432"/>
              <p:cNvSpPr>
                <a:spLocks/>
              </p:cNvSpPr>
              <p:nvPr/>
            </p:nvSpPr>
            <p:spPr bwMode="gray">
              <a:xfrm>
                <a:off x="3221990" y="2051939"/>
                <a:ext cx="66" cy="69"/>
              </a:xfrm>
              <a:custGeom>
                <a:avLst/>
                <a:gdLst/>
                <a:ahLst/>
                <a:cxnLst>
                  <a:cxn ang="0">
                    <a:pos x="27" y="5"/>
                  </a:cxn>
                  <a:cxn ang="0">
                    <a:pos x="30" y="2"/>
                  </a:cxn>
                  <a:cxn ang="0">
                    <a:pos x="38" y="0"/>
                  </a:cxn>
                  <a:cxn ang="0">
                    <a:pos x="59" y="8"/>
                  </a:cxn>
                  <a:cxn ang="0">
                    <a:pos x="63" y="13"/>
                  </a:cxn>
                  <a:cxn ang="0">
                    <a:pos x="64" y="28"/>
                  </a:cxn>
                  <a:cxn ang="0">
                    <a:pos x="62" y="31"/>
                  </a:cxn>
                  <a:cxn ang="0">
                    <a:pos x="62" y="37"/>
                  </a:cxn>
                  <a:cxn ang="0">
                    <a:pos x="66" y="44"/>
                  </a:cxn>
                  <a:cxn ang="0">
                    <a:pos x="65" y="47"/>
                  </a:cxn>
                  <a:cxn ang="0">
                    <a:pos x="56" y="53"/>
                  </a:cxn>
                  <a:cxn ang="0">
                    <a:pos x="55" y="65"/>
                  </a:cxn>
                  <a:cxn ang="0">
                    <a:pos x="50" y="69"/>
                  </a:cxn>
                  <a:cxn ang="0">
                    <a:pos x="37" y="66"/>
                  </a:cxn>
                  <a:cxn ang="0">
                    <a:pos x="31" y="69"/>
                  </a:cxn>
                  <a:cxn ang="0">
                    <a:pos x="25" y="69"/>
                  </a:cxn>
                  <a:cxn ang="0">
                    <a:pos x="21" y="62"/>
                  </a:cxn>
                  <a:cxn ang="0">
                    <a:pos x="16" y="49"/>
                  </a:cxn>
                  <a:cxn ang="0">
                    <a:pos x="14" y="42"/>
                  </a:cxn>
                  <a:cxn ang="0">
                    <a:pos x="1" y="31"/>
                  </a:cxn>
                  <a:cxn ang="0">
                    <a:pos x="0" y="24"/>
                  </a:cxn>
                  <a:cxn ang="0">
                    <a:pos x="9" y="24"/>
                  </a:cxn>
                  <a:cxn ang="0">
                    <a:pos x="14" y="17"/>
                  </a:cxn>
                  <a:cxn ang="0">
                    <a:pos x="19" y="15"/>
                  </a:cxn>
                  <a:cxn ang="0">
                    <a:pos x="26" y="10"/>
                  </a:cxn>
                  <a:cxn ang="0">
                    <a:pos x="27" y="5"/>
                  </a:cxn>
                </a:cxnLst>
                <a:rect l="0" t="0" r="r" b="b"/>
                <a:pathLst>
                  <a:path w="66" h="69">
                    <a:moveTo>
                      <a:pt x="27" y="5"/>
                    </a:moveTo>
                    <a:lnTo>
                      <a:pt x="30" y="2"/>
                    </a:lnTo>
                    <a:lnTo>
                      <a:pt x="38" y="0"/>
                    </a:lnTo>
                    <a:lnTo>
                      <a:pt x="59" y="8"/>
                    </a:lnTo>
                    <a:lnTo>
                      <a:pt x="63" y="13"/>
                    </a:lnTo>
                    <a:lnTo>
                      <a:pt x="64" y="28"/>
                    </a:lnTo>
                    <a:lnTo>
                      <a:pt x="62" y="31"/>
                    </a:lnTo>
                    <a:lnTo>
                      <a:pt x="62" y="37"/>
                    </a:lnTo>
                    <a:lnTo>
                      <a:pt x="66" y="44"/>
                    </a:lnTo>
                    <a:lnTo>
                      <a:pt x="65" y="47"/>
                    </a:lnTo>
                    <a:lnTo>
                      <a:pt x="56" y="53"/>
                    </a:lnTo>
                    <a:lnTo>
                      <a:pt x="55" y="65"/>
                    </a:lnTo>
                    <a:lnTo>
                      <a:pt x="50" y="69"/>
                    </a:lnTo>
                    <a:lnTo>
                      <a:pt x="37" y="66"/>
                    </a:lnTo>
                    <a:lnTo>
                      <a:pt x="31" y="69"/>
                    </a:lnTo>
                    <a:lnTo>
                      <a:pt x="25" y="69"/>
                    </a:lnTo>
                    <a:lnTo>
                      <a:pt x="21" y="62"/>
                    </a:lnTo>
                    <a:lnTo>
                      <a:pt x="16" y="49"/>
                    </a:lnTo>
                    <a:lnTo>
                      <a:pt x="14" y="42"/>
                    </a:lnTo>
                    <a:lnTo>
                      <a:pt x="1" y="31"/>
                    </a:lnTo>
                    <a:lnTo>
                      <a:pt x="0" y="24"/>
                    </a:lnTo>
                    <a:lnTo>
                      <a:pt x="9" y="24"/>
                    </a:lnTo>
                    <a:lnTo>
                      <a:pt x="14" y="17"/>
                    </a:lnTo>
                    <a:lnTo>
                      <a:pt x="19" y="15"/>
                    </a:lnTo>
                    <a:lnTo>
                      <a:pt x="26" y="10"/>
                    </a:lnTo>
                    <a:lnTo>
                      <a:pt x="27"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0" name="Freeform 433"/>
              <p:cNvSpPr>
                <a:spLocks/>
              </p:cNvSpPr>
              <p:nvPr/>
            </p:nvSpPr>
            <p:spPr bwMode="gray">
              <a:xfrm>
                <a:off x="3221861" y="2051841"/>
                <a:ext cx="115" cy="122"/>
              </a:xfrm>
              <a:custGeom>
                <a:avLst/>
                <a:gdLst/>
                <a:ahLst/>
                <a:cxnLst>
                  <a:cxn ang="0">
                    <a:pos x="1" y="116"/>
                  </a:cxn>
                  <a:cxn ang="0">
                    <a:pos x="0" y="107"/>
                  </a:cxn>
                  <a:cxn ang="0">
                    <a:pos x="1" y="98"/>
                  </a:cxn>
                  <a:cxn ang="0">
                    <a:pos x="9" y="72"/>
                  </a:cxn>
                  <a:cxn ang="0">
                    <a:pos x="14" y="68"/>
                  </a:cxn>
                  <a:cxn ang="0">
                    <a:pos x="20" y="57"/>
                  </a:cxn>
                  <a:cxn ang="0">
                    <a:pos x="17" y="47"/>
                  </a:cxn>
                  <a:cxn ang="0">
                    <a:pos x="14" y="38"/>
                  </a:cxn>
                  <a:cxn ang="0">
                    <a:pos x="14" y="20"/>
                  </a:cxn>
                  <a:cxn ang="0">
                    <a:pos x="11" y="14"/>
                  </a:cxn>
                  <a:cxn ang="0">
                    <a:pos x="8" y="6"/>
                  </a:cxn>
                  <a:cxn ang="0">
                    <a:pos x="9" y="1"/>
                  </a:cxn>
                  <a:cxn ang="0">
                    <a:pos x="46" y="0"/>
                  </a:cxn>
                  <a:cxn ang="0">
                    <a:pos x="51" y="8"/>
                  </a:cxn>
                  <a:cxn ang="0">
                    <a:pos x="56" y="19"/>
                  </a:cxn>
                  <a:cxn ang="0">
                    <a:pos x="71" y="18"/>
                  </a:cxn>
                  <a:cxn ang="0">
                    <a:pos x="71" y="9"/>
                  </a:cxn>
                  <a:cxn ang="0">
                    <a:pos x="80" y="8"/>
                  </a:cxn>
                  <a:cxn ang="0">
                    <a:pos x="86" y="12"/>
                  </a:cxn>
                  <a:cxn ang="0">
                    <a:pos x="94" y="14"/>
                  </a:cxn>
                  <a:cxn ang="0">
                    <a:pos x="96" y="41"/>
                  </a:cxn>
                  <a:cxn ang="0">
                    <a:pos x="100" y="51"/>
                  </a:cxn>
                  <a:cxn ang="0">
                    <a:pos x="114" y="51"/>
                  </a:cxn>
                  <a:cxn ang="0">
                    <a:pos x="115" y="54"/>
                  </a:cxn>
                  <a:cxn ang="0">
                    <a:pos x="114" y="68"/>
                  </a:cxn>
                  <a:cxn ang="0">
                    <a:pos x="96" y="69"/>
                  </a:cxn>
                  <a:cxn ang="0">
                    <a:pos x="96" y="107"/>
                  </a:cxn>
                  <a:cxn ang="0">
                    <a:pos x="103" y="114"/>
                  </a:cxn>
                  <a:cxn ang="0">
                    <a:pos x="96" y="120"/>
                  </a:cxn>
                  <a:cxn ang="0">
                    <a:pos x="86" y="120"/>
                  </a:cxn>
                  <a:cxn ang="0">
                    <a:pos x="75" y="122"/>
                  </a:cxn>
                  <a:cxn ang="0">
                    <a:pos x="67" y="120"/>
                  </a:cxn>
                  <a:cxn ang="0">
                    <a:pos x="59" y="114"/>
                  </a:cxn>
                  <a:cxn ang="0">
                    <a:pos x="31" y="113"/>
                  </a:cxn>
                  <a:cxn ang="0">
                    <a:pos x="22" y="117"/>
                  </a:cxn>
                  <a:cxn ang="0">
                    <a:pos x="18" y="113"/>
                  </a:cxn>
                  <a:cxn ang="0">
                    <a:pos x="8" y="113"/>
                  </a:cxn>
                  <a:cxn ang="0">
                    <a:pos x="1" y="116"/>
                  </a:cxn>
                </a:cxnLst>
                <a:rect l="0" t="0" r="r" b="b"/>
                <a:pathLst>
                  <a:path w="115" h="122">
                    <a:moveTo>
                      <a:pt x="1" y="116"/>
                    </a:moveTo>
                    <a:lnTo>
                      <a:pt x="0" y="107"/>
                    </a:lnTo>
                    <a:lnTo>
                      <a:pt x="1" y="98"/>
                    </a:lnTo>
                    <a:lnTo>
                      <a:pt x="9" y="72"/>
                    </a:lnTo>
                    <a:lnTo>
                      <a:pt x="14" y="68"/>
                    </a:lnTo>
                    <a:lnTo>
                      <a:pt x="20" y="57"/>
                    </a:lnTo>
                    <a:lnTo>
                      <a:pt x="17" y="47"/>
                    </a:lnTo>
                    <a:lnTo>
                      <a:pt x="14" y="38"/>
                    </a:lnTo>
                    <a:lnTo>
                      <a:pt x="14" y="20"/>
                    </a:lnTo>
                    <a:lnTo>
                      <a:pt x="11" y="14"/>
                    </a:lnTo>
                    <a:lnTo>
                      <a:pt x="8" y="6"/>
                    </a:lnTo>
                    <a:lnTo>
                      <a:pt x="9" y="1"/>
                    </a:lnTo>
                    <a:lnTo>
                      <a:pt x="46" y="0"/>
                    </a:lnTo>
                    <a:lnTo>
                      <a:pt x="51" y="8"/>
                    </a:lnTo>
                    <a:lnTo>
                      <a:pt x="56" y="19"/>
                    </a:lnTo>
                    <a:lnTo>
                      <a:pt x="71" y="18"/>
                    </a:lnTo>
                    <a:lnTo>
                      <a:pt x="71" y="9"/>
                    </a:lnTo>
                    <a:lnTo>
                      <a:pt x="80" y="8"/>
                    </a:lnTo>
                    <a:lnTo>
                      <a:pt x="86" y="12"/>
                    </a:lnTo>
                    <a:lnTo>
                      <a:pt x="94" y="14"/>
                    </a:lnTo>
                    <a:lnTo>
                      <a:pt x="96" y="41"/>
                    </a:lnTo>
                    <a:lnTo>
                      <a:pt x="100" y="51"/>
                    </a:lnTo>
                    <a:lnTo>
                      <a:pt x="114" y="51"/>
                    </a:lnTo>
                    <a:lnTo>
                      <a:pt x="115" y="54"/>
                    </a:lnTo>
                    <a:lnTo>
                      <a:pt x="114" y="68"/>
                    </a:lnTo>
                    <a:lnTo>
                      <a:pt x="96" y="69"/>
                    </a:lnTo>
                    <a:lnTo>
                      <a:pt x="96" y="107"/>
                    </a:lnTo>
                    <a:lnTo>
                      <a:pt x="103" y="114"/>
                    </a:lnTo>
                    <a:lnTo>
                      <a:pt x="96" y="120"/>
                    </a:lnTo>
                    <a:lnTo>
                      <a:pt x="86" y="120"/>
                    </a:lnTo>
                    <a:lnTo>
                      <a:pt x="75" y="122"/>
                    </a:lnTo>
                    <a:lnTo>
                      <a:pt x="67" y="120"/>
                    </a:lnTo>
                    <a:lnTo>
                      <a:pt x="59" y="114"/>
                    </a:lnTo>
                    <a:lnTo>
                      <a:pt x="31" y="113"/>
                    </a:lnTo>
                    <a:lnTo>
                      <a:pt x="22" y="117"/>
                    </a:lnTo>
                    <a:lnTo>
                      <a:pt x="18" y="113"/>
                    </a:lnTo>
                    <a:lnTo>
                      <a:pt x="8" y="113"/>
                    </a:lnTo>
                    <a:lnTo>
                      <a:pt x="1" y="1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1" name="Freeform 434"/>
              <p:cNvSpPr>
                <a:spLocks/>
              </p:cNvSpPr>
              <p:nvPr/>
            </p:nvSpPr>
            <p:spPr bwMode="gray">
              <a:xfrm>
                <a:off x="3221865" y="2051726"/>
                <a:ext cx="171" cy="191"/>
              </a:xfrm>
              <a:custGeom>
                <a:avLst/>
                <a:gdLst/>
                <a:ahLst/>
                <a:cxnLst>
                  <a:cxn ang="0">
                    <a:pos x="160" y="139"/>
                  </a:cxn>
                  <a:cxn ang="0">
                    <a:pos x="151" y="146"/>
                  </a:cxn>
                  <a:cxn ang="0">
                    <a:pos x="152" y="176"/>
                  </a:cxn>
                  <a:cxn ang="0">
                    <a:pos x="159" y="172"/>
                  </a:cxn>
                  <a:cxn ang="0">
                    <a:pos x="161" y="188"/>
                  </a:cxn>
                  <a:cxn ang="0">
                    <a:pos x="135" y="169"/>
                  </a:cxn>
                  <a:cxn ang="0">
                    <a:pos x="130" y="173"/>
                  </a:cxn>
                  <a:cxn ang="0">
                    <a:pos x="124" y="169"/>
                  </a:cxn>
                  <a:cxn ang="0">
                    <a:pos x="118" y="168"/>
                  </a:cxn>
                  <a:cxn ang="0">
                    <a:pos x="111" y="169"/>
                  </a:cxn>
                  <a:cxn ang="0">
                    <a:pos x="96" y="166"/>
                  </a:cxn>
                  <a:cxn ang="0">
                    <a:pos x="90" y="129"/>
                  </a:cxn>
                  <a:cxn ang="0">
                    <a:pos x="76" y="123"/>
                  </a:cxn>
                  <a:cxn ang="0">
                    <a:pos x="67" y="133"/>
                  </a:cxn>
                  <a:cxn ang="0">
                    <a:pos x="47" y="123"/>
                  </a:cxn>
                  <a:cxn ang="0">
                    <a:pos x="5" y="116"/>
                  </a:cxn>
                  <a:cxn ang="0">
                    <a:pos x="8" y="109"/>
                  </a:cxn>
                  <a:cxn ang="0">
                    <a:pos x="13" y="100"/>
                  </a:cxn>
                  <a:cxn ang="0">
                    <a:pos x="16" y="105"/>
                  </a:cxn>
                  <a:cxn ang="0">
                    <a:pos x="39" y="70"/>
                  </a:cxn>
                  <a:cxn ang="0">
                    <a:pos x="50" y="52"/>
                  </a:cxn>
                  <a:cxn ang="0">
                    <a:pos x="57" y="27"/>
                  </a:cxn>
                  <a:cxn ang="0">
                    <a:pos x="58" y="6"/>
                  </a:cxn>
                  <a:cxn ang="0">
                    <a:pos x="80" y="9"/>
                  </a:cxn>
                  <a:cxn ang="0">
                    <a:pos x="101" y="9"/>
                  </a:cxn>
                  <a:cxn ang="0">
                    <a:pos x="141" y="1"/>
                  </a:cxn>
                  <a:cxn ang="0">
                    <a:pos x="149" y="7"/>
                  </a:cxn>
                  <a:cxn ang="0">
                    <a:pos x="156" y="7"/>
                  </a:cxn>
                  <a:cxn ang="0">
                    <a:pos x="168" y="16"/>
                  </a:cxn>
                  <a:cxn ang="0">
                    <a:pos x="169" y="35"/>
                  </a:cxn>
                  <a:cxn ang="0">
                    <a:pos x="156" y="65"/>
                  </a:cxn>
                  <a:cxn ang="0">
                    <a:pos x="157" y="84"/>
                  </a:cxn>
                  <a:cxn ang="0">
                    <a:pos x="160" y="96"/>
                  </a:cxn>
                  <a:cxn ang="0">
                    <a:pos x="159" y="103"/>
                  </a:cxn>
                  <a:cxn ang="0">
                    <a:pos x="168" y="127"/>
                  </a:cxn>
                </a:cxnLst>
                <a:rect l="0" t="0" r="r" b="b"/>
                <a:pathLst>
                  <a:path w="171" h="191">
                    <a:moveTo>
                      <a:pt x="170" y="135"/>
                    </a:moveTo>
                    <a:lnTo>
                      <a:pt x="160" y="139"/>
                    </a:lnTo>
                    <a:lnTo>
                      <a:pt x="155" y="141"/>
                    </a:lnTo>
                    <a:lnTo>
                      <a:pt x="151" y="146"/>
                    </a:lnTo>
                    <a:lnTo>
                      <a:pt x="147" y="170"/>
                    </a:lnTo>
                    <a:lnTo>
                      <a:pt x="152" y="176"/>
                    </a:lnTo>
                    <a:lnTo>
                      <a:pt x="156" y="176"/>
                    </a:lnTo>
                    <a:lnTo>
                      <a:pt x="159" y="172"/>
                    </a:lnTo>
                    <a:lnTo>
                      <a:pt x="162" y="174"/>
                    </a:lnTo>
                    <a:lnTo>
                      <a:pt x="161" y="188"/>
                    </a:lnTo>
                    <a:lnTo>
                      <a:pt x="157" y="191"/>
                    </a:lnTo>
                    <a:lnTo>
                      <a:pt x="135" y="169"/>
                    </a:lnTo>
                    <a:lnTo>
                      <a:pt x="132" y="168"/>
                    </a:lnTo>
                    <a:lnTo>
                      <a:pt x="130" y="173"/>
                    </a:lnTo>
                    <a:lnTo>
                      <a:pt x="126" y="173"/>
                    </a:lnTo>
                    <a:lnTo>
                      <a:pt x="124" y="169"/>
                    </a:lnTo>
                    <a:lnTo>
                      <a:pt x="120" y="166"/>
                    </a:lnTo>
                    <a:lnTo>
                      <a:pt x="118" y="168"/>
                    </a:lnTo>
                    <a:lnTo>
                      <a:pt x="114" y="167"/>
                    </a:lnTo>
                    <a:lnTo>
                      <a:pt x="111" y="169"/>
                    </a:lnTo>
                    <a:lnTo>
                      <a:pt x="110" y="166"/>
                    </a:lnTo>
                    <a:lnTo>
                      <a:pt x="96" y="166"/>
                    </a:lnTo>
                    <a:lnTo>
                      <a:pt x="92" y="156"/>
                    </a:lnTo>
                    <a:lnTo>
                      <a:pt x="90" y="129"/>
                    </a:lnTo>
                    <a:lnTo>
                      <a:pt x="82" y="127"/>
                    </a:lnTo>
                    <a:lnTo>
                      <a:pt x="76" y="123"/>
                    </a:lnTo>
                    <a:lnTo>
                      <a:pt x="67" y="124"/>
                    </a:lnTo>
                    <a:lnTo>
                      <a:pt x="67" y="133"/>
                    </a:lnTo>
                    <a:lnTo>
                      <a:pt x="52" y="134"/>
                    </a:lnTo>
                    <a:lnTo>
                      <a:pt x="47" y="123"/>
                    </a:lnTo>
                    <a:lnTo>
                      <a:pt x="42" y="115"/>
                    </a:lnTo>
                    <a:lnTo>
                      <a:pt x="5" y="116"/>
                    </a:lnTo>
                    <a:lnTo>
                      <a:pt x="0" y="111"/>
                    </a:lnTo>
                    <a:lnTo>
                      <a:pt x="8" y="109"/>
                    </a:lnTo>
                    <a:lnTo>
                      <a:pt x="9" y="105"/>
                    </a:lnTo>
                    <a:lnTo>
                      <a:pt x="13" y="100"/>
                    </a:lnTo>
                    <a:lnTo>
                      <a:pt x="16" y="100"/>
                    </a:lnTo>
                    <a:lnTo>
                      <a:pt x="16" y="105"/>
                    </a:lnTo>
                    <a:lnTo>
                      <a:pt x="33" y="96"/>
                    </a:lnTo>
                    <a:lnTo>
                      <a:pt x="39" y="70"/>
                    </a:lnTo>
                    <a:lnTo>
                      <a:pt x="46" y="66"/>
                    </a:lnTo>
                    <a:lnTo>
                      <a:pt x="50" y="52"/>
                    </a:lnTo>
                    <a:lnTo>
                      <a:pt x="51" y="35"/>
                    </a:lnTo>
                    <a:lnTo>
                      <a:pt x="57" y="27"/>
                    </a:lnTo>
                    <a:lnTo>
                      <a:pt x="57" y="16"/>
                    </a:lnTo>
                    <a:lnTo>
                      <a:pt x="58" y="6"/>
                    </a:lnTo>
                    <a:lnTo>
                      <a:pt x="72" y="3"/>
                    </a:lnTo>
                    <a:lnTo>
                      <a:pt x="80" y="9"/>
                    </a:lnTo>
                    <a:lnTo>
                      <a:pt x="92" y="12"/>
                    </a:lnTo>
                    <a:lnTo>
                      <a:pt x="101" y="9"/>
                    </a:lnTo>
                    <a:lnTo>
                      <a:pt x="124" y="0"/>
                    </a:lnTo>
                    <a:lnTo>
                      <a:pt x="141" y="1"/>
                    </a:lnTo>
                    <a:lnTo>
                      <a:pt x="144" y="7"/>
                    </a:lnTo>
                    <a:lnTo>
                      <a:pt x="149" y="7"/>
                    </a:lnTo>
                    <a:lnTo>
                      <a:pt x="151" y="5"/>
                    </a:lnTo>
                    <a:lnTo>
                      <a:pt x="156" y="7"/>
                    </a:lnTo>
                    <a:lnTo>
                      <a:pt x="161" y="6"/>
                    </a:lnTo>
                    <a:lnTo>
                      <a:pt x="168" y="16"/>
                    </a:lnTo>
                    <a:lnTo>
                      <a:pt x="171" y="26"/>
                    </a:lnTo>
                    <a:lnTo>
                      <a:pt x="169" y="35"/>
                    </a:lnTo>
                    <a:lnTo>
                      <a:pt x="159" y="52"/>
                    </a:lnTo>
                    <a:lnTo>
                      <a:pt x="156" y="65"/>
                    </a:lnTo>
                    <a:lnTo>
                      <a:pt x="156" y="75"/>
                    </a:lnTo>
                    <a:lnTo>
                      <a:pt x="157" y="84"/>
                    </a:lnTo>
                    <a:lnTo>
                      <a:pt x="160" y="88"/>
                    </a:lnTo>
                    <a:lnTo>
                      <a:pt x="160" y="96"/>
                    </a:lnTo>
                    <a:lnTo>
                      <a:pt x="159" y="101"/>
                    </a:lnTo>
                    <a:lnTo>
                      <a:pt x="159" y="103"/>
                    </a:lnTo>
                    <a:lnTo>
                      <a:pt x="160" y="115"/>
                    </a:lnTo>
                    <a:lnTo>
                      <a:pt x="168" y="127"/>
                    </a:lnTo>
                    <a:lnTo>
                      <a:pt x="170" y="13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2" name="Freeform 435"/>
              <p:cNvSpPr>
                <a:spLocks/>
              </p:cNvSpPr>
              <p:nvPr/>
            </p:nvSpPr>
            <p:spPr bwMode="gray">
              <a:xfrm>
                <a:off x="3221862" y="2051954"/>
                <a:ext cx="128" cy="129"/>
              </a:xfrm>
              <a:custGeom>
                <a:avLst/>
                <a:gdLst/>
                <a:ahLst/>
                <a:cxnLst>
                  <a:cxn ang="0">
                    <a:pos x="41" y="126"/>
                  </a:cxn>
                  <a:cxn ang="0">
                    <a:pos x="36" y="119"/>
                  </a:cxn>
                  <a:cxn ang="0">
                    <a:pos x="32" y="110"/>
                  </a:cxn>
                  <a:cxn ang="0">
                    <a:pos x="28" y="94"/>
                  </a:cxn>
                  <a:cxn ang="0">
                    <a:pos x="25" y="81"/>
                  </a:cxn>
                  <a:cxn ang="0">
                    <a:pos x="21" y="61"/>
                  </a:cxn>
                  <a:cxn ang="0">
                    <a:pos x="20" y="54"/>
                  </a:cxn>
                  <a:cxn ang="0">
                    <a:pos x="6" y="26"/>
                  </a:cxn>
                  <a:cxn ang="0">
                    <a:pos x="6" y="22"/>
                  </a:cxn>
                  <a:cxn ang="0">
                    <a:pos x="2" y="16"/>
                  </a:cxn>
                  <a:cxn ang="0">
                    <a:pos x="0" y="3"/>
                  </a:cxn>
                  <a:cxn ang="0">
                    <a:pos x="7" y="0"/>
                  </a:cxn>
                  <a:cxn ang="0">
                    <a:pos x="17" y="0"/>
                  </a:cxn>
                  <a:cxn ang="0">
                    <a:pos x="21" y="4"/>
                  </a:cxn>
                  <a:cxn ang="0">
                    <a:pos x="30" y="0"/>
                  </a:cxn>
                  <a:cxn ang="0">
                    <a:pos x="58" y="1"/>
                  </a:cxn>
                  <a:cxn ang="0">
                    <a:pos x="66" y="7"/>
                  </a:cxn>
                  <a:cxn ang="0">
                    <a:pos x="74" y="9"/>
                  </a:cxn>
                  <a:cxn ang="0">
                    <a:pos x="85" y="7"/>
                  </a:cxn>
                  <a:cxn ang="0">
                    <a:pos x="95" y="7"/>
                  </a:cxn>
                  <a:cxn ang="0">
                    <a:pos x="102" y="1"/>
                  </a:cxn>
                  <a:cxn ang="0">
                    <a:pos x="108" y="3"/>
                  </a:cxn>
                  <a:cxn ang="0">
                    <a:pos x="119" y="4"/>
                  </a:cxn>
                  <a:cxn ang="0">
                    <a:pos x="125" y="6"/>
                  </a:cxn>
                  <a:cxn ang="0">
                    <a:pos x="128" y="9"/>
                  </a:cxn>
                  <a:cxn ang="0">
                    <a:pos x="121" y="8"/>
                  </a:cxn>
                  <a:cxn ang="0">
                    <a:pos x="111" y="13"/>
                  </a:cxn>
                  <a:cxn ang="0">
                    <a:pos x="103" y="10"/>
                  </a:cxn>
                  <a:cxn ang="0">
                    <a:pos x="86" y="16"/>
                  </a:cxn>
                  <a:cxn ang="0">
                    <a:pos x="85" y="49"/>
                  </a:cxn>
                  <a:cxn ang="0">
                    <a:pos x="76" y="51"/>
                  </a:cxn>
                  <a:cxn ang="0">
                    <a:pos x="74" y="126"/>
                  </a:cxn>
                  <a:cxn ang="0">
                    <a:pos x="63" y="129"/>
                  </a:cxn>
                  <a:cxn ang="0">
                    <a:pos x="57" y="127"/>
                  </a:cxn>
                  <a:cxn ang="0">
                    <a:pos x="52" y="124"/>
                  </a:cxn>
                  <a:cxn ang="0">
                    <a:pos x="50" y="121"/>
                  </a:cxn>
                  <a:cxn ang="0">
                    <a:pos x="46" y="121"/>
                  </a:cxn>
                  <a:cxn ang="0">
                    <a:pos x="41" y="126"/>
                  </a:cxn>
                </a:cxnLst>
                <a:rect l="0" t="0" r="r" b="b"/>
                <a:pathLst>
                  <a:path w="128" h="129">
                    <a:moveTo>
                      <a:pt x="41" y="126"/>
                    </a:moveTo>
                    <a:lnTo>
                      <a:pt x="36" y="119"/>
                    </a:lnTo>
                    <a:lnTo>
                      <a:pt x="32" y="110"/>
                    </a:lnTo>
                    <a:lnTo>
                      <a:pt x="28" y="94"/>
                    </a:lnTo>
                    <a:lnTo>
                      <a:pt x="25" y="81"/>
                    </a:lnTo>
                    <a:lnTo>
                      <a:pt x="21" y="61"/>
                    </a:lnTo>
                    <a:lnTo>
                      <a:pt x="20" y="54"/>
                    </a:lnTo>
                    <a:lnTo>
                      <a:pt x="6" y="26"/>
                    </a:lnTo>
                    <a:lnTo>
                      <a:pt x="6" y="22"/>
                    </a:lnTo>
                    <a:lnTo>
                      <a:pt x="2" y="16"/>
                    </a:lnTo>
                    <a:lnTo>
                      <a:pt x="0" y="3"/>
                    </a:lnTo>
                    <a:lnTo>
                      <a:pt x="7" y="0"/>
                    </a:lnTo>
                    <a:lnTo>
                      <a:pt x="17" y="0"/>
                    </a:lnTo>
                    <a:lnTo>
                      <a:pt x="21" y="4"/>
                    </a:lnTo>
                    <a:lnTo>
                      <a:pt x="30" y="0"/>
                    </a:lnTo>
                    <a:lnTo>
                      <a:pt x="58" y="1"/>
                    </a:lnTo>
                    <a:lnTo>
                      <a:pt x="66" y="7"/>
                    </a:lnTo>
                    <a:lnTo>
                      <a:pt x="74" y="9"/>
                    </a:lnTo>
                    <a:lnTo>
                      <a:pt x="85" y="7"/>
                    </a:lnTo>
                    <a:lnTo>
                      <a:pt x="95" y="7"/>
                    </a:lnTo>
                    <a:lnTo>
                      <a:pt x="102" y="1"/>
                    </a:lnTo>
                    <a:lnTo>
                      <a:pt x="108" y="3"/>
                    </a:lnTo>
                    <a:lnTo>
                      <a:pt x="119" y="4"/>
                    </a:lnTo>
                    <a:lnTo>
                      <a:pt x="125" y="6"/>
                    </a:lnTo>
                    <a:lnTo>
                      <a:pt x="128" y="9"/>
                    </a:lnTo>
                    <a:lnTo>
                      <a:pt x="121" y="8"/>
                    </a:lnTo>
                    <a:lnTo>
                      <a:pt x="111" y="13"/>
                    </a:lnTo>
                    <a:lnTo>
                      <a:pt x="103" y="10"/>
                    </a:lnTo>
                    <a:lnTo>
                      <a:pt x="86" y="16"/>
                    </a:lnTo>
                    <a:lnTo>
                      <a:pt x="85" y="49"/>
                    </a:lnTo>
                    <a:lnTo>
                      <a:pt x="76" y="51"/>
                    </a:lnTo>
                    <a:lnTo>
                      <a:pt x="74" y="126"/>
                    </a:lnTo>
                    <a:lnTo>
                      <a:pt x="63" y="129"/>
                    </a:lnTo>
                    <a:lnTo>
                      <a:pt x="57" y="127"/>
                    </a:lnTo>
                    <a:lnTo>
                      <a:pt x="52" y="124"/>
                    </a:lnTo>
                    <a:lnTo>
                      <a:pt x="50" y="121"/>
                    </a:lnTo>
                    <a:lnTo>
                      <a:pt x="46" y="121"/>
                    </a:lnTo>
                    <a:lnTo>
                      <a:pt x="41" y="12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3" name="Freeform 436"/>
              <p:cNvSpPr>
                <a:spLocks/>
              </p:cNvSpPr>
              <p:nvPr/>
            </p:nvSpPr>
            <p:spPr bwMode="gray">
              <a:xfrm>
                <a:off x="3222149" y="2051900"/>
                <a:ext cx="66" cy="148"/>
              </a:xfrm>
              <a:custGeom>
                <a:avLst/>
                <a:gdLst/>
                <a:ahLst/>
                <a:cxnLst>
                  <a:cxn ang="0">
                    <a:pos x="55" y="1"/>
                  </a:cxn>
                  <a:cxn ang="0">
                    <a:pos x="58" y="0"/>
                  </a:cxn>
                  <a:cxn ang="0">
                    <a:pos x="60" y="4"/>
                  </a:cxn>
                  <a:cxn ang="0">
                    <a:pos x="61" y="15"/>
                  </a:cxn>
                  <a:cxn ang="0">
                    <a:pos x="66" y="34"/>
                  </a:cxn>
                  <a:cxn ang="0">
                    <a:pos x="65" y="41"/>
                  </a:cxn>
                  <a:cxn ang="0">
                    <a:pos x="60" y="42"/>
                  </a:cxn>
                  <a:cxn ang="0">
                    <a:pos x="60" y="56"/>
                  </a:cxn>
                  <a:cxn ang="0">
                    <a:pos x="58" y="59"/>
                  </a:cxn>
                  <a:cxn ang="0">
                    <a:pos x="51" y="85"/>
                  </a:cxn>
                  <a:cxn ang="0">
                    <a:pos x="47" y="100"/>
                  </a:cxn>
                  <a:cxn ang="0">
                    <a:pos x="43" y="112"/>
                  </a:cxn>
                  <a:cxn ang="0">
                    <a:pos x="39" y="133"/>
                  </a:cxn>
                  <a:cxn ang="0">
                    <a:pos x="33" y="142"/>
                  </a:cxn>
                  <a:cxn ang="0">
                    <a:pos x="26" y="143"/>
                  </a:cxn>
                  <a:cxn ang="0">
                    <a:pos x="19" y="148"/>
                  </a:cxn>
                  <a:cxn ang="0">
                    <a:pos x="12" y="145"/>
                  </a:cxn>
                  <a:cxn ang="0">
                    <a:pos x="7" y="138"/>
                  </a:cxn>
                  <a:cxn ang="0">
                    <a:pos x="5" y="123"/>
                  </a:cxn>
                  <a:cxn ang="0">
                    <a:pos x="0" y="117"/>
                  </a:cxn>
                  <a:cxn ang="0">
                    <a:pos x="0" y="106"/>
                  </a:cxn>
                  <a:cxn ang="0">
                    <a:pos x="8" y="94"/>
                  </a:cxn>
                  <a:cxn ang="0">
                    <a:pos x="10" y="75"/>
                  </a:cxn>
                  <a:cxn ang="0">
                    <a:pos x="7" y="69"/>
                  </a:cxn>
                  <a:cxn ang="0">
                    <a:pos x="9" y="52"/>
                  </a:cxn>
                  <a:cxn ang="0">
                    <a:pos x="12" y="47"/>
                  </a:cxn>
                  <a:cxn ang="0">
                    <a:pos x="17" y="45"/>
                  </a:cxn>
                  <a:cxn ang="0">
                    <a:pos x="19" y="42"/>
                  </a:cxn>
                  <a:cxn ang="0">
                    <a:pos x="24" y="42"/>
                  </a:cxn>
                  <a:cxn ang="0">
                    <a:pos x="30" y="37"/>
                  </a:cxn>
                  <a:cxn ang="0">
                    <a:pos x="36" y="35"/>
                  </a:cxn>
                  <a:cxn ang="0">
                    <a:pos x="39" y="30"/>
                  </a:cxn>
                  <a:cxn ang="0">
                    <a:pos x="44" y="26"/>
                  </a:cxn>
                  <a:cxn ang="0">
                    <a:pos x="44" y="20"/>
                  </a:cxn>
                  <a:cxn ang="0">
                    <a:pos x="48" y="18"/>
                  </a:cxn>
                  <a:cxn ang="0">
                    <a:pos x="53" y="8"/>
                  </a:cxn>
                  <a:cxn ang="0">
                    <a:pos x="55" y="1"/>
                  </a:cxn>
                </a:cxnLst>
                <a:rect l="0" t="0" r="r" b="b"/>
                <a:pathLst>
                  <a:path w="66" h="148">
                    <a:moveTo>
                      <a:pt x="55" y="1"/>
                    </a:moveTo>
                    <a:lnTo>
                      <a:pt x="58" y="0"/>
                    </a:lnTo>
                    <a:lnTo>
                      <a:pt x="60" y="4"/>
                    </a:lnTo>
                    <a:lnTo>
                      <a:pt x="61" y="15"/>
                    </a:lnTo>
                    <a:lnTo>
                      <a:pt x="66" y="34"/>
                    </a:lnTo>
                    <a:lnTo>
                      <a:pt x="65" y="41"/>
                    </a:lnTo>
                    <a:lnTo>
                      <a:pt x="60" y="42"/>
                    </a:lnTo>
                    <a:lnTo>
                      <a:pt x="60" y="56"/>
                    </a:lnTo>
                    <a:lnTo>
                      <a:pt x="58" y="59"/>
                    </a:lnTo>
                    <a:lnTo>
                      <a:pt x="51" y="85"/>
                    </a:lnTo>
                    <a:lnTo>
                      <a:pt x="47" y="100"/>
                    </a:lnTo>
                    <a:lnTo>
                      <a:pt x="43" y="112"/>
                    </a:lnTo>
                    <a:lnTo>
                      <a:pt x="39" y="133"/>
                    </a:lnTo>
                    <a:lnTo>
                      <a:pt x="33" y="142"/>
                    </a:lnTo>
                    <a:lnTo>
                      <a:pt x="26" y="143"/>
                    </a:lnTo>
                    <a:lnTo>
                      <a:pt x="19" y="148"/>
                    </a:lnTo>
                    <a:lnTo>
                      <a:pt x="12" y="145"/>
                    </a:lnTo>
                    <a:lnTo>
                      <a:pt x="7" y="138"/>
                    </a:lnTo>
                    <a:lnTo>
                      <a:pt x="5" y="123"/>
                    </a:lnTo>
                    <a:lnTo>
                      <a:pt x="0" y="117"/>
                    </a:lnTo>
                    <a:lnTo>
                      <a:pt x="0" y="106"/>
                    </a:lnTo>
                    <a:lnTo>
                      <a:pt x="8" y="94"/>
                    </a:lnTo>
                    <a:lnTo>
                      <a:pt x="10" y="75"/>
                    </a:lnTo>
                    <a:lnTo>
                      <a:pt x="7" y="69"/>
                    </a:lnTo>
                    <a:lnTo>
                      <a:pt x="9" y="52"/>
                    </a:lnTo>
                    <a:lnTo>
                      <a:pt x="12" y="47"/>
                    </a:lnTo>
                    <a:lnTo>
                      <a:pt x="17" y="45"/>
                    </a:lnTo>
                    <a:lnTo>
                      <a:pt x="19" y="42"/>
                    </a:lnTo>
                    <a:lnTo>
                      <a:pt x="24" y="42"/>
                    </a:lnTo>
                    <a:lnTo>
                      <a:pt x="30" y="37"/>
                    </a:lnTo>
                    <a:lnTo>
                      <a:pt x="36" y="35"/>
                    </a:lnTo>
                    <a:lnTo>
                      <a:pt x="39" y="30"/>
                    </a:lnTo>
                    <a:lnTo>
                      <a:pt x="44" y="26"/>
                    </a:lnTo>
                    <a:lnTo>
                      <a:pt x="44" y="20"/>
                    </a:lnTo>
                    <a:lnTo>
                      <a:pt x="48" y="18"/>
                    </a:lnTo>
                    <a:lnTo>
                      <a:pt x="53" y="8"/>
                    </a:lnTo>
                    <a:lnTo>
                      <a:pt x="55"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4" name="Freeform 437"/>
              <p:cNvSpPr>
                <a:spLocks/>
              </p:cNvSpPr>
              <p:nvPr/>
            </p:nvSpPr>
            <p:spPr bwMode="gray">
              <a:xfrm>
                <a:off x="3222261" y="2051995"/>
                <a:ext cx="7" cy="4"/>
              </a:xfrm>
              <a:custGeom>
                <a:avLst/>
                <a:gdLst/>
                <a:ahLst/>
                <a:cxnLst>
                  <a:cxn ang="0">
                    <a:pos x="0" y="2"/>
                  </a:cxn>
                  <a:cxn ang="0">
                    <a:pos x="1" y="0"/>
                  </a:cxn>
                  <a:cxn ang="0">
                    <a:pos x="5" y="0"/>
                  </a:cxn>
                  <a:cxn ang="0">
                    <a:pos x="7" y="2"/>
                  </a:cxn>
                  <a:cxn ang="0">
                    <a:pos x="4" y="4"/>
                  </a:cxn>
                  <a:cxn ang="0">
                    <a:pos x="1" y="4"/>
                  </a:cxn>
                  <a:cxn ang="0">
                    <a:pos x="0" y="2"/>
                  </a:cxn>
                </a:cxnLst>
                <a:rect l="0" t="0" r="r" b="b"/>
                <a:pathLst>
                  <a:path w="7" h="4">
                    <a:moveTo>
                      <a:pt x="0" y="2"/>
                    </a:moveTo>
                    <a:lnTo>
                      <a:pt x="1" y="0"/>
                    </a:lnTo>
                    <a:lnTo>
                      <a:pt x="5" y="0"/>
                    </a:lnTo>
                    <a:lnTo>
                      <a:pt x="7" y="2"/>
                    </a:lnTo>
                    <a:lnTo>
                      <a:pt x="4" y="4"/>
                    </a:lnTo>
                    <a:lnTo>
                      <a:pt x="1"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5" name="Freeform 438"/>
              <p:cNvSpPr>
                <a:spLocks/>
              </p:cNvSpPr>
              <p:nvPr/>
            </p:nvSpPr>
            <p:spPr bwMode="gray">
              <a:xfrm>
                <a:off x="3222259" y="2051824"/>
                <a:ext cx="3" cy="3"/>
              </a:xfrm>
              <a:custGeom>
                <a:avLst/>
                <a:gdLst/>
                <a:ahLst/>
                <a:cxnLst>
                  <a:cxn ang="0">
                    <a:pos x="0" y="2"/>
                  </a:cxn>
                  <a:cxn ang="0">
                    <a:pos x="1" y="0"/>
                  </a:cxn>
                  <a:cxn ang="0">
                    <a:pos x="3" y="2"/>
                  </a:cxn>
                  <a:cxn ang="0">
                    <a:pos x="2" y="3"/>
                  </a:cxn>
                  <a:cxn ang="0">
                    <a:pos x="0" y="2"/>
                  </a:cxn>
                </a:cxnLst>
                <a:rect l="0" t="0" r="r" b="b"/>
                <a:pathLst>
                  <a:path w="3" h="3">
                    <a:moveTo>
                      <a:pt x="0" y="2"/>
                    </a:moveTo>
                    <a:lnTo>
                      <a:pt x="1" y="0"/>
                    </a:lnTo>
                    <a:lnTo>
                      <a:pt x="3" y="2"/>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6" name="Freeform 439"/>
              <p:cNvSpPr>
                <a:spLocks/>
              </p:cNvSpPr>
              <p:nvPr/>
            </p:nvSpPr>
            <p:spPr bwMode="gray">
              <a:xfrm>
                <a:off x="3222063" y="2051731"/>
                <a:ext cx="73" cy="93"/>
              </a:xfrm>
              <a:custGeom>
                <a:avLst/>
                <a:gdLst/>
                <a:ahLst/>
                <a:cxnLst>
                  <a:cxn ang="0">
                    <a:pos x="50" y="93"/>
                  </a:cxn>
                  <a:cxn ang="0">
                    <a:pos x="33" y="84"/>
                  </a:cxn>
                  <a:cxn ang="0">
                    <a:pos x="34" y="78"/>
                  </a:cxn>
                  <a:cxn ang="0">
                    <a:pos x="33" y="73"/>
                  </a:cxn>
                  <a:cxn ang="0">
                    <a:pos x="14" y="65"/>
                  </a:cxn>
                  <a:cxn ang="0">
                    <a:pos x="0" y="55"/>
                  </a:cxn>
                  <a:cxn ang="0">
                    <a:pos x="1" y="39"/>
                  </a:cxn>
                  <a:cxn ang="0">
                    <a:pos x="10" y="32"/>
                  </a:cxn>
                  <a:cxn ang="0">
                    <a:pos x="10" y="23"/>
                  </a:cxn>
                  <a:cxn ang="0">
                    <a:pos x="2" y="9"/>
                  </a:cxn>
                  <a:cxn ang="0">
                    <a:pos x="0" y="2"/>
                  </a:cxn>
                  <a:cxn ang="0">
                    <a:pos x="17" y="0"/>
                  </a:cxn>
                  <a:cxn ang="0">
                    <a:pos x="23" y="1"/>
                  </a:cxn>
                  <a:cxn ang="0">
                    <a:pos x="38" y="9"/>
                  </a:cxn>
                  <a:cxn ang="0">
                    <a:pos x="48" y="11"/>
                  </a:cxn>
                  <a:cxn ang="0">
                    <a:pos x="57" y="5"/>
                  </a:cxn>
                  <a:cxn ang="0">
                    <a:pos x="73" y="6"/>
                  </a:cxn>
                  <a:cxn ang="0">
                    <a:pos x="67" y="12"/>
                  </a:cxn>
                  <a:cxn ang="0">
                    <a:pos x="67" y="55"/>
                  </a:cxn>
                  <a:cxn ang="0">
                    <a:pos x="72" y="59"/>
                  </a:cxn>
                  <a:cxn ang="0">
                    <a:pos x="67" y="66"/>
                  </a:cxn>
                  <a:cxn ang="0">
                    <a:pos x="63" y="68"/>
                  </a:cxn>
                  <a:cxn ang="0">
                    <a:pos x="63" y="72"/>
                  </a:cxn>
                  <a:cxn ang="0">
                    <a:pos x="56" y="74"/>
                  </a:cxn>
                  <a:cxn ang="0">
                    <a:pos x="54" y="83"/>
                  </a:cxn>
                  <a:cxn ang="0">
                    <a:pos x="50" y="93"/>
                  </a:cxn>
                </a:cxnLst>
                <a:rect l="0" t="0" r="r" b="b"/>
                <a:pathLst>
                  <a:path w="73" h="93">
                    <a:moveTo>
                      <a:pt x="50" y="93"/>
                    </a:moveTo>
                    <a:lnTo>
                      <a:pt x="33" y="84"/>
                    </a:lnTo>
                    <a:lnTo>
                      <a:pt x="34" y="78"/>
                    </a:lnTo>
                    <a:lnTo>
                      <a:pt x="33" y="73"/>
                    </a:lnTo>
                    <a:lnTo>
                      <a:pt x="14" y="65"/>
                    </a:lnTo>
                    <a:lnTo>
                      <a:pt x="0" y="55"/>
                    </a:lnTo>
                    <a:lnTo>
                      <a:pt x="1" y="39"/>
                    </a:lnTo>
                    <a:lnTo>
                      <a:pt x="10" y="32"/>
                    </a:lnTo>
                    <a:lnTo>
                      <a:pt x="10" y="23"/>
                    </a:lnTo>
                    <a:lnTo>
                      <a:pt x="2" y="9"/>
                    </a:lnTo>
                    <a:lnTo>
                      <a:pt x="0" y="2"/>
                    </a:lnTo>
                    <a:lnTo>
                      <a:pt x="17" y="0"/>
                    </a:lnTo>
                    <a:lnTo>
                      <a:pt x="23" y="1"/>
                    </a:lnTo>
                    <a:lnTo>
                      <a:pt x="38" y="9"/>
                    </a:lnTo>
                    <a:lnTo>
                      <a:pt x="48" y="11"/>
                    </a:lnTo>
                    <a:lnTo>
                      <a:pt x="57" y="5"/>
                    </a:lnTo>
                    <a:lnTo>
                      <a:pt x="73" y="6"/>
                    </a:lnTo>
                    <a:lnTo>
                      <a:pt x="67" y="12"/>
                    </a:lnTo>
                    <a:lnTo>
                      <a:pt x="67" y="55"/>
                    </a:lnTo>
                    <a:lnTo>
                      <a:pt x="72" y="59"/>
                    </a:lnTo>
                    <a:lnTo>
                      <a:pt x="67" y="66"/>
                    </a:lnTo>
                    <a:lnTo>
                      <a:pt x="63" y="68"/>
                    </a:lnTo>
                    <a:lnTo>
                      <a:pt x="63" y="72"/>
                    </a:lnTo>
                    <a:lnTo>
                      <a:pt x="56" y="74"/>
                    </a:lnTo>
                    <a:lnTo>
                      <a:pt x="54" y="83"/>
                    </a:lnTo>
                    <a:lnTo>
                      <a:pt x="50" y="9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7" name="Freeform 440"/>
              <p:cNvSpPr>
                <a:spLocks/>
              </p:cNvSpPr>
              <p:nvPr/>
            </p:nvSpPr>
            <p:spPr bwMode="gray">
              <a:xfrm>
                <a:off x="3222134" y="2051648"/>
                <a:ext cx="17" cy="20"/>
              </a:xfrm>
              <a:custGeom>
                <a:avLst/>
                <a:gdLst/>
                <a:ahLst/>
                <a:cxnLst>
                  <a:cxn ang="0">
                    <a:pos x="2" y="7"/>
                  </a:cxn>
                  <a:cxn ang="0">
                    <a:pos x="6" y="5"/>
                  </a:cxn>
                  <a:cxn ang="0">
                    <a:pos x="9" y="0"/>
                  </a:cxn>
                  <a:cxn ang="0">
                    <a:pos x="12" y="0"/>
                  </a:cxn>
                  <a:cxn ang="0">
                    <a:pos x="15" y="2"/>
                  </a:cxn>
                  <a:cxn ang="0">
                    <a:pos x="17" y="7"/>
                  </a:cxn>
                  <a:cxn ang="0">
                    <a:pos x="9" y="11"/>
                  </a:cxn>
                  <a:cxn ang="0">
                    <a:pos x="15" y="16"/>
                  </a:cxn>
                  <a:cxn ang="0">
                    <a:pos x="9" y="20"/>
                  </a:cxn>
                  <a:cxn ang="0">
                    <a:pos x="4" y="19"/>
                  </a:cxn>
                  <a:cxn ang="0">
                    <a:pos x="0" y="15"/>
                  </a:cxn>
                  <a:cxn ang="0">
                    <a:pos x="2" y="7"/>
                  </a:cxn>
                </a:cxnLst>
                <a:rect l="0" t="0" r="r" b="b"/>
                <a:pathLst>
                  <a:path w="17" h="20">
                    <a:moveTo>
                      <a:pt x="2" y="7"/>
                    </a:moveTo>
                    <a:lnTo>
                      <a:pt x="6" y="5"/>
                    </a:lnTo>
                    <a:lnTo>
                      <a:pt x="9" y="0"/>
                    </a:lnTo>
                    <a:lnTo>
                      <a:pt x="12" y="0"/>
                    </a:lnTo>
                    <a:lnTo>
                      <a:pt x="15" y="2"/>
                    </a:lnTo>
                    <a:lnTo>
                      <a:pt x="17" y="7"/>
                    </a:lnTo>
                    <a:lnTo>
                      <a:pt x="9" y="11"/>
                    </a:lnTo>
                    <a:lnTo>
                      <a:pt x="15" y="16"/>
                    </a:lnTo>
                    <a:lnTo>
                      <a:pt x="9" y="20"/>
                    </a:lnTo>
                    <a:lnTo>
                      <a:pt x="4" y="19"/>
                    </a:lnTo>
                    <a:lnTo>
                      <a:pt x="0" y="15"/>
                    </a:lnTo>
                    <a:lnTo>
                      <a:pt x="2"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8" name="Freeform 441"/>
              <p:cNvSpPr>
                <a:spLocks/>
              </p:cNvSpPr>
              <p:nvPr/>
            </p:nvSpPr>
            <p:spPr bwMode="gray">
              <a:xfrm>
                <a:off x="3222130" y="2051655"/>
                <a:ext cx="91" cy="135"/>
              </a:xfrm>
              <a:custGeom>
                <a:avLst/>
                <a:gdLst/>
                <a:ahLst/>
                <a:cxnLst>
                  <a:cxn ang="0">
                    <a:pos x="5" y="135"/>
                  </a:cxn>
                  <a:cxn ang="0">
                    <a:pos x="0" y="131"/>
                  </a:cxn>
                  <a:cxn ang="0">
                    <a:pos x="0" y="88"/>
                  </a:cxn>
                  <a:cxn ang="0">
                    <a:pos x="6" y="82"/>
                  </a:cxn>
                  <a:cxn ang="0">
                    <a:pos x="13" y="77"/>
                  </a:cxn>
                  <a:cxn ang="0">
                    <a:pos x="32" y="72"/>
                  </a:cxn>
                  <a:cxn ang="0">
                    <a:pos x="63" y="47"/>
                  </a:cxn>
                  <a:cxn ang="0">
                    <a:pos x="66" y="39"/>
                  </a:cxn>
                  <a:cxn ang="0">
                    <a:pos x="57" y="40"/>
                  </a:cxn>
                  <a:cxn ang="0">
                    <a:pos x="35" y="36"/>
                  </a:cxn>
                  <a:cxn ang="0">
                    <a:pos x="25" y="31"/>
                  </a:cxn>
                  <a:cxn ang="0">
                    <a:pos x="20" y="30"/>
                  </a:cxn>
                  <a:cxn ang="0">
                    <a:pos x="14" y="22"/>
                  </a:cxn>
                  <a:cxn ang="0">
                    <a:pos x="13" y="13"/>
                  </a:cxn>
                  <a:cxn ang="0">
                    <a:pos x="19" y="9"/>
                  </a:cxn>
                  <a:cxn ang="0">
                    <a:pos x="27" y="17"/>
                  </a:cxn>
                  <a:cxn ang="0">
                    <a:pos x="32" y="18"/>
                  </a:cxn>
                  <a:cxn ang="0">
                    <a:pos x="37" y="16"/>
                  </a:cxn>
                  <a:cxn ang="0">
                    <a:pos x="50" y="13"/>
                  </a:cxn>
                  <a:cxn ang="0">
                    <a:pos x="57" y="10"/>
                  </a:cxn>
                  <a:cxn ang="0">
                    <a:pos x="66" y="10"/>
                  </a:cxn>
                  <a:cxn ang="0">
                    <a:pos x="68" y="8"/>
                  </a:cxn>
                  <a:cxn ang="0">
                    <a:pos x="81" y="4"/>
                  </a:cxn>
                  <a:cxn ang="0">
                    <a:pos x="86" y="0"/>
                  </a:cxn>
                  <a:cxn ang="0">
                    <a:pos x="89" y="0"/>
                  </a:cxn>
                  <a:cxn ang="0">
                    <a:pos x="91" y="4"/>
                  </a:cxn>
                  <a:cxn ang="0">
                    <a:pos x="90" y="21"/>
                  </a:cxn>
                  <a:cxn ang="0">
                    <a:pos x="87" y="34"/>
                  </a:cxn>
                  <a:cxn ang="0">
                    <a:pos x="75" y="51"/>
                  </a:cxn>
                  <a:cxn ang="0">
                    <a:pos x="73" y="56"/>
                  </a:cxn>
                  <a:cxn ang="0">
                    <a:pos x="70" y="64"/>
                  </a:cxn>
                  <a:cxn ang="0">
                    <a:pos x="66" y="71"/>
                  </a:cxn>
                  <a:cxn ang="0">
                    <a:pos x="56" y="85"/>
                  </a:cxn>
                  <a:cxn ang="0">
                    <a:pos x="49" y="94"/>
                  </a:cxn>
                  <a:cxn ang="0">
                    <a:pos x="40" y="99"/>
                  </a:cxn>
                  <a:cxn ang="0">
                    <a:pos x="29" y="108"/>
                  </a:cxn>
                  <a:cxn ang="0">
                    <a:pos x="19" y="117"/>
                  </a:cxn>
                  <a:cxn ang="0">
                    <a:pos x="14" y="124"/>
                  </a:cxn>
                  <a:cxn ang="0">
                    <a:pos x="5" y="135"/>
                  </a:cxn>
                </a:cxnLst>
                <a:rect l="0" t="0" r="r" b="b"/>
                <a:pathLst>
                  <a:path w="91" h="135">
                    <a:moveTo>
                      <a:pt x="5" y="135"/>
                    </a:moveTo>
                    <a:lnTo>
                      <a:pt x="0" y="131"/>
                    </a:lnTo>
                    <a:lnTo>
                      <a:pt x="0" y="88"/>
                    </a:lnTo>
                    <a:lnTo>
                      <a:pt x="6" y="82"/>
                    </a:lnTo>
                    <a:lnTo>
                      <a:pt x="13" y="77"/>
                    </a:lnTo>
                    <a:lnTo>
                      <a:pt x="32" y="72"/>
                    </a:lnTo>
                    <a:lnTo>
                      <a:pt x="63" y="47"/>
                    </a:lnTo>
                    <a:lnTo>
                      <a:pt x="66" y="39"/>
                    </a:lnTo>
                    <a:lnTo>
                      <a:pt x="57" y="40"/>
                    </a:lnTo>
                    <a:lnTo>
                      <a:pt x="35" y="36"/>
                    </a:lnTo>
                    <a:lnTo>
                      <a:pt x="25" y="31"/>
                    </a:lnTo>
                    <a:lnTo>
                      <a:pt x="20" y="30"/>
                    </a:lnTo>
                    <a:lnTo>
                      <a:pt x="14" y="22"/>
                    </a:lnTo>
                    <a:lnTo>
                      <a:pt x="13" y="13"/>
                    </a:lnTo>
                    <a:lnTo>
                      <a:pt x="19" y="9"/>
                    </a:lnTo>
                    <a:lnTo>
                      <a:pt x="27" y="17"/>
                    </a:lnTo>
                    <a:lnTo>
                      <a:pt x="32" y="18"/>
                    </a:lnTo>
                    <a:lnTo>
                      <a:pt x="37" y="16"/>
                    </a:lnTo>
                    <a:lnTo>
                      <a:pt x="50" y="13"/>
                    </a:lnTo>
                    <a:lnTo>
                      <a:pt x="57" y="10"/>
                    </a:lnTo>
                    <a:lnTo>
                      <a:pt x="66" y="10"/>
                    </a:lnTo>
                    <a:lnTo>
                      <a:pt x="68" y="8"/>
                    </a:lnTo>
                    <a:lnTo>
                      <a:pt x="81" y="4"/>
                    </a:lnTo>
                    <a:lnTo>
                      <a:pt x="86" y="0"/>
                    </a:lnTo>
                    <a:lnTo>
                      <a:pt x="89" y="0"/>
                    </a:lnTo>
                    <a:lnTo>
                      <a:pt x="91" y="4"/>
                    </a:lnTo>
                    <a:lnTo>
                      <a:pt x="90" y="21"/>
                    </a:lnTo>
                    <a:lnTo>
                      <a:pt x="87" y="34"/>
                    </a:lnTo>
                    <a:lnTo>
                      <a:pt x="75" y="51"/>
                    </a:lnTo>
                    <a:lnTo>
                      <a:pt x="73" y="56"/>
                    </a:lnTo>
                    <a:lnTo>
                      <a:pt x="70" y="64"/>
                    </a:lnTo>
                    <a:lnTo>
                      <a:pt x="66" y="71"/>
                    </a:lnTo>
                    <a:lnTo>
                      <a:pt x="56" y="85"/>
                    </a:lnTo>
                    <a:lnTo>
                      <a:pt x="49" y="94"/>
                    </a:lnTo>
                    <a:lnTo>
                      <a:pt x="40" y="99"/>
                    </a:lnTo>
                    <a:lnTo>
                      <a:pt x="29" y="108"/>
                    </a:lnTo>
                    <a:lnTo>
                      <a:pt x="19" y="117"/>
                    </a:lnTo>
                    <a:lnTo>
                      <a:pt x="14" y="124"/>
                    </a:lnTo>
                    <a:lnTo>
                      <a:pt x="5" y="13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309" name="Freeform 442"/>
              <p:cNvSpPr>
                <a:spLocks/>
              </p:cNvSpPr>
              <p:nvPr/>
            </p:nvSpPr>
            <p:spPr bwMode="gray">
              <a:xfrm>
                <a:off x="3222280" y="2051986"/>
                <a:ext cx="5" cy="6"/>
              </a:xfrm>
              <a:custGeom>
                <a:avLst/>
                <a:gdLst/>
                <a:ahLst/>
                <a:cxnLst>
                  <a:cxn ang="0">
                    <a:pos x="0" y="4"/>
                  </a:cxn>
                  <a:cxn ang="0">
                    <a:pos x="0" y="1"/>
                  </a:cxn>
                  <a:cxn ang="0">
                    <a:pos x="3" y="0"/>
                  </a:cxn>
                  <a:cxn ang="0">
                    <a:pos x="5" y="3"/>
                  </a:cxn>
                  <a:cxn ang="0">
                    <a:pos x="4" y="5"/>
                  </a:cxn>
                  <a:cxn ang="0">
                    <a:pos x="3" y="6"/>
                  </a:cxn>
                  <a:cxn ang="0">
                    <a:pos x="1" y="5"/>
                  </a:cxn>
                  <a:cxn ang="0">
                    <a:pos x="0" y="4"/>
                  </a:cxn>
                </a:cxnLst>
                <a:rect l="0" t="0" r="r" b="b"/>
                <a:pathLst>
                  <a:path w="5" h="6">
                    <a:moveTo>
                      <a:pt x="0" y="4"/>
                    </a:moveTo>
                    <a:lnTo>
                      <a:pt x="0" y="1"/>
                    </a:lnTo>
                    <a:lnTo>
                      <a:pt x="3" y="0"/>
                    </a:lnTo>
                    <a:lnTo>
                      <a:pt x="5" y="3"/>
                    </a:lnTo>
                    <a:lnTo>
                      <a:pt x="4" y="5"/>
                    </a:lnTo>
                    <a:lnTo>
                      <a:pt x="3" y="6"/>
                    </a:lnTo>
                    <a:lnTo>
                      <a:pt x="1" y="5"/>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grpSp>
          <p:nvGrpSpPr>
            <p:cNvPr id="7" name="Group 443"/>
            <p:cNvGrpSpPr>
              <a:grpSpLocks/>
            </p:cNvGrpSpPr>
            <p:nvPr/>
          </p:nvGrpSpPr>
          <p:grpSpPr bwMode="gray">
            <a:xfrm>
              <a:off x="6077030" y="3036503"/>
              <a:ext cx="1593889" cy="1186428"/>
              <a:chOff x="6077029" y="3024689"/>
              <a:chExt cx="696" cy="512"/>
            </a:xfrm>
            <a:grpFill/>
          </p:grpSpPr>
          <p:sp>
            <p:nvSpPr>
              <p:cNvPr id="1182" name="Freeform 444"/>
              <p:cNvSpPr>
                <a:spLocks/>
              </p:cNvSpPr>
              <p:nvPr/>
            </p:nvSpPr>
            <p:spPr bwMode="gray">
              <a:xfrm>
                <a:off x="6077288" y="3024692"/>
                <a:ext cx="93" cy="82"/>
              </a:xfrm>
              <a:custGeom>
                <a:avLst/>
                <a:gdLst/>
                <a:ahLst/>
                <a:cxnLst>
                  <a:cxn ang="0">
                    <a:pos x="3" y="0"/>
                  </a:cxn>
                  <a:cxn ang="0">
                    <a:pos x="12" y="4"/>
                  </a:cxn>
                  <a:cxn ang="0">
                    <a:pos x="26" y="10"/>
                  </a:cxn>
                  <a:cxn ang="0">
                    <a:pos x="32" y="12"/>
                  </a:cxn>
                  <a:cxn ang="0">
                    <a:pos x="40" y="19"/>
                  </a:cxn>
                  <a:cxn ang="0">
                    <a:pos x="46" y="22"/>
                  </a:cxn>
                  <a:cxn ang="0">
                    <a:pos x="47" y="30"/>
                  </a:cxn>
                  <a:cxn ang="0">
                    <a:pos x="62" y="37"/>
                  </a:cxn>
                  <a:cxn ang="0">
                    <a:pos x="65" y="39"/>
                  </a:cxn>
                  <a:cxn ang="0">
                    <a:pos x="64" y="43"/>
                  </a:cxn>
                  <a:cxn ang="0">
                    <a:pos x="59" y="44"/>
                  </a:cxn>
                  <a:cxn ang="0">
                    <a:pos x="59" y="47"/>
                  </a:cxn>
                  <a:cxn ang="0">
                    <a:pos x="63" y="54"/>
                  </a:cxn>
                  <a:cxn ang="0">
                    <a:pos x="69" y="54"/>
                  </a:cxn>
                  <a:cxn ang="0">
                    <a:pos x="69" y="59"/>
                  </a:cxn>
                  <a:cxn ang="0">
                    <a:pos x="73" y="67"/>
                  </a:cxn>
                  <a:cxn ang="0">
                    <a:pos x="80" y="69"/>
                  </a:cxn>
                  <a:cxn ang="0">
                    <a:pos x="91" y="77"/>
                  </a:cxn>
                  <a:cxn ang="0">
                    <a:pos x="93" y="81"/>
                  </a:cxn>
                  <a:cxn ang="0">
                    <a:pos x="90" y="82"/>
                  </a:cxn>
                  <a:cxn ang="0">
                    <a:pos x="83" y="79"/>
                  </a:cxn>
                  <a:cxn ang="0">
                    <a:pos x="75" y="77"/>
                  </a:cxn>
                  <a:cxn ang="0">
                    <a:pos x="66" y="77"/>
                  </a:cxn>
                  <a:cxn ang="0">
                    <a:pos x="61" y="73"/>
                  </a:cxn>
                  <a:cxn ang="0">
                    <a:pos x="59" y="67"/>
                  </a:cxn>
                  <a:cxn ang="0">
                    <a:pos x="54" y="64"/>
                  </a:cxn>
                  <a:cxn ang="0">
                    <a:pos x="51" y="57"/>
                  </a:cxn>
                  <a:cxn ang="0">
                    <a:pos x="46" y="56"/>
                  </a:cxn>
                  <a:cxn ang="0">
                    <a:pos x="36" y="51"/>
                  </a:cxn>
                  <a:cxn ang="0">
                    <a:pos x="30" y="52"/>
                  </a:cxn>
                  <a:cxn ang="0">
                    <a:pos x="31" y="58"/>
                  </a:cxn>
                  <a:cxn ang="0">
                    <a:pos x="23" y="58"/>
                  </a:cxn>
                  <a:cxn ang="0">
                    <a:pos x="22" y="60"/>
                  </a:cxn>
                  <a:cxn ang="0">
                    <a:pos x="27" y="65"/>
                  </a:cxn>
                  <a:cxn ang="0">
                    <a:pos x="23" y="68"/>
                  </a:cxn>
                  <a:cxn ang="0">
                    <a:pos x="6" y="68"/>
                  </a:cxn>
                  <a:cxn ang="0">
                    <a:pos x="4" y="47"/>
                  </a:cxn>
                  <a:cxn ang="0">
                    <a:pos x="2" y="43"/>
                  </a:cxn>
                  <a:cxn ang="0">
                    <a:pos x="0" y="39"/>
                  </a:cxn>
                  <a:cxn ang="0">
                    <a:pos x="4" y="35"/>
                  </a:cxn>
                  <a:cxn ang="0">
                    <a:pos x="3" y="0"/>
                  </a:cxn>
                </a:cxnLst>
                <a:rect l="0" t="0" r="r" b="b"/>
                <a:pathLst>
                  <a:path w="93" h="82">
                    <a:moveTo>
                      <a:pt x="3" y="0"/>
                    </a:moveTo>
                    <a:lnTo>
                      <a:pt x="12" y="4"/>
                    </a:lnTo>
                    <a:lnTo>
                      <a:pt x="26" y="10"/>
                    </a:lnTo>
                    <a:lnTo>
                      <a:pt x="32" y="12"/>
                    </a:lnTo>
                    <a:lnTo>
                      <a:pt x="40" y="19"/>
                    </a:lnTo>
                    <a:lnTo>
                      <a:pt x="46" y="22"/>
                    </a:lnTo>
                    <a:lnTo>
                      <a:pt x="47" y="30"/>
                    </a:lnTo>
                    <a:lnTo>
                      <a:pt x="62" y="37"/>
                    </a:lnTo>
                    <a:lnTo>
                      <a:pt x="65" y="39"/>
                    </a:lnTo>
                    <a:lnTo>
                      <a:pt x="64" y="43"/>
                    </a:lnTo>
                    <a:lnTo>
                      <a:pt x="59" y="44"/>
                    </a:lnTo>
                    <a:lnTo>
                      <a:pt x="59" y="47"/>
                    </a:lnTo>
                    <a:lnTo>
                      <a:pt x="63" y="54"/>
                    </a:lnTo>
                    <a:lnTo>
                      <a:pt x="69" y="54"/>
                    </a:lnTo>
                    <a:lnTo>
                      <a:pt x="69" y="59"/>
                    </a:lnTo>
                    <a:lnTo>
                      <a:pt x="73" y="67"/>
                    </a:lnTo>
                    <a:lnTo>
                      <a:pt x="80" y="69"/>
                    </a:lnTo>
                    <a:lnTo>
                      <a:pt x="91" y="77"/>
                    </a:lnTo>
                    <a:lnTo>
                      <a:pt x="93" y="81"/>
                    </a:lnTo>
                    <a:lnTo>
                      <a:pt x="90" y="82"/>
                    </a:lnTo>
                    <a:lnTo>
                      <a:pt x="83" y="79"/>
                    </a:lnTo>
                    <a:lnTo>
                      <a:pt x="75" y="77"/>
                    </a:lnTo>
                    <a:lnTo>
                      <a:pt x="66" y="77"/>
                    </a:lnTo>
                    <a:lnTo>
                      <a:pt x="61" y="73"/>
                    </a:lnTo>
                    <a:lnTo>
                      <a:pt x="59" y="67"/>
                    </a:lnTo>
                    <a:lnTo>
                      <a:pt x="54" y="64"/>
                    </a:lnTo>
                    <a:lnTo>
                      <a:pt x="51" y="57"/>
                    </a:lnTo>
                    <a:lnTo>
                      <a:pt x="46" y="56"/>
                    </a:lnTo>
                    <a:lnTo>
                      <a:pt x="36" y="51"/>
                    </a:lnTo>
                    <a:lnTo>
                      <a:pt x="30" y="52"/>
                    </a:lnTo>
                    <a:lnTo>
                      <a:pt x="31" y="58"/>
                    </a:lnTo>
                    <a:lnTo>
                      <a:pt x="23" y="58"/>
                    </a:lnTo>
                    <a:lnTo>
                      <a:pt x="22" y="60"/>
                    </a:lnTo>
                    <a:lnTo>
                      <a:pt x="27" y="65"/>
                    </a:lnTo>
                    <a:lnTo>
                      <a:pt x="23" y="68"/>
                    </a:lnTo>
                    <a:lnTo>
                      <a:pt x="6" y="68"/>
                    </a:lnTo>
                    <a:lnTo>
                      <a:pt x="4" y="47"/>
                    </a:lnTo>
                    <a:lnTo>
                      <a:pt x="2" y="43"/>
                    </a:lnTo>
                    <a:lnTo>
                      <a:pt x="0" y="39"/>
                    </a:lnTo>
                    <a:lnTo>
                      <a:pt x="4" y="35"/>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3" name="Freeform 445"/>
              <p:cNvSpPr>
                <a:spLocks/>
              </p:cNvSpPr>
              <p:nvPr/>
            </p:nvSpPr>
            <p:spPr bwMode="gray">
              <a:xfrm>
                <a:off x="6077358" y="3024707"/>
                <a:ext cx="37" cy="22"/>
              </a:xfrm>
              <a:custGeom>
                <a:avLst/>
                <a:gdLst/>
                <a:ahLst/>
                <a:cxnLst>
                  <a:cxn ang="0">
                    <a:pos x="31" y="2"/>
                  </a:cxn>
                  <a:cxn ang="0">
                    <a:pos x="31" y="7"/>
                  </a:cxn>
                  <a:cxn ang="0">
                    <a:pos x="22" y="15"/>
                  </a:cxn>
                  <a:cxn ang="0">
                    <a:pos x="13" y="15"/>
                  </a:cxn>
                  <a:cxn ang="0">
                    <a:pos x="11" y="15"/>
                  </a:cxn>
                  <a:cxn ang="0">
                    <a:pos x="6" y="14"/>
                  </a:cxn>
                  <a:cxn ang="0">
                    <a:pos x="4" y="13"/>
                  </a:cxn>
                  <a:cxn ang="0">
                    <a:pos x="2" y="13"/>
                  </a:cxn>
                  <a:cxn ang="0">
                    <a:pos x="0" y="13"/>
                  </a:cxn>
                  <a:cxn ang="0">
                    <a:pos x="1" y="17"/>
                  </a:cxn>
                  <a:cxn ang="0">
                    <a:pos x="8" y="22"/>
                  </a:cxn>
                  <a:cxn ang="0">
                    <a:pos x="18" y="21"/>
                  </a:cxn>
                  <a:cxn ang="0">
                    <a:pos x="34" y="14"/>
                  </a:cxn>
                  <a:cxn ang="0">
                    <a:pos x="36" y="15"/>
                  </a:cxn>
                  <a:cxn ang="0">
                    <a:pos x="36" y="6"/>
                  </a:cxn>
                  <a:cxn ang="0">
                    <a:pos x="37" y="4"/>
                  </a:cxn>
                  <a:cxn ang="0">
                    <a:pos x="34" y="0"/>
                  </a:cxn>
                  <a:cxn ang="0">
                    <a:pos x="31" y="2"/>
                  </a:cxn>
                </a:cxnLst>
                <a:rect l="0" t="0" r="r" b="b"/>
                <a:pathLst>
                  <a:path w="37" h="22">
                    <a:moveTo>
                      <a:pt x="31" y="2"/>
                    </a:moveTo>
                    <a:lnTo>
                      <a:pt x="31" y="7"/>
                    </a:lnTo>
                    <a:lnTo>
                      <a:pt x="22" y="15"/>
                    </a:lnTo>
                    <a:lnTo>
                      <a:pt x="13" y="15"/>
                    </a:lnTo>
                    <a:lnTo>
                      <a:pt x="11" y="15"/>
                    </a:lnTo>
                    <a:lnTo>
                      <a:pt x="6" y="14"/>
                    </a:lnTo>
                    <a:lnTo>
                      <a:pt x="4" y="13"/>
                    </a:lnTo>
                    <a:lnTo>
                      <a:pt x="2" y="13"/>
                    </a:lnTo>
                    <a:lnTo>
                      <a:pt x="0" y="13"/>
                    </a:lnTo>
                    <a:lnTo>
                      <a:pt x="1" y="17"/>
                    </a:lnTo>
                    <a:lnTo>
                      <a:pt x="8" y="22"/>
                    </a:lnTo>
                    <a:lnTo>
                      <a:pt x="18" y="21"/>
                    </a:lnTo>
                    <a:lnTo>
                      <a:pt x="34" y="14"/>
                    </a:lnTo>
                    <a:lnTo>
                      <a:pt x="36" y="15"/>
                    </a:lnTo>
                    <a:lnTo>
                      <a:pt x="36" y="6"/>
                    </a:lnTo>
                    <a:lnTo>
                      <a:pt x="37" y="4"/>
                    </a:lnTo>
                    <a:lnTo>
                      <a:pt x="34" y="0"/>
                    </a:lnTo>
                    <a:lnTo>
                      <a:pt x="31"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4" name="Freeform 446"/>
              <p:cNvSpPr>
                <a:spLocks/>
              </p:cNvSpPr>
              <p:nvPr/>
            </p:nvSpPr>
            <p:spPr bwMode="gray">
              <a:xfrm>
                <a:off x="6077374" y="3024689"/>
                <a:ext cx="28" cy="24"/>
              </a:xfrm>
              <a:custGeom>
                <a:avLst/>
                <a:gdLst/>
                <a:ahLst/>
                <a:cxnLst>
                  <a:cxn ang="0">
                    <a:pos x="3" y="0"/>
                  </a:cxn>
                  <a:cxn ang="0">
                    <a:pos x="7" y="2"/>
                  </a:cxn>
                  <a:cxn ang="0">
                    <a:pos x="12" y="3"/>
                  </a:cxn>
                  <a:cxn ang="0">
                    <a:pos x="18" y="7"/>
                  </a:cxn>
                  <a:cxn ang="0">
                    <a:pos x="23" y="13"/>
                  </a:cxn>
                  <a:cxn ang="0">
                    <a:pos x="27" y="16"/>
                  </a:cxn>
                  <a:cxn ang="0">
                    <a:pos x="28" y="22"/>
                  </a:cxn>
                  <a:cxn ang="0">
                    <a:pos x="25" y="24"/>
                  </a:cxn>
                  <a:cxn ang="0">
                    <a:pos x="21" y="15"/>
                  </a:cxn>
                  <a:cxn ang="0">
                    <a:pos x="18" y="14"/>
                  </a:cxn>
                  <a:cxn ang="0">
                    <a:pos x="15" y="8"/>
                  </a:cxn>
                  <a:cxn ang="0">
                    <a:pos x="7" y="5"/>
                  </a:cxn>
                  <a:cxn ang="0">
                    <a:pos x="0" y="3"/>
                  </a:cxn>
                  <a:cxn ang="0">
                    <a:pos x="0" y="0"/>
                  </a:cxn>
                  <a:cxn ang="0">
                    <a:pos x="3" y="0"/>
                  </a:cxn>
                </a:cxnLst>
                <a:rect l="0" t="0" r="r" b="b"/>
                <a:pathLst>
                  <a:path w="28" h="24">
                    <a:moveTo>
                      <a:pt x="3" y="0"/>
                    </a:moveTo>
                    <a:lnTo>
                      <a:pt x="7" y="2"/>
                    </a:lnTo>
                    <a:lnTo>
                      <a:pt x="12" y="3"/>
                    </a:lnTo>
                    <a:lnTo>
                      <a:pt x="18" y="7"/>
                    </a:lnTo>
                    <a:lnTo>
                      <a:pt x="23" y="13"/>
                    </a:lnTo>
                    <a:lnTo>
                      <a:pt x="27" y="16"/>
                    </a:lnTo>
                    <a:lnTo>
                      <a:pt x="28" y="22"/>
                    </a:lnTo>
                    <a:lnTo>
                      <a:pt x="25" y="24"/>
                    </a:lnTo>
                    <a:lnTo>
                      <a:pt x="21" y="15"/>
                    </a:lnTo>
                    <a:lnTo>
                      <a:pt x="18" y="14"/>
                    </a:lnTo>
                    <a:lnTo>
                      <a:pt x="15" y="8"/>
                    </a:lnTo>
                    <a:lnTo>
                      <a:pt x="7" y="5"/>
                    </a:lnTo>
                    <a:lnTo>
                      <a:pt x="0" y="3"/>
                    </a:lnTo>
                    <a:lnTo>
                      <a:pt x="0" y="0"/>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5" name="Freeform 447"/>
              <p:cNvSpPr>
                <a:spLocks/>
              </p:cNvSpPr>
              <p:nvPr/>
            </p:nvSpPr>
            <p:spPr bwMode="gray">
              <a:xfrm>
                <a:off x="6077417" y="3024721"/>
                <a:ext cx="10" cy="15"/>
              </a:xfrm>
              <a:custGeom>
                <a:avLst/>
                <a:gdLst/>
                <a:ahLst/>
                <a:cxnLst>
                  <a:cxn ang="0">
                    <a:pos x="0" y="3"/>
                  </a:cxn>
                  <a:cxn ang="0">
                    <a:pos x="1" y="0"/>
                  </a:cxn>
                  <a:cxn ang="0">
                    <a:pos x="9" y="8"/>
                  </a:cxn>
                  <a:cxn ang="0">
                    <a:pos x="10" y="10"/>
                  </a:cxn>
                  <a:cxn ang="0">
                    <a:pos x="10" y="15"/>
                  </a:cxn>
                  <a:cxn ang="0">
                    <a:pos x="8" y="13"/>
                  </a:cxn>
                  <a:cxn ang="0">
                    <a:pos x="5" y="11"/>
                  </a:cxn>
                  <a:cxn ang="0">
                    <a:pos x="4" y="9"/>
                  </a:cxn>
                  <a:cxn ang="0">
                    <a:pos x="2" y="7"/>
                  </a:cxn>
                  <a:cxn ang="0">
                    <a:pos x="0" y="3"/>
                  </a:cxn>
                </a:cxnLst>
                <a:rect l="0" t="0" r="r" b="b"/>
                <a:pathLst>
                  <a:path w="10" h="15">
                    <a:moveTo>
                      <a:pt x="0" y="3"/>
                    </a:moveTo>
                    <a:lnTo>
                      <a:pt x="1" y="0"/>
                    </a:lnTo>
                    <a:lnTo>
                      <a:pt x="9" y="8"/>
                    </a:lnTo>
                    <a:lnTo>
                      <a:pt x="10" y="10"/>
                    </a:lnTo>
                    <a:lnTo>
                      <a:pt x="10" y="15"/>
                    </a:lnTo>
                    <a:lnTo>
                      <a:pt x="8" y="13"/>
                    </a:lnTo>
                    <a:lnTo>
                      <a:pt x="5" y="11"/>
                    </a:lnTo>
                    <a:lnTo>
                      <a:pt x="4" y="9"/>
                    </a:lnTo>
                    <a:lnTo>
                      <a:pt x="2" y="7"/>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6" name="Freeform 448"/>
              <p:cNvSpPr>
                <a:spLocks/>
              </p:cNvSpPr>
              <p:nvPr/>
            </p:nvSpPr>
            <p:spPr bwMode="gray">
              <a:xfrm>
                <a:off x="6077433" y="3024731"/>
                <a:ext cx="9" cy="8"/>
              </a:xfrm>
              <a:custGeom>
                <a:avLst/>
                <a:gdLst/>
                <a:ahLst/>
                <a:cxnLst>
                  <a:cxn ang="0">
                    <a:pos x="0" y="4"/>
                  </a:cxn>
                  <a:cxn ang="0">
                    <a:pos x="1" y="0"/>
                  </a:cxn>
                  <a:cxn ang="0">
                    <a:pos x="5" y="2"/>
                  </a:cxn>
                  <a:cxn ang="0">
                    <a:pos x="9" y="7"/>
                  </a:cxn>
                  <a:cxn ang="0">
                    <a:pos x="6" y="8"/>
                  </a:cxn>
                  <a:cxn ang="0">
                    <a:pos x="0" y="4"/>
                  </a:cxn>
                </a:cxnLst>
                <a:rect l="0" t="0" r="r" b="b"/>
                <a:pathLst>
                  <a:path w="9" h="8">
                    <a:moveTo>
                      <a:pt x="0" y="4"/>
                    </a:moveTo>
                    <a:lnTo>
                      <a:pt x="1" y="0"/>
                    </a:lnTo>
                    <a:lnTo>
                      <a:pt x="5" y="2"/>
                    </a:lnTo>
                    <a:lnTo>
                      <a:pt x="9" y="7"/>
                    </a:lnTo>
                    <a:lnTo>
                      <a:pt x="6" y="8"/>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7" name="Freeform 449"/>
              <p:cNvSpPr>
                <a:spLocks/>
              </p:cNvSpPr>
              <p:nvPr/>
            </p:nvSpPr>
            <p:spPr bwMode="gray">
              <a:xfrm>
                <a:off x="6077451" y="3024740"/>
                <a:ext cx="14" cy="10"/>
              </a:xfrm>
              <a:custGeom>
                <a:avLst/>
                <a:gdLst/>
                <a:ahLst/>
                <a:cxnLst>
                  <a:cxn ang="0">
                    <a:pos x="0" y="5"/>
                  </a:cxn>
                  <a:cxn ang="0">
                    <a:pos x="0" y="2"/>
                  </a:cxn>
                  <a:cxn ang="0">
                    <a:pos x="2" y="0"/>
                  </a:cxn>
                  <a:cxn ang="0">
                    <a:pos x="11" y="5"/>
                  </a:cxn>
                  <a:cxn ang="0">
                    <a:pos x="14" y="10"/>
                  </a:cxn>
                  <a:cxn ang="0">
                    <a:pos x="11" y="10"/>
                  </a:cxn>
                  <a:cxn ang="0">
                    <a:pos x="0" y="5"/>
                  </a:cxn>
                </a:cxnLst>
                <a:rect l="0" t="0" r="r" b="b"/>
                <a:pathLst>
                  <a:path w="14" h="10">
                    <a:moveTo>
                      <a:pt x="0" y="5"/>
                    </a:moveTo>
                    <a:lnTo>
                      <a:pt x="0" y="2"/>
                    </a:lnTo>
                    <a:lnTo>
                      <a:pt x="2" y="0"/>
                    </a:lnTo>
                    <a:lnTo>
                      <a:pt x="11" y="5"/>
                    </a:lnTo>
                    <a:lnTo>
                      <a:pt x="14" y="10"/>
                    </a:lnTo>
                    <a:lnTo>
                      <a:pt x="11" y="10"/>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8" name="Freeform 450"/>
              <p:cNvSpPr>
                <a:spLocks/>
              </p:cNvSpPr>
              <p:nvPr/>
            </p:nvSpPr>
            <p:spPr bwMode="gray">
              <a:xfrm>
                <a:off x="6077471" y="3024751"/>
                <a:ext cx="11" cy="13"/>
              </a:xfrm>
              <a:custGeom>
                <a:avLst/>
                <a:gdLst/>
                <a:ahLst/>
                <a:cxnLst>
                  <a:cxn ang="0">
                    <a:pos x="1" y="6"/>
                  </a:cxn>
                  <a:cxn ang="0">
                    <a:pos x="0" y="2"/>
                  </a:cxn>
                  <a:cxn ang="0">
                    <a:pos x="1" y="0"/>
                  </a:cxn>
                  <a:cxn ang="0">
                    <a:pos x="5" y="1"/>
                  </a:cxn>
                  <a:cxn ang="0">
                    <a:pos x="11" y="10"/>
                  </a:cxn>
                  <a:cxn ang="0">
                    <a:pos x="10" y="13"/>
                  </a:cxn>
                  <a:cxn ang="0">
                    <a:pos x="7" y="12"/>
                  </a:cxn>
                  <a:cxn ang="0">
                    <a:pos x="1" y="6"/>
                  </a:cxn>
                </a:cxnLst>
                <a:rect l="0" t="0" r="r" b="b"/>
                <a:pathLst>
                  <a:path w="11" h="13">
                    <a:moveTo>
                      <a:pt x="1" y="6"/>
                    </a:moveTo>
                    <a:lnTo>
                      <a:pt x="0" y="2"/>
                    </a:lnTo>
                    <a:lnTo>
                      <a:pt x="1" y="0"/>
                    </a:lnTo>
                    <a:lnTo>
                      <a:pt x="5" y="1"/>
                    </a:lnTo>
                    <a:lnTo>
                      <a:pt x="11" y="10"/>
                    </a:lnTo>
                    <a:lnTo>
                      <a:pt x="10" y="13"/>
                    </a:lnTo>
                    <a:lnTo>
                      <a:pt x="7" y="12"/>
                    </a:lnTo>
                    <a:lnTo>
                      <a:pt x="1"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9" name="Freeform 451"/>
              <p:cNvSpPr>
                <a:spLocks/>
              </p:cNvSpPr>
              <p:nvPr/>
            </p:nvSpPr>
            <p:spPr bwMode="gray">
              <a:xfrm>
                <a:off x="6077479" y="3024769"/>
                <a:ext cx="8" cy="7"/>
              </a:xfrm>
              <a:custGeom>
                <a:avLst/>
                <a:gdLst/>
                <a:ahLst/>
                <a:cxnLst>
                  <a:cxn ang="0">
                    <a:pos x="6" y="7"/>
                  </a:cxn>
                  <a:cxn ang="0">
                    <a:pos x="1" y="3"/>
                  </a:cxn>
                  <a:cxn ang="0">
                    <a:pos x="0" y="0"/>
                  </a:cxn>
                  <a:cxn ang="0">
                    <a:pos x="4" y="0"/>
                  </a:cxn>
                  <a:cxn ang="0">
                    <a:pos x="7" y="2"/>
                  </a:cxn>
                  <a:cxn ang="0">
                    <a:pos x="8" y="6"/>
                  </a:cxn>
                  <a:cxn ang="0">
                    <a:pos x="6" y="7"/>
                  </a:cxn>
                </a:cxnLst>
                <a:rect l="0" t="0" r="r" b="b"/>
                <a:pathLst>
                  <a:path w="8" h="7">
                    <a:moveTo>
                      <a:pt x="6" y="7"/>
                    </a:moveTo>
                    <a:lnTo>
                      <a:pt x="1" y="3"/>
                    </a:lnTo>
                    <a:lnTo>
                      <a:pt x="0" y="0"/>
                    </a:lnTo>
                    <a:lnTo>
                      <a:pt x="4" y="0"/>
                    </a:lnTo>
                    <a:lnTo>
                      <a:pt x="7" y="2"/>
                    </a:lnTo>
                    <a:lnTo>
                      <a:pt x="8" y="6"/>
                    </a:lnTo>
                    <a:lnTo>
                      <a:pt x="6"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0" name="Freeform 452"/>
              <p:cNvSpPr>
                <a:spLocks/>
              </p:cNvSpPr>
              <p:nvPr/>
            </p:nvSpPr>
            <p:spPr bwMode="gray">
              <a:xfrm>
                <a:off x="6077465" y="3024780"/>
                <a:ext cx="6" cy="4"/>
              </a:xfrm>
              <a:custGeom>
                <a:avLst/>
                <a:gdLst/>
                <a:ahLst/>
                <a:cxnLst>
                  <a:cxn ang="0">
                    <a:pos x="2" y="4"/>
                  </a:cxn>
                  <a:cxn ang="0">
                    <a:pos x="0" y="3"/>
                  </a:cxn>
                  <a:cxn ang="0">
                    <a:pos x="0" y="1"/>
                  </a:cxn>
                  <a:cxn ang="0">
                    <a:pos x="3" y="0"/>
                  </a:cxn>
                  <a:cxn ang="0">
                    <a:pos x="6" y="3"/>
                  </a:cxn>
                  <a:cxn ang="0">
                    <a:pos x="2" y="4"/>
                  </a:cxn>
                </a:cxnLst>
                <a:rect l="0" t="0" r="r" b="b"/>
                <a:pathLst>
                  <a:path w="6" h="4">
                    <a:moveTo>
                      <a:pt x="2" y="4"/>
                    </a:moveTo>
                    <a:lnTo>
                      <a:pt x="0" y="3"/>
                    </a:lnTo>
                    <a:lnTo>
                      <a:pt x="0" y="1"/>
                    </a:lnTo>
                    <a:lnTo>
                      <a:pt x="3" y="0"/>
                    </a:lnTo>
                    <a:lnTo>
                      <a:pt x="6" y="3"/>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1" name="Freeform 453"/>
              <p:cNvSpPr>
                <a:spLocks/>
              </p:cNvSpPr>
              <p:nvPr/>
            </p:nvSpPr>
            <p:spPr bwMode="gray">
              <a:xfrm>
                <a:off x="6077464" y="3024759"/>
                <a:ext cx="8" cy="5"/>
              </a:xfrm>
              <a:custGeom>
                <a:avLst/>
                <a:gdLst/>
                <a:ahLst/>
                <a:cxnLst>
                  <a:cxn ang="0">
                    <a:pos x="4" y="5"/>
                  </a:cxn>
                  <a:cxn ang="0">
                    <a:pos x="0" y="1"/>
                  </a:cxn>
                  <a:cxn ang="0">
                    <a:pos x="0" y="0"/>
                  </a:cxn>
                  <a:cxn ang="0">
                    <a:pos x="4" y="0"/>
                  </a:cxn>
                  <a:cxn ang="0">
                    <a:pos x="8" y="3"/>
                  </a:cxn>
                  <a:cxn ang="0">
                    <a:pos x="4" y="5"/>
                  </a:cxn>
                </a:cxnLst>
                <a:rect l="0" t="0" r="r" b="b"/>
                <a:pathLst>
                  <a:path w="8" h="5">
                    <a:moveTo>
                      <a:pt x="4" y="5"/>
                    </a:moveTo>
                    <a:lnTo>
                      <a:pt x="0" y="1"/>
                    </a:lnTo>
                    <a:lnTo>
                      <a:pt x="0" y="0"/>
                    </a:lnTo>
                    <a:lnTo>
                      <a:pt x="4" y="0"/>
                    </a:lnTo>
                    <a:lnTo>
                      <a:pt x="8" y="3"/>
                    </a:lnTo>
                    <a:lnTo>
                      <a:pt x="4"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2" name="Freeform 454"/>
              <p:cNvSpPr>
                <a:spLocks/>
              </p:cNvSpPr>
              <p:nvPr/>
            </p:nvSpPr>
            <p:spPr bwMode="gray">
              <a:xfrm>
                <a:off x="6077381" y="3024764"/>
                <a:ext cx="4" cy="7"/>
              </a:xfrm>
              <a:custGeom>
                <a:avLst/>
                <a:gdLst/>
                <a:ahLst/>
                <a:cxnLst>
                  <a:cxn ang="0">
                    <a:pos x="0" y="2"/>
                  </a:cxn>
                  <a:cxn ang="0">
                    <a:pos x="1" y="4"/>
                  </a:cxn>
                  <a:cxn ang="0">
                    <a:pos x="2" y="7"/>
                  </a:cxn>
                  <a:cxn ang="0">
                    <a:pos x="4" y="7"/>
                  </a:cxn>
                  <a:cxn ang="0">
                    <a:pos x="4" y="4"/>
                  </a:cxn>
                  <a:cxn ang="0">
                    <a:pos x="1" y="0"/>
                  </a:cxn>
                  <a:cxn ang="0">
                    <a:pos x="0" y="2"/>
                  </a:cxn>
                </a:cxnLst>
                <a:rect l="0" t="0" r="r" b="b"/>
                <a:pathLst>
                  <a:path w="4" h="7">
                    <a:moveTo>
                      <a:pt x="0" y="2"/>
                    </a:moveTo>
                    <a:lnTo>
                      <a:pt x="1" y="4"/>
                    </a:lnTo>
                    <a:lnTo>
                      <a:pt x="2" y="7"/>
                    </a:lnTo>
                    <a:lnTo>
                      <a:pt x="4" y="7"/>
                    </a:lnTo>
                    <a:lnTo>
                      <a:pt x="4" y="4"/>
                    </a:lnTo>
                    <a:lnTo>
                      <a:pt x="1"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3" name="Freeform 455"/>
              <p:cNvSpPr>
                <a:spLocks/>
              </p:cNvSpPr>
              <p:nvPr/>
            </p:nvSpPr>
            <p:spPr bwMode="gray">
              <a:xfrm>
                <a:off x="6077397" y="3024772"/>
                <a:ext cx="5" cy="4"/>
              </a:xfrm>
              <a:custGeom>
                <a:avLst/>
                <a:gdLst/>
                <a:ahLst/>
                <a:cxnLst>
                  <a:cxn ang="0">
                    <a:pos x="0" y="3"/>
                  </a:cxn>
                  <a:cxn ang="0">
                    <a:pos x="0" y="1"/>
                  </a:cxn>
                  <a:cxn ang="0">
                    <a:pos x="3" y="0"/>
                  </a:cxn>
                  <a:cxn ang="0">
                    <a:pos x="5" y="3"/>
                  </a:cxn>
                  <a:cxn ang="0">
                    <a:pos x="3" y="4"/>
                  </a:cxn>
                  <a:cxn ang="0">
                    <a:pos x="0" y="3"/>
                  </a:cxn>
                </a:cxnLst>
                <a:rect l="0" t="0" r="r" b="b"/>
                <a:pathLst>
                  <a:path w="5" h="4">
                    <a:moveTo>
                      <a:pt x="0" y="3"/>
                    </a:moveTo>
                    <a:lnTo>
                      <a:pt x="0" y="1"/>
                    </a:lnTo>
                    <a:lnTo>
                      <a:pt x="3" y="0"/>
                    </a:lnTo>
                    <a:lnTo>
                      <a:pt x="5" y="3"/>
                    </a:lnTo>
                    <a:lnTo>
                      <a:pt x="3"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4" name="Freeform 456"/>
              <p:cNvSpPr>
                <a:spLocks/>
              </p:cNvSpPr>
              <p:nvPr/>
            </p:nvSpPr>
            <p:spPr bwMode="gray">
              <a:xfrm>
                <a:off x="6077529" y="3024817"/>
                <a:ext cx="4" cy="10"/>
              </a:xfrm>
              <a:custGeom>
                <a:avLst/>
                <a:gdLst/>
                <a:ahLst/>
                <a:cxnLst>
                  <a:cxn ang="0">
                    <a:pos x="2" y="10"/>
                  </a:cxn>
                  <a:cxn ang="0">
                    <a:pos x="4" y="6"/>
                  </a:cxn>
                  <a:cxn ang="0">
                    <a:pos x="4" y="2"/>
                  </a:cxn>
                  <a:cxn ang="0">
                    <a:pos x="0" y="0"/>
                  </a:cxn>
                  <a:cxn ang="0">
                    <a:pos x="0" y="3"/>
                  </a:cxn>
                  <a:cxn ang="0">
                    <a:pos x="0" y="7"/>
                  </a:cxn>
                  <a:cxn ang="0">
                    <a:pos x="2" y="10"/>
                  </a:cxn>
                </a:cxnLst>
                <a:rect l="0" t="0" r="r" b="b"/>
                <a:pathLst>
                  <a:path w="4" h="10">
                    <a:moveTo>
                      <a:pt x="2" y="10"/>
                    </a:moveTo>
                    <a:lnTo>
                      <a:pt x="4" y="6"/>
                    </a:lnTo>
                    <a:lnTo>
                      <a:pt x="4" y="2"/>
                    </a:lnTo>
                    <a:lnTo>
                      <a:pt x="0" y="0"/>
                    </a:lnTo>
                    <a:lnTo>
                      <a:pt x="0" y="3"/>
                    </a:lnTo>
                    <a:lnTo>
                      <a:pt x="0" y="7"/>
                    </a:lnTo>
                    <a:lnTo>
                      <a:pt x="2"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5" name="Freeform 457"/>
              <p:cNvSpPr>
                <a:spLocks/>
              </p:cNvSpPr>
              <p:nvPr/>
            </p:nvSpPr>
            <p:spPr bwMode="gray">
              <a:xfrm>
                <a:off x="6077533" y="3024828"/>
                <a:ext cx="6" cy="6"/>
              </a:xfrm>
              <a:custGeom>
                <a:avLst/>
                <a:gdLst/>
                <a:ahLst/>
                <a:cxnLst>
                  <a:cxn ang="0">
                    <a:pos x="0" y="2"/>
                  </a:cxn>
                  <a:cxn ang="0">
                    <a:pos x="1" y="0"/>
                  </a:cxn>
                  <a:cxn ang="0">
                    <a:pos x="6" y="4"/>
                  </a:cxn>
                  <a:cxn ang="0">
                    <a:pos x="5" y="6"/>
                  </a:cxn>
                  <a:cxn ang="0">
                    <a:pos x="0" y="2"/>
                  </a:cxn>
                </a:cxnLst>
                <a:rect l="0" t="0" r="r" b="b"/>
                <a:pathLst>
                  <a:path w="6" h="6">
                    <a:moveTo>
                      <a:pt x="0" y="2"/>
                    </a:moveTo>
                    <a:lnTo>
                      <a:pt x="1" y="0"/>
                    </a:lnTo>
                    <a:lnTo>
                      <a:pt x="6" y="4"/>
                    </a:lnTo>
                    <a:lnTo>
                      <a:pt x="5" y="6"/>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6" name="Freeform 458"/>
              <p:cNvSpPr>
                <a:spLocks/>
              </p:cNvSpPr>
              <p:nvPr/>
            </p:nvSpPr>
            <p:spPr bwMode="gray">
              <a:xfrm>
                <a:off x="6077549" y="3024855"/>
                <a:ext cx="4" cy="5"/>
              </a:xfrm>
              <a:custGeom>
                <a:avLst/>
                <a:gdLst/>
                <a:ahLst/>
                <a:cxnLst>
                  <a:cxn ang="0">
                    <a:pos x="0" y="3"/>
                  </a:cxn>
                  <a:cxn ang="0">
                    <a:pos x="0" y="1"/>
                  </a:cxn>
                  <a:cxn ang="0">
                    <a:pos x="2" y="0"/>
                  </a:cxn>
                  <a:cxn ang="0">
                    <a:pos x="4" y="4"/>
                  </a:cxn>
                  <a:cxn ang="0">
                    <a:pos x="2" y="5"/>
                  </a:cxn>
                  <a:cxn ang="0">
                    <a:pos x="0" y="3"/>
                  </a:cxn>
                </a:cxnLst>
                <a:rect l="0" t="0" r="r" b="b"/>
                <a:pathLst>
                  <a:path w="4" h="5">
                    <a:moveTo>
                      <a:pt x="0" y="3"/>
                    </a:moveTo>
                    <a:lnTo>
                      <a:pt x="0" y="1"/>
                    </a:lnTo>
                    <a:lnTo>
                      <a:pt x="2" y="0"/>
                    </a:lnTo>
                    <a:lnTo>
                      <a:pt x="4" y="4"/>
                    </a:lnTo>
                    <a:lnTo>
                      <a:pt x="2"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7" name="Freeform 459"/>
              <p:cNvSpPr>
                <a:spLocks/>
              </p:cNvSpPr>
              <p:nvPr/>
            </p:nvSpPr>
            <p:spPr bwMode="gray">
              <a:xfrm>
                <a:off x="6077551" y="3024864"/>
                <a:ext cx="2" cy="3"/>
              </a:xfrm>
              <a:custGeom>
                <a:avLst/>
                <a:gdLst/>
                <a:ahLst/>
                <a:cxnLst>
                  <a:cxn ang="0">
                    <a:pos x="0" y="3"/>
                  </a:cxn>
                  <a:cxn ang="0">
                    <a:pos x="0" y="0"/>
                  </a:cxn>
                  <a:cxn ang="0">
                    <a:pos x="2" y="0"/>
                  </a:cxn>
                  <a:cxn ang="0">
                    <a:pos x="2" y="2"/>
                  </a:cxn>
                  <a:cxn ang="0">
                    <a:pos x="0" y="3"/>
                  </a:cxn>
                </a:cxnLst>
                <a:rect l="0" t="0" r="r" b="b"/>
                <a:pathLst>
                  <a:path w="2" h="3">
                    <a:moveTo>
                      <a:pt x="0" y="3"/>
                    </a:moveTo>
                    <a:lnTo>
                      <a:pt x="0" y="0"/>
                    </a:lnTo>
                    <a:lnTo>
                      <a:pt x="2" y="0"/>
                    </a:lnTo>
                    <a:lnTo>
                      <a:pt x="2" y="2"/>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8" name="Freeform 460"/>
              <p:cNvSpPr>
                <a:spLocks/>
              </p:cNvSpPr>
              <p:nvPr/>
            </p:nvSpPr>
            <p:spPr bwMode="gray">
              <a:xfrm>
                <a:off x="6077533" y="3024878"/>
                <a:ext cx="3" cy="4"/>
              </a:xfrm>
              <a:custGeom>
                <a:avLst/>
                <a:gdLst/>
                <a:ahLst/>
                <a:cxnLst>
                  <a:cxn ang="0">
                    <a:pos x="0" y="4"/>
                  </a:cxn>
                  <a:cxn ang="0">
                    <a:pos x="0" y="1"/>
                  </a:cxn>
                  <a:cxn ang="0">
                    <a:pos x="1" y="0"/>
                  </a:cxn>
                  <a:cxn ang="0">
                    <a:pos x="3" y="2"/>
                  </a:cxn>
                  <a:cxn ang="0">
                    <a:pos x="2" y="4"/>
                  </a:cxn>
                  <a:cxn ang="0">
                    <a:pos x="0" y="4"/>
                  </a:cxn>
                </a:cxnLst>
                <a:rect l="0" t="0" r="r" b="b"/>
                <a:pathLst>
                  <a:path w="3" h="4">
                    <a:moveTo>
                      <a:pt x="0" y="4"/>
                    </a:moveTo>
                    <a:lnTo>
                      <a:pt x="0" y="1"/>
                    </a:lnTo>
                    <a:lnTo>
                      <a:pt x="1" y="0"/>
                    </a:lnTo>
                    <a:lnTo>
                      <a:pt x="3" y="2"/>
                    </a:lnTo>
                    <a:lnTo>
                      <a:pt x="2"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99" name="Freeform 461"/>
              <p:cNvSpPr>
                <a:spLocks/>
              </p:cNvSpPr>
              <p:nvPr/>
            </p:nvSpPr>
            <p:spPr bwMode="gray">
              <a:xfrm>
                <a:off x="6077526" y="3024876"/>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0" name="Freeform 462"/>
              <p:cNvSpPr>
                <a:spLocks/>
              </p:cNvSpPr>
              <p:nvPr/>
            </p:nvSpPr>
            <p:spPr bwMode="gray">
              <a:xfrm>
                <a:off x="6077504" y="3024874"/>
                <a:ext cx="26" cy="21"/>
              </a:xfrm>
              <a:custGeom>
                <a:avLst/>
                <a:gdLst/>
                <a:ahLst/>
                <a:cxnLst>
                  <a:cxn ang="0">
                    <a:pos x="4" y="1"/>
                  </a:cxn>
                  <a:cxn ang="0">
                    <a:pos x="6" y="3"/>
                  </a:cxn>
                  <a:cxn ang="0">
                    <a:pos x="9" y="3"/>
                  </a:cxn>
                  <a:cxn ang="0">
                    <a:pos x="15" y="9"/>
                  </a:cxn>
                  <a:cxn ang="0">
                    <a:pos x="25" y="16"/>
                  </a:cxn>
                  <a:cxn ang="0">
                    <a:pos x="26" y="19"/>
                  </a:cxn>
                  <a:cxn ang="0">
                    <a:pos x="25" y="21"/>
                  </a:cxn>
                  <a:cxn ang="0">
                    <a:pos x="19" y="19"/>
                  </a:cxn>
                  <a:cxn ang="0">
                    <a:pos x="9" y="12"/>
                  </a:cxn>
                  <a:cxn ang="0">
                    <a:pos x="7" y="11"/>
                  </a:cxn>
                  <a:cxn ang="0">
                    <a:pos x="1" y="6"/>
                  </a:cxn>
                  <a:cxn ang="0">
                    <a:pos x="0" y="3"/>
                  </a:cxn>
                  <a:cxn ang="0">
                    <a:pos x="0" y="0"/>
                  </a:cxn>
                  <a:cxn ang="0">
                    <a:pos x="4" y="1"/>
                  </a:cxn>
                </a:cxnLst>
                <a:rect l="0" t="0" r="r" b="b"/>
                <a:pathLst>
                  <a:path w="26" h="21">
                    <a:moveTo>
                      <a:pt x="4" y="1"/>
                    </a:moveTo>
                    <a:lnTo>
                      <a:pt x="6" y="3"/>
                    </a:lnTo>
                    <a:lnTo>
                      <a:pt x="9" y="3"/>
                    </a:lnTo>
                    <a:lnTo>
                      <a:pt x="15" y="9"/>
                    </a:lnTo>
                    <a:lnTo>
                      <a:pt x="25" y="16"/>
                    </a:lnTo>
                    <a:lnTo>
                      <a:pt x="26" y="19"/>
                    </a:lnTo>
                    <a:lnTo>
                      <a:pt x="25" y="21"/>
                    </a:lnTo>
                    <a:lnTo>
                      <a:pt x="19" y="19"/>
                    </a:lnTo>
                    <a:lnTo>
                      <a:pt x="9" y="12"/>
                    </a:lnTo>
                    <a:lnTo>
                      <a:pt x="7" y="11"/>
                    </a:lnTo>
                    <a:lnTo>
                      <a:pt x="1" y="6"/>
                    </a:lnTo>
                    <a:lnTo>
                      <a:pt x="0" y="3"/>
                    </a:lnTo>
                    <a:lnTo>
                      <a:pt x="0" y="0"/>
                    </a:lnTo>
                    <a:lnTo>
                      <a:pt x="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1" name="Freeform 463"/>
              <p:cNvSpPr>
                <a:spLocks/>
              </p:cNvSpPr>
              <p:nvPr/>
            </p:nvSpPr>
            <p:spPr bwMode="gray">
              <a:xfrm>
                <a:off x="6077627" y="3024844"/>
                <a:ext cx="10" cy="8"/>
              </a:xfrm>
              <a:custGeom>
                <a:avLst/>
                <a:gdLst/>
                <a:ahLst/>
                <a:cxnLst>
                  <a:cxn ang="0">
                    <a:pos x="3" y="8"/>
                  </a:cxn>
                  <a:cxn ang="0">
                    <a:pos x="10" y="8"/>
                  </a:cxn>
                  <a:cxn ang="0">
                    <a:pos x="10" y="3"/>
                  </a:cxn>
                  <a:cxn ang="0">
                    <a:pos x="8" y="0"/>
                  </a:cxn>
                  <a:cxn ang="0">
                    <a:pos x="0" y="1"/>
                  </a:cxn>
                  <a:cxn ang="0">
                    <a:pos x="0" y="6"/>
                  </a:cxn>
                  <a:cxn ang="0">
                    <a:pos x="3" y="8"/>
                  </a:cxn>
                </a:cxnLst>
                <a:rect l="0" t="0" r="r" b="b"/>
                <a:pathLst>
                  <a:path w="10" h="8">
                    <a:moveTo>
                      <a:pt x="3" y="8"/>
                    </a:moveTo>
                    <a:lnTo>
                      <a:pt x="10" y="8"/>
                    </a:lnTo>
                    <a:lnTo>
                      <a:pt x="10" y="3"/>
                    </a:lnTo>
                    <a:lnTo>
                      <a:pt x="8" y="0"/>
                    </a:lnTo>
                    <a:lnTo>
                      <a:pt x="0" y="1"/>
                    </a:lnTo>
                    <a:lnTo>
                      <a:pt x="0" y="6"/>
                    </a:lnTo>
                    <a:lnTo>
                      <a:pt x="3"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2" name="Freeform 464"/>
              <p:cNvSpPr>
                <a:spLocks/>
              </p:cNvSpPr>
              <p:nvPr/>
            </p:nvSpPr>
            <p:spPr bwMode="gray">
              <a:xfrm>
                <a:off x="6077636" y="3024829"/>
                <a:ext cx="14" cy="8"/>
              </a:xfrm>
              <a:custGeom>
                <a:avLst/>
                <a:gdLst/>
                <a:ahLst/>
                <a:cxnLst>
                  <a:cxn ang="0">
                    <a:pos x="4" y="8"/>
                  </a:cxn>
                  <a:cxn ang="0">
                    <a:pos x="14" y="3"/>
                  </a:cxn>
                  <a:cxn ang="0">
                    <a:pos x="12" y="0"/>
                  </a:cxn>
                  <a:cxn ang="0">
                    <a:pos x="8" y="2"/>
                  </a:cxn>
                  <a:cxn ang="0">
                    <a:pos x="0" y="7"/>
                  </a:cxn>
                  <a:cxn ang="0">
                    <a:pos x="4" y="8"/>
                  </a:cxn>
                </a:cxnLst>
                <a:rect l="0" t="0" r="r" b="b"/>
                <a:pathLst>
                  <a:path w="14" h="8">
                    <a:moveTo>
                      <a:pt x="4" y="8"/>
                    </a:moveTo>
                    <a:lnTo>
                      <a:pt x="14" y="3"/>
                    </a:lnTo>
                    <a:lnTo>
                      <a:pt x="12" y="0"/>
                    </a:lnTo>
                    <a:lnTo>
                      <a:pt x="8" y="2"/>
                    </a:lnTo>
                    <a:lnTo>
                      <a:pt x="0" y="7"/>
                    </a:lnTo>
                    <a:lnTo>
                      <a:pt x="4"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3" name="Freeform 465"/>
              <p:cNvSpPr>
                <a:spLocks/>
              </p:cNvSpPr>
              <p:nvPr/>
            </p:nvSpPr>
            <p:spPr bwMode="gray">
              <a:xfrm>
                <a:off x="6077585" y="3025032"/>
                <a:ext cx="53" cy="90"/>
              </a:xfrm>
              <a:custGeom>
                <a:avLst/>
                <a:gdLst/>
                <a:ahLst/>
                <a:cxnLst>
                  <a:cxn ang="0">
                    <a:pos x="3" y="10"/>
                  </a:cxn>
                  <a:cxn ang="0">
                    <a:pos x="0" y="5"/>
                  </a:cxn>
                  <a:cxn ang="0">
                    <a:pos x="0" y="0"/>
                  </a:cxn>
                  <a:cxn ang="0">
                    <a:pos x="10" y="10"/>
                  </a:cxn>
                  <a:cxn ang="0">
                    <a:pos x="13" y="10"/>
                  </a:cxn>
                  <a:cxn ang="0">
                    <a:pos x="17" y="15"/>
                  </a:cxn>
                  <a:cxn ang="0">
                    <a:pos x="17" y="20"/>
                  </a:cxn>
                  <a:cxn ang="0">
                    <a:pos x="21" y="29"/>
                  </a:cxn>
                  <a:cxn ang="0">
                    <a:pos x="24" y="32"/>
                  </a:cxn>
                  <a:cxn ang="0">
                    <a:pos x="26" y="30"/>
                  </a:cxn>
                  <a:cxn ang="0">
                    <a:pos x="25" y="25"/>
                  </a:cxn>
                  <a:cxn ang="0">
                    <a:pos x="29" y="30"/>
                  </a:cxn>
                  <a:cxn ang="0">
                    <a:pos x="31" y="39"/>
                  </a:cxn>
                  <a:cxn ang="0">
                    <a:pos x="38" y="44"/>
                  </a:cxn>
                  <a:cxn ang="0">
                    <a:pos x="45" y="42"/>
                  </a:cxn>
                  <a:cxn ang="0">
                    <a:pos x="47" y="37"/>
                  </a:cxn>
                  <a:cxn ang="0">
                    <a:pos x="53" y="35"/>
                  </a:cxn>
                  <a:cxn ang="0">
                    <a:pos x="53" y="44"/>
                  </a:cxn>
                  <a:cxn ang="0">
                    <a:pos x="50" y="48"/>
                  </a:cxn>
                  <a:cxn ang="0">
                    <a:pos x="49" y="61"/>
                  </a:cxn>
                  <a:cxn ang="0">
                    <a:pos x="44" y="59"/>
                  </a:cxn>
                  <a:cxn ang="0">
                    <a:pos x="38" y="59"/>
                  </a:cxn>
                  <a:cxn ang="0">
                    <a:pos x="38" y="61"/>
                  </a:cxn>
                  <a:cxn ang="0">
                    <a:pos x="40" y="66"/>
                  </a:cxn>
                  <a:cxn ang="0">
                    <a:pos x="36" y="70"/>
                  </a:cxn>
                  <a:cxn ang="0">
                    <a:pos x="28" y="88"/>
                  </a:cxn>
                  <a:cxn ang="0">
                    <a:pos x="23" y="90"/>
                  </a:cxn>
                  <a:cxn ang="0">
                    <a:pos x="17" y="87"/>
                  </a:cxn>
                  <a:cxn ang="0">
                    <a:pos x="22" y="81"/>
                  </a:cxn>
                  <a:cxn ang="0">
                    <a:pos x="23" y="74"/>
                  </a:cxn>
                  <a:cxn ang="0">
                    <a:pos x="17" y="66"/>
                  </a:cxn>
                  <a:cxn ang="0">
                    <a:pos x="10" y="64"/>
                  </a:cxn>
                  <a:cxn ang="0">
                    <a:pos x="10" y="59"/>
                  </a:cxn>
                  <a:cxn ang="0">
                    <a:pos x="18" y="57"/>
                  </a:cxn>
                  <a:cxn ang="0">
                    <a:pos x="20" y="48"/>
                  </a:cxn>
                  <a:cxn ang="0">
                    <a:pos x="17" y="33"/>
                  </a:cxn>
                  <a:cxn ang="0">
                    <a:pos x="13" y="25"/>
                  </a:cxn>
                  <a:cxn ang="0">
                    <a:pos x="3" y="10"/>
                  </a:cxn>
                </a:cxnLst>
                <a:rect l="0" t="0" r="r" b="b"/>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4" name="Freeform 466"/>
              <p:cNvSpPr>
                <a:spLocks/>
              </p:cNvSpPr>
              <p:nvPr/>
            </p:nvSpPr>
            <p:spPr bwMode="gray">
              <a:xfrm>
                <a:off x="6077529" y="3025111"/>
                <a:ext cx="68" cy="81"/>
              </a:xfrm>
              <a:custGeom>
                <a:avLst/>
                <a:gdLst/>
                <a:ahLst/>
                <a:cxnLst>
                  <a:cxn ang="0">
                    <a:pos x="58" y="3"/>
                  </a:cxn>
                  <a:cxn ang="0">
                    <a:pos x="58" y="9"/>
                  </a:cxn>
                  <a:cxn ang="0">
                    <a:pos x="61" y="9"/>
                  </a:cxn>
                  <a:cxn ang="0">
                    <a:pos x="63" y="5"/>
                  </a:cxn>
                  <a:cxn ang="0">
                    <a:pos x="68" y="6"/>
                  </a:cxn>
                  <a:cxn ang="0">
                    <a:pos x="67" y="21"/>
                  </a:cxn>
                  <a:cxn ang="0">
                    <a:pos x="61" y="30"/>
                  </a:cxn>
                  <a:cxn ang="0">
                    <a:pos x="58" y="35"/>
                  </a:cxn>
                  <a:cxn ang="0">
                    <a:pos x="56" y="42"/>
                  </a:cxn>
                  <a:cxn ang="0">
                    <a:pos x="48" y="45"/>
                  </a:cxn>
                  <a:cxn ang="0">
                    <a:pos x="43" y="51"/>
                  </a:cxn>
                  <a:cxn ang="0">
                    <a:pos x="36" y="68"/>
                  </a:cxn>
                  <a:cxn ang="0">
                    <a:pos x="23" y="81"/>
                  </a:cxn>
                  <a:cxn ang="0">
                    <a:pos x="8" y="75"/>
                  </a:cxn>
                  <a:cxn ang="0">
                    <a:pos x="1" y="75"/>
                  </a:cxn>
                  <a:cxn ang="0">
                    <a:pos x="0" y="70"/>
                  </a:cxn>
                  <a:cxn ang="0">
                    <a:pos x="5" y="58"/>
                  </a:cxn>
                  <a:cxn ang="0">
                    <a:pos x="11" y="50"/>
                  </a:cxn>
                  <a:cxn ang="0">
                    <a:pos x="21" y="44"/>
                  </a:cxn>
                  <a:cxn ang="0">
                    <a:pos x="29" y="35"/>
                  </a:cxn>
                  <a:cxn ang="0">
                    <a:pos x="40" y="28"/>
                  </a:cxn>
                  <a:cxn ang="0">
                    <a:pos x="44" y="22"/>
                  </a:cxn>
                  <a:cxn ang="0">
                    <a:pos x="44" y="17"/>
                  </a:cxn>
                  <a:cxn ang="0">
                    <a:pos x="50" y="8"/>
                  </a:cxn>
                  <a:cxn ang="0">
                    <a:pos x="50" y="2"/>
                  </a:cxn>
                  <a:cxn ang="0">
                    <a:pos x="56" y="0"/>
                  </a:cxn>
                  <a:cxn ang="0">
                    <a:pos x="58" y="3"/>
                  </a:cxn>
                </a:cxnLst>
                <a:rect l="0" t="0" r="r" b="b"/>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5" name="Freeform 467"/>
              <p:cNvSpPr>
                <a:spLocks/>
              </p:cNvSpPr>
              <p:nvPr/>
            </p:nvSpPr>
            <p:spPr bwMode="gray">
              <a:xfrm>
                <a:off x="6077538" y="3025194"/>
                <a:ext cx="4" cy="7"/>
              </a:xfrm>
              <a:custGeom>
                <a:avLst/>
                <a:gdLst/>
                <a:ahLst/>
                <a:cxnLst>
                  <a:cxn ang="0">
                    <a:pos x="4" y="0"/>
                  </a:cxn>
                  <a:cxn ang="0">
                    <a:pos x="4" y="5"/>
                  </a:cxn>
                  <a:cxn ang="0">
                    <a:pos x="0" y="7"/>
                  </a:cxn>
                  <a:cxn ang="0">
                    <a:pos x="1" y="0"/>
                  </a:cxn>
                  <a:cxn ang="0">
                    <a:pos x="4" y="0"/>
                  </a:cxn>
                </a:cxnLst>
                <a:rect l="0" t="0" r="r" b="b"/>
                <a:pathLst>
                  <a:path w="4" h="7">
                    <a:moveTo>
                      <a:pt x="4" y="0"/>
                    </a:moveTo>
                    <a:lnTo>
                      <a:pt x="4" y="5"/>
                    </a:lnTo>
                    <a:lnTo>
                      <a:pt x="0" y="7"/>
                    </a:lnTo>
                    <a:lnTo>
                      <a:pt x="1" y="0"/>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6" name="Freeform 468"/>
              <p:cNvSpPr>
                <a:spLocks/>
              </p:cNvSpPr>
              <p:nvPr/>
            </p:nvSpPr>
            <p:spPr bwMode="gray">
              <a:xfrm>
                <a:off x="6077688" y="3025142"/>
                <a:ext cx="4" cy="4"/>
              </a:xfrm>
              <a:custGeom>
                <a:avLst/>
                <a:gdLst/>
                <a:ahLst/>
                <a:cxnLst>
                  <a:cxn ang="0">
                    <a:pos x="2" y="4"/>
                  </a:cxn>
                  <a:cxn ang="0">
                    <a:pos x="0" y="2"/>
                  </a:cxn>
                  <a:cxn ang="0">
                    <a:pos x="2" y="0"/>
                  </a:cxn>
                  <a:cxn ang="0">
                    <a:pos x="4" y="1"/>
                  </a:cxn>
                  <a:cxn ang="0">
                    <a:pos x="2" y="4"/>
                  </a:cxn>
                </a:cxnLst>
                <a:rect l="0" t="0" r="r" b="b"/>
                <a:pathLst>
                  <a:path w="4" h="4">
                    <a:moveTo>
                      <a:pt x="2" y="4"/>
                    </a:moveTo>
                    <a:lnTo>
                      <a:pt x="0" y="2"/>
                    </a:lnTo>
                    <a:lnTo>
                      <a:pt x="2" y="0"/>
                    </a:lnTo>
                    <a:lnTo>
                      <a:pt x="4" y="1"/>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7" name="Freeform 469"/>
              <p:cNvSpPr>
                <a:spLocks/>
              </p:cNvSpPr>
              <p:nvPr/>
            </p:nvSpPr>
            <p:spPr bwMode="gray">
              <a:xfrm>
                <a:off x="6077317" y="3025103"/>
                <a:ext cx="3" cy="5"/>
              </a:xfrm>
              <a:custGeom>
                <a:avLst/>
                <a:gdLst/>
                <a:ahLst/>
                <a:cxnLst>
                  <a:cxn ang="0">
                    <a:pos x="0" y="2"/>
                  </a:cxn>
                  <a:cxn ang="0">
                    <a:pos x="0" y="0"/>
                  </a:cxn>
                  <a:cxn ang="0">
                    <a:pos x="1" y="0"/>
                  </a:cxn>
                  <a:cxn ang="0">
                    <a:pos x="3" y="2"/>
                  </a:cxn>
                  <a:cxn ang="0">
                    <a:pos x="1" y="5"/>
                  </a:cxn>
                  <a:cxn ang="0">
                    <a:pos x="0" y="2"/>
                  </a:cxn>
                </a:cxnLst>
                <a:rect l="0" t="0" r="r" b="b"/>
                <a:pathLst>
                  <a:path w="3" h="5">
                    <a:moveTo>
                      <a:pt x="0" y="2"/>
                    </a:moveTo>
                    <a:lnTo>
                      <a:pt x="0" y="0"/>
                    </a:lnTo>
                    <a:lnTo>
                      <a:pt x="1" y="0"/>
                    </a:lnTo>
                    <a:lnTo>
                      <a:pt x="3" y="2"/>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8" name="Freeform 470"/>
              <p:cNvSpPr>
                <a:spLocks/>
              </p:cNvSpPr>
              <p:nvPr/>
            </p:nvSpPr>
            <p:spPr bwMode="gray">
              <a:xfrm>
                <a:off x="6077355" y="3025103"/>
                <a:ext cx="4" cy="6"/>
              </a:xfrm>
              <a:custGeom>
                <a:avLst/>
                <a:gdLst/>
                <a:ahLst/>
                <a:cxnLst>
                  <a:cxn ang="0">
                    <a:pos x="0" y="3"/>
                  </a:cxn>
                  <a:cxn ang="0">
                    <a:pos x="1" y="0"/>
                  </a:cxn>
                  <a:cxn ang="0">
                    <a:pos x="3" y="1"/>
                  </a:cxn>
                  <a:cxn ang="0">
                    <a:pos x="4" y="6"/>
                  </a:cxn>
                  <a:cxn ang="0">
                    <a:pos x="2" y="6"/>
                  </a:cxn>
                  <a:cxn ang="0">
                    <a:pos x="0" y="4"/>
                  </a:cxn>
                  <a:cxn ang="0">
                    <a:pos x="0" y="3"/>
                  </a:cxn>
                </a:cxnLst>
                <a:rect l="0" t="0" r="r" b="b"/>
                <a:pathLst>
                  <a:path w="4" h="6">
                    <a:moveTo>
                      <a:pt x="0" y="3"/>
                    </a:moveTo>
                    <a:lnTo>
                      <a:pt x="1" y="0"/>
                    </a:lnTo>
                    <a:lnTo>
                      <a:pt x="3" y="1"/>
                    </a:lnTo>
                    <a:lnTo>
                      <a:pt x="4" y="6"/>
                    </a:lnTo>
                    <a:lnTo>
                      <a:pt x="2" y="6"/>
                    </a:lnTo>
                    <a:lnTo>
                      <a:pt x="0"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09" name="Freeform 471"/>
              <p:cNvSpPr>
                <a:spLocks/>
              </p:cNvSpPr>
              <p:nvPr/>
            </p:nvSpPr>
            <p:spPr bwMode="gray">
              <a:xfrm>
                <a:off x="6077323" y="3025116"/>
                <a:ext cx="37" cy="39"/>
              </a:xfrm>
              <a:custGeom>
                <a:avLst/>
                <a:gdLst/>
                <a:ahLst/>
                <a:cxnLst>
                  <a:cxn ang="0">
                    <a:pos x="37" y="2"/>
                  </a:cxn>
                  <a:cxn ang="0">
                    <a:pos x="33" y="1"/>
                  </a:cxn>
                  <a:cxn ang="0">
                    <a:pos x="30" y="1"/>
                  </a:cxn>
                  <a:cxn ang="0">
                    <a:pos x="25" y="6"/>
                  </a:cxn>
                  <a:cxn ang="0">
                    <a:pos x="20" y="7"/>
                  </a:cxn>
                  <a:cxn ang="0">
                    <a:pos x="12" y="4"/>
                  </a:cxn>
                  <a:cxn ang="0">
                    <a:pos x="5" y="0"/>
                  </a:cxn>
                  <a:cxn ang="0">
                    <a:pos x="2" y="0"/>
                  </a:cxn>
                  <a:cxn ang="0">
                    <a:pos x="0" y="3"/>
                  </a:cxn>
                  <a:cxn ang="0">
                    <a:pos x="3" y="9"/>
                  </a:cxn>
                  <a:cxn ang="0">
                    <a:pos x="6" y="13"/>
                  </a:cxn>
                  <a:cxn ang="0">
                    <a:pos x="7" y="24"/>
                  </a:cxn>
                  <a:cxn ang="0">
                    <a:pos x="11" y="30"/>
                  </a:cxn>
                  <a:cxn ang="0">
                    <a:pos x="14" y="36"/>
                  </a:cxn>
                  <a:cxn ang="0">
                    <a:pos x="16" y="39"/>
                  </a:cxn>
                  <a:cxn ang="0">
                    <a:pos x="24" y="38"/>
                  </a:cxn>
                  <a:cxn ang="0">
                    <a:pos x="26" y="33"/>
                  </a:cxn>
                  <a:cxn ang="0">
                    <a:pos x="30" y="33"/>
                  </a:cxn>
                  <a:cxn ang="0">
                    <a:pos x="32" y="26"/>
                  </a:cxn>
                  <a:cxn ang="0">
                    <a:pos x="35" y="22"/>
                  </a:cxn>
                  <a:cxn ang="0">
                    <a:pos x="37" y="11"/>
                  </a:cxn>
                  <a:cxn ang="0">
                    <a:pos x="37" y="2"/>
                  </a:cxn>
                </a:cxnLst>
                <a:rect l="0" t="0" r="r" b="b"/>
                <a:pathLst>
                  <a:path w="37" h="39">
                    <a:moveTo>
                      <a:pt x="37" y="2"/>
                    </a:moveTo>
                    <a:lnTo>
                      <a:pt x="33" y="1"/>
                    </a:lnTo>
                    <a:lnTo>
                      <a:pt x="30" y="1"/>
                    </a:lnTo>
                    <a:lnTo>
                      <a:pt x="25" y="6"/>
                    </a:ln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0" name="Freeform 472"/>
              <p:cNvSpPr>
                <a:spLocks/>
              </p:cNvSpPr>
              <p:nvPr/>
            </p:nvSpPr>
            <p:spPr bwMode="gray">
              <a:xfrm>
                <a:off x="6077529" y="3024817"/>
                <a:ext cx="4" cy="10"/>
              </a:xfrm>
              <a:custGeom>
                <a:avLst/>
                <a:gdLst/>
                <a:ahLst/>
                <a:cxnLst>
                  <a:cxn ang="0">
                    <a:pos x="2" y="10"/>
                  </a:cxn>
                  <a:cxn ang="0">
                    <a:pos x="4" y="6"/>
                  </a:cxn>
                  <a:cxn ang="0">
                    <a:pos x="4" y="2"/>
                  </a:cxn>
                  <a:cxn ang="0">
                    <a:pos x="0" y="0"/>
                  </a:cxn>
                  <a:cxn ang="0">
                    <a:pos x="0" y="3"/>
                  </a:cxn>
                  <a:cxn ang="0">
                    <a:pos x="0" y="7"/>
                  </a:cxn>
                  <a:cxn ang="0">
                    <a:pos x="2" y="10"/>
                  </a:cxn>
                </a:cxnLst>
                <a:rect l="0" t="0" r="r" b="b"/>
                <a:pathLst>
                  <a:path w="4" h="10">
                    <a:moveTo>
                      <a:pt x="2" y="10"/>
                    </a:moveTo>
                    <a:lnTo>
                      <a:pt x="4" y="6"/>
                    </a:lnTo>
                    <a:lnTo>
                      <a:pt x="4" y="2"/>
                    </a:lnTo>
                    <a:lnTo>
                      <a:pt x="0" y="0"/>
                    </a:lnTo>
                    <a:lnTo>
                      <a:pt x="0" y="3"/>
                    </a:lnTo>
                    <a:lnTo>
                      <a:pt x="0" y="7"/>
                    </a:lnTo>
                    <a:lnTo>
                      <a:pt x="2"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1" name="Freeform 473"/>
              <p:cNvSpPr>
                <a:spLocks/>
              </p:cNvSpPr>
              <p:nvPr/>
            </p:nvSpPr>
            <p:spPr bwMode="gray">
              <a:xfrm>
                <a:off x="6077533" y="3024828"/>
                <a:ext cx="6" cy="6"/>
              </a:xfrm>
              <a:custGeom>
                <a:avLst/>
                <a:gdLst/>
                <a:ahLst/>
                <a:cxnLst>
                  <a:cxn ang="0">
                    <a:pos x="0" y="2"/>
                  </a:cxn>
                  <a:cxn ang="0">
                    <a:pos x="1" y="0"/>
                  </a:cxn>
                  <a:cxn ang="0">
                    <a:pos x="6" y="4"/>
                  </a:cxn>
                  <a:cxn ang="0">
                    <a:pos x="5" y="6"/>
                  </a:cxn>
                  <a:cxn ang="0">
                    <a:pos x="0" y="2"/>
                  </a:cxn>
                </a:cxnLst>
                <a:rect l="0" t="0" r="r" b="b"/>
                <a:pathLst>
                  <a:path w="6" h="6">
                    <a:moveTo>
                      <a:pt x="0" y="2"/>
                    </a:moveTo>
                    <a:lnTo>
                      <a:pt x="1" y="0"/>
                    </a:lnTo>
                    <a:lnTo>
                      <a:pt x="6" y="4"/>
                    </a:lnTo>
                    <a:lnTo>
                      <a:pt x="5" y="6"/>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2" name="Freeform 474"/>
              <p:cNvSpPr>
                <a:spLocks/>
              </p:cNvSpPr>
              <p:nvPr/>
            </p:nvSpPr>
            <p:spPr bwMode="gray">
              <a:xfrm>
                <a:off x="6077549" y="3024855"/>
                <a:ext cx="4" cy="5"/>
              </a:xfrm>
              <a:custGeom>
                <a:avLst/>
                <a:gdLst/>
                <a:ahLst/>
                <a:cxnLst>
                  <a:cxn ang="0">
                    <a:pos x="0" y="3"/>
                  </a:cxn>
                  <a:cxn ang="0">
                    <a:pos x="0" y="1"/>
                  </a:cxn>
                  <a:cxn ang="0">
                    <a:pos x="2" y="0"/>
                  </a:cxn>
                  <a:cxn ang="0">
                    <a:pos x="4" y="4"/>
                  </a:cxn>
                  <a:cxn ang="0">
                    <a:pos x="2" y="5"/>
                  </a:cxn>
                  <a:cxn ang="0">
                    <a:pos x="0" y="3"/>
                  </a:cxn>
                </a:cxnLst>
                <a:rect l="0" t="0" r="r" b="b"/>
                <a:pathLst>
                  <a:path w="4" h="5">
                    <a:moveTo>
                      <a:pt x="0" y="3"/>
                    </a:moveTo>
                    <a:lnTo>
                      <a:pt x="0" y="1"/>
                    </a:lnTo>
                    <a:lnTo>
                      <a:pt x="2" y="0"/>
                    </a:lnTo>
                    <a:lnTo>
                      <a:pt x="4" y="4"/>
                    </a:lnTo>
                    <a:lnTo>
                      <a:pt x="2"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3" name="Freeform 475"/>
              <p:cNvSpPr>
                <a:spLocks/>
              </p:cNvSpPr>
              <p:nvPr/>
            </p:nvSpPr>
            <p:spPr bwMode="gray">
              <a:xfrm>
                <a:off x="6077551" y="3024864"/>
                <a:ext cx="2" cy="3"/>
              </a:xfrm>
              <a:custGeom>
                <a:avLst/>
                <a:gdLst/>
                <a:ahLst/>
                <a:cxnLst>
                  <a:cxn ang="0">
                    <a:pos x="0" y="3"/>
                  </a:cxn>
                  <a:cxn ang="0">
                    <a:pos x="0" y="0"/>
                  </a:cxn>
                  <a:cxn ang="0">
                    <a:pos x="2" y="0"/>
                  </a:cxn>
                  <a:cxn ang="0">
                    <a:pos x="2" y="2"/>
                  </a:cxn>
                  <a:cxn ang="0">
                    <a:pos x="0" y="3"/>
                  </a:cxn>
                </a:cxnLst>
                <a:rect l="0" t="0" r="r" b="b"/>
                <a:pathLst>
                  <a:path w="2" h="3">
                    <a:moveTo>
                      <a:pt x="0" y="3"/>
                    </a:moveTo>
                    <a:lnTo>
                      <a:pt x="0" y="0"/>
                    </a:lnTo>
                    <a:lnTo>
                      <a:pt x="2" y="0"/>
                    </a:lnTo>
                    <a:lnTo>
                      <a:pt x="2" y="2"/>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4" name="Freeform 476"/>
              <p:cNvSpPr>
                <a:spLocks/>
              </p:cNvSpPr>
              <p:nvPr/>
            </p:nvSpPr>
            <p:spPr bwMode="gray">
              <a:xfrm>
                <a:off x="6077533" y="3024878"/>
                <a:ext cx="3" cy="4"/>
              </a:xfrm>
              <a:custGeom>
                <a:avLst/>
                <a:gdLst/>
                <a:ahLst/>
                <a:cxnLst>
                  <a:cxn ang="0">
                    <a:pos x="0" y="4"/>
                  </a:cxn>
                  <a:cxn ang="0">
                    <a:pos x="0" y="1"/>
                  </a:cxn>
                  <a:cxn ang="0">
                    <a:pos x="1" y="0"/>
                  </a:cxn>
                  <a:cxn ang="0">
                    <a:pos x="3" y="2"/>
                  </a:cxn>
                  <a:cxn ang="0">
                    <a:pos x="2" y="4"/>
                  </a:cxn>
                  <a:cxn ang="0">
                    <a:pos x="0" y="4"/>
                  </a:cxn>
                </a:cxnLst>
                <a:rect l="0" t="0" r="r" b="b"/>
                <a:pathLst>
                  <a:path w="3" h="4">
                    <a:moveTo>
                      <a:pt x="0" y="4"/>
                    </a:moveTo>
                    <a:lnTo>
                      <a:pt x="0" y="1"/>
                    </a:lnTo>
                    <a:lnTo>
                      <a:pt x="1" y="0"/>
                    </a:lnTo>
                    <a:lnTo>
                      <a:pt x="3" y="2"/>
                    </a:lnTo>
                    <a:lnTo>
                      <a:pt x="2"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5" name="Freeform 477"/>
              <p:cNvSpPr>
                <a:spLocks/>
              </p:cNvSpPr>
              <p:nvPr/>
            </p:nvSpPr>
            <p:spPr bwMode="gray">
              <a:xfrm>
                <a:off x="6077526" y="3024876"/>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6" name="Freeform 478"/>
              <p:cNvSpPr>
                <a:spLocks/>
              </p:cNvSpPr>
              <p:nvPr/>
            </p:nvSpPr>
            <p:spPr bwMode="gray">
              <a:xfrm>
                <a:off x="6077504" y="3024874"/>
                <a:ext cx="26" cy="21"/>
              </a:xfrm>
              <a:custGeom>
                <a:avLst/>
                <a:gdLst/>
                <a:ahLst/>
                <a:cxnLst>
                  <a:cxn ang="0">
                    <a:pos x="4" y="1"/>
                  </a:cxn>
                  <a:cxn ang="0">
                    <a:pos x="6" y="3"/>
                  </a:cxn>
                  <a:cxn ang="0">
                    <a:pos x="9" y="3"/>
                  </a:cxn>
                  <a:cxn ang="0">
                    <a:pos x="15" y="9"/>
                  </a:cxn>
                  <a:cxn ang="0">
                    <a:pos x="25" y="16"/>
                  </a:cxn>
                  <a:cxn ang="0">
                    <a:pos x="26" y="19"/>
                  </a:cxn>
                  <a:cxn ang="0">
                    <a:pos x="25" y="21"/>
                  </a:cxn>
                  <a:cxn ang="0">
                    <a:pos x="19" y="19"/>
                  </a:cxn>
                  <a:cxn ang="0">
                    <a:pos x="9" y="12"/>
                  </a:cxn>
                  <a:cxn ang="0">
                    <a:pos x="7" y="11"/>
                  </a:cxn>
                  <a:cxn ang="0">
                    <a:pos x="1" y="6"/>
                  </a:cxn>
                  <a:cxn ang="0">
                    <a:pos x="0" y="3"/>
                  </a:cxn>
                  <a:cxn ang="0">
                    <a:pos x="0" y="0"/>
                  </a:cxn>
                  <a:cxn ang="0">
                    <a:pos x="4" y="1"/>
                  </a:cxn>
                </a:cxnLst>
                <a:rect l="0" t="0" r="r" b="b"/>
                <a:pathLst>
                  <a:path w="26" h="21">
                    <a:moveTo>
                      <a:pt x="4" y="1"/>
                    </a:moveTo>
                    <a:lnTo>
                      <a:pt x="6" y="3"/>
                    </a:lnTo>
                    <a:lnTo>
                      <a:pt x="9" y="3"/>
                    </a:lnTo>
                    <a:lnTo>
                      <a:pt x="15" y="9"/>
                    </a:lnTo>
                    <a:lnTo>
                      <a:pt x="25" y="16"/>
                    </a:lnTo>
                    <a:lnTo>
                      <a:pt x="26" y="19"/>
                    </a:lnTo>
                    <a:lnTo>
                      <a:pt x="25" y="21"/>
                    </a:lnTo>
                    <a:lnTo>
                      <a:pt x="19" y="19"/>
                    </a:lnTo>
                    <a:lnTo>
                      <a:pt x="9" y="12"/>
                    </a:lnTo>
                    <a:lnTo>
                      <a:pt x="7" y="11"/>
                    </a:lnTo>
                    <a:lnTo>
                      <a:pt x="1" y="6"/>
                    </a:lnTo>
                    <a:lnTo>
                      <a:pt x="0" y="3"/>
                    </a:lnTo>
                    <a:lnTo>
                      <a:pt x="0" y="0"/>
                    </a:lnTo>
                    <a:lnTo>
                      <a:pt x="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7" name="Freeform 479"/>
              <p:cNvSpPr>
                <a:spLocks/>
              </p:cNvSpPr>
              <p:nvPr/>
            </p:nvSpPr>
            <p:spPr bwMode="gray">
              <a:xfrm>
                <a:off x="6077627" y="3024844"/>
                <a:ext cx="10" cy="8"/>
              </a:xfrm>
              <a:custGeom>
                <a:avLst/>
                <a:gdLst/>
                <a:ahLst/>
                <a:cxnLst>
                  <a:cxn ang="0">
                    <a:pos x="3" y="8"/>
                  </a:cxn>
                  <a:cxn ang="0">
                    <a:pos x="10" y="8"/>
                  </a:cxn>
                  <a:cxn ang="0">
                    <a:pos x="10" y="3"/>
                  </a:cxn>
                  <a:cxn ang="0">
                    <a:pos x="8" y="0"/>
                  </a:cxn>
                  <a:cxn ang="0">
                    <a:pos x="0" y="1"/>
                  </a:cxn>
                  <a:cxn ang="0">
                    <a:pos x="0" y="6"/>
                  </a:cxn>
                  <a:cxn ang="0">
                    <a:pos x="3" y="8"/>
                  </a:cxn>
                </a:cxnLst>
                <a:rect l="0" t="0" r="r" b="b"/>
                <a:pathLst>
                  <a:path w="10" h="8">
                    <a:moveTo>
                      <a:pt x="3" y="8"/>
                    </a:moveTo>
                    <a:lnTo>
                      <a:pt x="10" y="8"/>
                    </a:lnTo>
                    <a:lnTo>
                      <a:pt x="10" y="3"/>
                    </a:lnTo>
                    <a:lnTo>
                      <a:pt x="8" y="0"/>
                    </a:lnTo>
                    <a:lnTo>
                      <a:pt x="0" y="1"/>
                    </a:lnTo>
                    <a:lnTo>
                      <a:pt x="0" y="6"/>
                    </a:lnTo>
                    <a:lnTo>
                      <a:pt x="3"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8" name="Freeform 480"/>
              <p:cNvSpPr>
                <a:spLocks/>
              </p:cNvSpPr>
              <p:nvPr/>
            </p:nvSpPr>
            <p:spPr bwMode="gray">
              <a:xfrm>
                <a:off x="6077636" y="3024829"/>
                <a:ext cx="14" cy="8"/>
              </a:xfrm>
              <a:custGeom>
                <a:avLst/>
                <a:gdLst/>
                <a:ahLst/>
                <a:cxnLst>
                  <a:cxn ang="0">
                    <a:pos x="4" y="8"/>
                  </a:cxn>
                  <a:cxn ang="0">
                    <a:pos x="14" y="3"/>
                  </a:cxn>
                  <a:cxn ang="0">
                    <a:pos x="12" y="0"/>
                  </a:cxn>
                  <a:cxn ang="0">
                    <a:pos x="8" y="2"/>
                  </a:cxn>
                  <a:cxn ang="0">
                    <a:pos x="0" y="7"/>
                  </a:cxn>
                  <a:cxn ang="0">
                    <a:pos x="4" y="8"/>
                  </a:cxn>
                </a:cxnLst>
                <a:rect l="0" t="0" r="r" b="b"/>
                <a:pathLst>
                  <a:path w="14" h="8">
                    <a:moveTo>
                      <a:pt x="4" y="8"/>
                    </a:moveTo>
                    <a:lnTo>
                      <a:pt x="14" y="3"/>
                    </a:lnTo>
                    <a:lnTo>
                      <a:pt x="12" y="0"/>
                    </a:lnTo>
                    <a:lnTo>
                      <a:pt x="8" y="2"/>
                    </a:lnTo>
                    <a:lnTo>
                      <a:pt x="0" y="7"/>
                    </a:lnTo>
                    <a:lnTo>
                      <a:pt x="4"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19" name="Freeform 481"/>
              <p:cNvSpPr>
                <a:spLocks/>
              </p:cNvSpPr>
              <p:nvPr/>
            </p:nvSpPr>
            <p:spPr bwMode="gray">
              <a:xfrm>
                <a:off x="6077585" y="3025032"/>
                <a:ext cx="53" cy="90"/>
              </a:xfrm>
              <a:custGeom>
                <a:avLst/>
                <a:gdLst/>
                <a:ahLst/>
                <a:cxnLst>
                  <a:cxn ang="0">
                    <a:pos x="3" y="10"/>
                  </a:cxn>
                  <a:cxn ang="0">
                    <a:pos x="0" y="5"/>
                  </a:cxn>
                  <a:cxn ang="0">
                    <a:pos x="0" y="0"/>
                  </a:cxn>
                  <a:cxn ang="0">
                    <a:pos x="10" y="10"/>
                  </a:cxn>
                  <a:cxn ang="0">
                    <a:pos x="13" y="10"/>
                  </a:cxn>
                  <a:cxn ang="0">
                    <a:pos x="17" y="15"/>
                  </a:cxn>
                  <a:cxn ang="0">
                    <a:pos x="17" y="20"/>
                  </a:cxn>
                  <a:cxn ang="0">
                    <a:pos x="21" y="29"/>
                  </a:cxn>
                  <a:cxn ang="0">
                    <a:pos x="24" y="32"/>
                  </a:cxn>
                  <a:cxn ang="0">
                    <a:pos x="26" y="30"/>
                  </a:cxn>
                  <a:cxn ang="0">
                    <a:pos x="25" y="25"/>
                  </a:cxn>
                  <a:cxn ang="0">
                    <a:pos x="29" y="30"/>
                  </a:cxn>
                  <a:cxn ang="0">
                    <a:pos x="31" y="39"/>
                  </a:cxn>
                  <a:cxn ang="0">
                    <a:pos x="38" y="44"/>
                  </a:cxn>
                  <a:cxn ang="0">
                    <a:pos x="45" y="42"/>
                  </a:cxn>
                  <a:cxn ang="0">
                    <a:pos x="47" y="37"/>
                  </a:cxn>
                  <a:cxn ang="0">
                    <a:pos x="53" y="35"/>
                  </a:cxn>
                  <a:cxn ang="0">
                    <a:pos x="53" y="44"/>
                  </a:cxn>
                  <a:cxn ang="0">
                    <a:pos x="50" y="48"/>
                  </a:cxn>
                  <a:cxn ang="0">
                    <a:pos x="49" y="61"/>
                  </a:cxn>
                  <a:cxn ang="0">
                    <a:pos x="44" y="59"/>
                  </a:cxn>
                  <a:cxn ang="0">
                    <a:pos x="38" y="59"/>
                  </a:cxn>
                  <a:cxn ang="0">
                    <a:pos x="38" y="61"/>
                  </a:cxn>
                  <a:cxn ang="0">
                    <a:pos x="40" y="66"/>
                  </a:cxn>
                  <a:cxn ang="0">
                    <a:pos x="36" y="70"/>
                  </a:cxn>
                  <a:cxn ang="0">
                    <a:pos x="28" y="88"/>
                  </a:cxn>
                  <a:cxn ang="0">
                    <a:pos x="23" y="90"/>
                  </a:cxn>
                  <a:cxn ang="0">
                    <a:pos x="17" y="87"/>
                  </a:cxn>
                  <a:cxn ang="0">
                    <a:pos x="22" y="81"/>
                  </a:cxn>
                  <a:cxn ang="0">
                    <a:pos x="23" y="74"/>
                  </a:cxn>
                  <a:cxn ang="0">
                    <a:pos x="17" y="66"/>
                  </a:cxn>
                  <a:cxn ang="0">
                    <a:pos x="10" y="64"/>
                  </a:cxn>
                  <a:cxn ang="0">
                    <a:pos x="10" y="59"/>
                  </a:cxn>
                  <a:cxn ang="0">
                    <a:pos x="18" y="57"/>
                  </a:cxn>
                  <a:cxn ang="0">
                    <a:pos x="20" y="48"/>
                  </a:cxn>
                  <a:cxn ang="0">
                    <a:pos x="17" y="33"/>
                  </a:cxn>
                  <a:cxn ang="0">
                    <a:pos x="13" y="25"/>
                  </a:cxn>
                  <a:cxn ang="0">
                    <a:pos x="3" y="10"/>
                  </a:cxn>
                </a:cxnLst>
                <a:rect l="0" t="0" r="r" b="b"/>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0" name="Freeform 482"/>
              <p:cNvSpPr>
                <a:spLocks/>
              </p:cNvSpPr>
              <p:nvPr/>
            </p:nvSpPr>
            <p:spPr bwMode="gray">
              <a:xfrm>
                <a:off x="6077529" y="3025111"/>
                <a:ext cx="68" cy="81"/>
              </a:xfrm>
              <a:custGeom>
                <a:avLst/>
                <a:gdLst/>
                <a:ahLst/>
                <a:cxnLst>
                  <a:cxn ang="0">
                    <a:pos x="58" y="3"/>
                  </a:cxn>
                  <a:cxn ang="0">
                    <a:pos x="58" y="9"/>
                  </a:cxn>
                  <a:cxn ang="0">
                    <a:pos x="61" y="9"/>
                  </a:cxn>
                  <a:cxn ang="0">
                    <a:pos x="63" y="5"/>
                  </a:cxn>
                  <a:cxn ang="0">
                    <a:pos x="68" y="6"/>
                  </a:cxn>
                  <a:cxn ang="0">
                    <a:pos x="67" y="21"/>
                  </a:cxn>
                  <a:cxn ang="0">
                    <a:pos x="61" y="30"/>
                  </a:cxn>
                  <a:cxn ang="0">
                    <a:pos x="58" y="35"/>
                  </a:cxn>
                  <a:cxn ang="0">
                    <a:pos x="56" y="42"/>
                  </a:cxn>
                  <a:cxn ang="0">
                    <a:pos x="48" y="45"/>
                  </a:cxn>
                  <a:cxn ang="0">
                    <a:pos x="43" y="51"/>
                  </a:cxn>
                  <a:cxn ang="0">
                    <a:pos x="36" y="68"/>
                  </a:cxn>
                  <a:cxn ang="0">
                    <a:pos x="23" y="81"/>
                  </a:cxn>
                  <a:cxn ang="0">
                    <a:pos x="8" y="75"/>
                  </a:cxn>
                  <a:cxn ang="0">
                    <a:pos x="1" y="75"/>
                  </a:cxn>
                  <a:cxn ang="0">
                    <a:pos x="0" y="70"/>
                  </a:cxn>
                  <a:cxn ang="0">
                    <a:pos x="5" y="58"/>
                  </a:cxn>
                  <a:cxn ang="0">
                    <a:pos x="11" y="50"/>
                  </a:cxn>
                  <a:cxn ang="0">
                    <a:pos x="21" y="44"/>
                  </a:cxn>
                  <a:cxn ang="0">
                    <a:pos x="29" y="35"/>
                  </a:cxn>
                  <a:cxn ang="0">
                    <a:pos x="40" y="28"/>
                  </a:cxn>
                  <a:cxn ang="0">
                    <a:pos x="44" y="22"/>
                  </a:cxn>
                  <a:cxn ang="0">
                    <a:pos x="44" y="17"/>
                  </a:cxn>
                  <a:cxn ang="0">
                    <a:pos x="50" y="8"/>
                  </a:cxn>
                  <a:cxn ang="0">
                    <a:pos x="50" y="2"/>
                  </a:cxn>
                  <a:cxn ang="0">
                    <a:pos x="56" y="0"/>
                  </a:cxn>
                  <a:cxn ang="0">
                    <a:pos x="58" y="3"/>
                  </a:cxn>
                </a:cxnLst>
                <a:rect l="0" t="0" r="r" b="b"/>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1" name="Freeform 483"/>
              <p:cNvSpPr>
                <a:spLocks/>
              </p:cNvSpPr>
              <p:nvPr/>
            </p:nvSpPr>
            <p:spPr bwMode="gray">
              <a:xfrm>
                <a:off x="6077538" y="3025194"/>
                <a:ext cx="4" cy="7"/>
              </a:xfrm>
              <a:custGeom>
                <a:avLst/>
                <a:gdLst/>
                <a:ahLst/>
                <a:cxnLst>
                  <a:cxn ang="0">
                    <a:pos x="4" y="0"/>
                  </a:cxn>
                  <a:cxn ang="0">
                    <a:pos x="4" y="5"/>
                  </a:cxn>
                  <a:cxn ang="0">
                    <a:pos x="0" y="7"/>
                  </a:cxn>
                  <a:cxn ang="0">
                    <a:pos x="1" y="0"/>
                  </a:cxn>
                  <a:cxn ang="0">
                    <a:pos x="4" y="0"/>
                  </a:cxn>
                </a:cxnLst>
                <a:rect l="0" t="0" r="r" b="b"/>
                <a:pathLst>
                  <a:path w="4" h="7">
                    <a:moveTo>
                      <a:pt x="4" y="0"/>
                    </a:moveTo>
                    <a:lnTo>
                      <a:pt x="4" y="5"/>
                    </a:lnTo>
                    <a:lnTo>
                      <a:pt x="0" y="7"/>
                    </a:lnTo>
                    <a:lnTo>
                      <a:pt x="1" y="0"/>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2" name="Freeform 484"/>
              <p:cNvSpPr>
                <a:spLocks/>
              </p:cNvSpPr>
              <p:nvPr/>
            </p:nvSpPr>
            <p:spPr bwMode="gray">
              <a:xfrm>
                <a:off x="6077358" y="3024707"/>
                <a:ext cx="37" cy="22"/>
              </a:xfrm>
              <a:custGeom>
                <a:avLst/>
                <a:gdLst/>
                <a:ahLst/>
                <a:cxnLst>
                  <a:cxn ang="0">
                    <a:pos x="0" y="13"/>
                  </a:cxn>
                  <a:cxn ang="0">
                    <a:pos x="1" y="17"/>
                  </a:cxn>
                  <a:cxn ang="0">
                    <a:pos x="8" y="22"/>
                  </a:cxn>
                  <a:cxn ang="0">
                    <a:pos x="18" y="21"/>
                  </a:cxn>
                  <a:cxn ang="0">
                    <a:pos x="34" y="14"/>
                  </a:cxn>
                  <a:cxn ang="0">
                    <a:pos x="36" y="15"/>
                  </a:cxn>
                  <a:cxn ang="0">
                    <a:pos x="36" y="6"/>
                  </a:cxn>
                  <a:cxn ang="0">
                    <a:pos x="37" y="4"/>
                  </a:cxn>
                  <a:cxn ang="0">
                    <a:pos x="34" y="0"/>
                  </a:cxn>
                  <a:cxn ang="0">
                    <a:pos x="31" y="2"/>
                  </a:cxn>
                  <a:cxn ang="0">
                    <a:pos x="31" y="7"/>
                  </a:cxn>
                  <a:cxn ang="0">
                    <a:pos x="22" y="15"/>
                  </a:cxn>
                  <a:cxn ang="0">
                    <a:pos x="13" y="15"/>
                  </a:cxn>
                  <a:cxn ang="0">
                    <a:pos x="11" y="15"/>
                  </a:cxn>
                  <a:cxn ang="0">
                    <a:pos x="6" y="14"/>
                  </a:cxn>
                  <a:cxn ang="0">
                    <a:pos x="4" y="13"/>
                  </a:cxn>
                  <a:cxn ang="0">
                    <a:pos x="2" y="13"/>
                  </a:cxn>
                  <a:cxn ang="0">
                    <a:pos x="0" y="13"/>
                  </a:cxn>
                </a:cxnLst>
                <a:rect l="0" t="0" r="r" b="b"/>
                <a:pathLst>
                  <a:path w="37" h="22">
                    <a:moveTo>
                      <a:pt x="0" y="13"/>
                    </a:moveTo>
                    <a:lnTo>
                      <a:pt x="1" y="17"/>
                    </a:lnTo>
                    <a:lnTo>
                      <a:pt x="8" y="22"/>
                    </a:lnTo>
                    <a:lnTo>
                      <a:pt x="18" y="21"/>
                    </a:lnTo>
                    <a:lnTo>
                      <a:pt x="34" y="14"/>
                    </a:lnTo>
                    <a:lnTo>
                      <a:pt x="36" y="15"/>
                    </a:lnTo>
                    <a:lnTo>
                      <a:pt x="36" y="6"/>
                    </a:lnTo>
                    <a:lnTo>
                      <a:pt x="37" y="4"/>
                    </a:lnTo>
                    <a:lnTo>
                      <a:pt x="34" y="0"/>
                    </a:lnTo>
                    <a:lnTo>
                      <a:pt x="31" y="2"/>
                    </a:lnTo>
                    <a:lnTo>
                      <a:pt x="31" y="7"/>
                    </a:lnTo>
                    <a:lnTo>
                      <a:pt x="22" y="15"/>
                    </a:lnTo>
                    <a:lnTo>
                      <a:pt x="13" y="15"/>
                    </a:lnTo>
                    <a:lnTo>
                      <a:pt x="11" y="15"/>
                    </a:lnTo>
                    <a:lnTo>
                      <a:pt x="6" y="14"/>
                    </a:lnTo>
                    <a:lnTo>
                      <a:pt x="4" y="13"/>
                    </a:lnTo>
                    <a:lnTo>
                      <a:pt x="2" y="13"/>
                    </a:lnTo>
                    <a:lnTo>
                      <a:pt x="0"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3" name="Freeform 485"/>
              <p:cNvSpPr>
                <a:spLocks/>
              </p:cNvSpPr>
              <p:nvPr/>
            </p:nvSpPr>
            <p:spPr bwMode="gray">
              <a:xfrm>
                <a:off x="6077374" y="3024689"/>
                <a:ext cx="28" cy="24"/>
              </a:xfrm>
              <a:custGeom>
                <a:avLst/>
                <a:gdLst/>
                <a:ahLst/>
                <a:cxnLst>
                  <a:cxn ang="0">
                    <a:pos x="7" y="2"/>
                  </a:cxn>
                  <a:cxn ang="0">
                    <a:pos x="3" y="0"/>
                  </a:cxn>
                  <a:cxn ang="0">
                    <a:pos x="0" y="0"/>
                  </a:cxn>
                  <a:cxn ang="0">
                    <a:pos x="0" y="3"/>
                  </a:cxn>
                  <a:cxn ang="0">
                    <a:pos x="7" y="5"/>
                  </a:cxn>
                  <a:cxn ang="0">
                    <a:pos x="15" y="8"/>
                  </a:cxn>
                  <a:cxn ang="0">
                    <a:pos x="18" y="14"/>
                  </a:cxn>
                  <a:cxn ang="0">
                    <a:pos x="21" y="15"/>
                  </a:cxn>
                  <a:cxn ang="0">
                    <a:pos x="25" y="24"/>
                  </a:cxn>
                  <a:cxn ang="0">
                    <a:pos x="28" y="22"/>
                  </a:cxn>
                  <a:cxn ang="0">
                    <a:pos x="27" y="16"/>
                  </a:cxn>
                  <a:cxn ang="0">
                    <a:pos x="23" y="13"/>
                  </a:cxn>
                  <a:cxn ang="0">
                    <a:pos x="18" y="7"/>
                  </a:cxn>
                  <a:cxn ang="0">
                    <a:pos x="12" y="3"/>
                  </a:cxn>
                  <a:cxn ang="0">
                    <a:pos x="7" y="2"/>
                  </a:cxn>
                </a:cxnLst>
                <a:rect l="0" t="0" r="r" b="b"/>
                <a:pathLst>
                  <a:path w="28" h="24">
                    <a:moveTo>
                      <a:pt x="7" y="2"/>
                    </a:moveTo>
                    <a:lnTo>
                      <a:pt x="3" y="0"/>
                    </a:lnTo>
                    <a:lnTo>
                      <a:pt x="0" y="0"/>
                    </a:lnTo>
                    <a:lnTo>
                      <a:pt x="0" y="3"/>
                    </a:lnTo>
                    <a:lnTo>
                      <a:pt x="7" y="5"/>
                    </a:lnTo>
                    <a:lnTo>
                      <a:pt x="15" y="8"/>
                    </a:lnTo>
                    <a:lnTo>
                      <a:pt x="18" y="14"/>
                    </a:lnTo>
                    <a:lnTo>
                      <a:pt x="21" y="15"/>
                    </a:lnTo>
                    <a:lnTo>
                      <a:pt x="25" y="24"/>
                    </a:lnTo>
                    <a:lnTo>
                      <a:pt x="28" y="22"/>
                    </a:lnTo>
                    <a:lnTo>
                      <a:pt x="27" y="16"/>
                    </a:lnTo>
                    <a:lnTo>
                      <a:pt x="23" y="13"/>
                    </a:lnTo>
                    <a:lnTo>
                      <a:pt x="18" y="7"/>
                    </a:lnTo>
                    <a:lnTo>
                      <a:pt x="12" y="3"/>
                    </a:lnTo>
                    <a:lnTo>
                      <a:pt x="7"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4" name="Freeform 486"/>
              <p:cNvSpPr>
                <a:spLocks/>
              </p:cNvSpPr>
              <p:nvPr/>
            </p:nvSpPr>
            <p:spPr bwMode="gray">
              <a:xfrm>
                <a:off x="6077417" y="3024721"/>
                <a:ext cx="10" cy="15"/>
              </a:xfrm>
              <a:custGeom>
                <a:avLst/>
                <a:gdLst/>
                <a:ahLst/>
                <a:cxnLst>
                  <a:cxn ang="0">
                    <a:pos x="0" y="3"/>
                  </a:cxn>
                  <a:cxn ang="0">
                    <a:pos x="2" y="7"/>
                  </a:cxn>
                  <a:cxn ang="0">
                    <a:pos x="4" y="9"/>
                  </a:cxn>
                  <a:cxn ang="0">
                    <a:pos x="5" y="11"/>
                  </a:cxn>
                  <a:cxn ang="0">
                    <a:pos x="8" y="13"/>
                  </a:cxn>
                  <a:cxn ang="0">
                    <a:pos x="10" y="15"/>
                  </a:cxn>
                  <a:cxn ang="0">
                    <a:pos x="10" y="10"/>
                  </a:cxn>
                  <a:cxn ang="0">
                    <a:pos x="9" y="8"/>
                  </a:cxn>
                  <a:cxn ang="0">
                    <a:pos x="1" y="0"/>
                  </a:cxn>
                  <a:cxn ang="0">
                    <a:pos x="0" y="3"/>
                  </a:cxn>
                </a:cxnLst>
                <a:rect l="0" t="0" r="r" b="b"/>
                <a:pathLst>
                  <a:path w="10" h="15">
                    <a:moveTo>
                      <a:pt x="0" y="3"/>
                    </a:moveTo>
                    <a:lnTo>
                      <a:pt x="2" y="7"/>
                    </a:lnTo>
                    <a:lnTo>
                      <a:pt x="4" y="9"/>
                    </a:lnTo>
                    <a:lnTo>
                      <a:pt x="5" y="11"/>
                    </a:lnTo>
                    <a:lnTo>
                      <a:pt x="8" y="13"/>
                    </a:lnTo>
                    <a:lnTo>
                      <a:pt x="10" y="15"/>
                    </a:lnTo>
                    <a:lnTo>
                      <a:pt x="10" y="10"/>
                    </a:lnTo>
                    <a:lnTo>
                      <a:pt x="9" y="8"/>
                    </a:lnTo>
                    <a:lnTo>
                      <a:pt x="1"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5" name="Freeform 487"/>
              <p:cNvSpPr>
                <a:spLocks/>
              </p:cNvSpPr>
              <p:nvPr/>
            </p:nvSpPr>
            <p:spPr bwMode="gray">
              <a:xfrm>
                <a:off x="6077433" y="3024731"/>
                <a:ext cx="9" cy="8"/>
              </a:xfrm>
              <a:custGeom>
                <a:avLst/>
                <a:gdLst/>
                <a:ahLst/>
                <a:cxnLst>
                  <a:cxn ang="0">
                    <a:pos x="9" y="7"/>
                  </a:cxn>
                  <a:cxn ang="0">
                    <a:pos x="5" y="2"/>
                  </a:cxn>
                  <a:cxn ang="0">
                    <a:pos x="1" y="0"/>
                  </a:cxn>
                  <a:cxn ang="0">
                    <a:pos x="0" y="4"/>
                  </a:cxn>
                  <a:cxn ang="0">
                    <a:pos x="6" y="8"/>
                  </a:cxn>
                  <a:cxn ang="0">
                    <a:pos x="9" y="7"/>
                  </a:cxn>
                </a:cxnLst>
                <a:rect l="0" t="0" r="r" b="b"/>
                <a:pathLst>
                  <a:path w="9" h="8">
                    <a:moveTo>
                      <a:pt x="9" y="7"/>
                    </a:moveTo>
                    <a:lnTo>
                      <a:pt x="5" y="2"/>
                    </a:lnTo>
                    <a:lnTo>
                      <a:pt x="1" y="0"/>
                    </a:lnTo>
                    <a:lnTo>
                      <a:pt x="0" y="4"/>
                    </a:lnTo>
                    <a:lnTo>
                      <a:pt x="6" y="8"/>
                    </a:lnTo>
                    <a:lnTo>
                      <a:pt x="9"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6" name="Freeform 488"/>
              <p:cNvSpPr>
                <a:spLocks/>
              </p:cNvSpPr>
              <p:nvPr/>
            </p:nvSpPr>
            <p:spPr bwMode="gray">
              <a:xfrm>
                <a:off x="6077451" y="3024740"/>
                <a:ext cx="14" cy="10"/>
              </a:xfrm>
              <a:custGeom>
                <a:avLst/>
                <a:gdLst/>
                <a:ahLst/>
                <a:cxnLst>
                  <a:cxn ang="0">
                    <a:pos x="14" y="10"/>
                  </a:cxn>
                  <a:cxn ang="0">
                    <a:pos x="11" y="5"/>
                  </a:cxn>
                  <a:cxn ang="0">
                    <a:pos x="2" y="0"/>
                  </a:cxn>
                  <a:cxn ang="0">
                    <a:pos x="0" y="2"/>
                  </a:cxn>
                  <a:cxn ang="0">
                    <a:pos x="0" y="5"/>
                  </a:cxn>
                  <a:cxn ang="0">
                    <a:pos x="11" y="10"/>
                  </a:cxn>
                  <a:cxn ang="0">
                    <a:pos x="14" y="10"/>
                  </a:cxn>
                </a:cxnLst>
                <a:rect l="0" t="0" r="r" b="b"/>
                <a:pathLst>
                  <a:path w="14" h="10">
                    <a:moveTo>
                      <a:pt x="14" y="10"/>
                    </a:moveTo>
                    <a:lnTo>
                      <a:pt x="11" y="5"/>
                    </a:lnTo>
                    <a:lnTo>
                      <a:pt x="2" y="0"/>
                    </a:lnTo>
                    <a:lnTo>
                      <a:pt x="0" y="2"/>
                    </a:lnTo>
                    <a:lnTo>
                      <a:pt x="0" y="5"/>
                    </a:lnTo>
                    <a:lnTo>
                      <a:pt x="11" y="10"/>
                    </a:lnTo>
                    <a:lnTo>
                      <a:pt x="14"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7" name="Freeform 489"/>
              <p:cNvSpPr>
                <a:spLocks/>
              </p:cNvSpPr>
              <p:nvPr/>
            </p:nvSpPr>
            <p:spPr bwMode="gray">
              <a:xfrm>
                <a:off x="6077471" y="3024751"/>
                <a:ext cx="11" cy="13"/>
              </a:xfrm>
              <a:custGeom>
                <a:avLst/>
                <a:gdLst/>
                <a:ahLst/>
                <a:cxnLst>
                  <a:cxn ang="0">
                    <a:pos x="11" y="10"/>
                  </a:cxn>
                  <a:cxn ang="0">
                    <a:pos x="5" y="1"/>
                  </a:cxn>
                  <a:cxn ang="0">
                    <a:pos x="1" y="0"/>
                  </a:cxn>
                  <a:cxn ang="0">
                    <a:pos x="0" y="2"/>
                  </a:cxn>
                  <a:cxn ang="0">
                    <a:pos x="1" y="6"/>
                  </a:cxn>
                  <a:cxn ang="0">
                    <a:pos x="7" y="12"/>
                  </a:cxn>
                  <a:cxn ang="0">
                    <a:pos x="10" y="13"/>
                  </a:cxn>
                  <a:cxn ang="0">
                    <a:pos x="11" y="10"/>
                  </a:cxn>
                </a:cxnLst>
                <a:rect l="0" t="0" r="r" b="b"/>
                <a:pathLst>
                  <a:path w="11" h="13">
                    <a:moveTo>
                      <a:pt x="11" y="10"/>
                    </a:moveTo>
                    <a:lnTo>
                      <a:pt x="5" y="1"/>
                    </a:lnTo>
                    <a:lnTo>
                      <a:pt x="1" y="0"/>
                    </a:lnTo>
                    <a:lnTo>
                      <a:pt x="0" y="2"/>
                    </a:lnTo>
                    <a:lnTo>
                      <a:pt x="1" y="6"/>
                    </a:lnTo>
                    <a:lnTo>
                      <a:pt x="7" y="12"/>
                    </a:lnTo>
                    <a:lnTo>
                      <a:pt x="10" y="13"/>
                    </a:lnTo>
                    <a:lnTo>
                      <a:pt x="11"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8" name="Freeform 490"/>
              <p:cNvSpPr>
                <a:spLocks/>
              </p:cNvSpPr>
              <p:nvPr/>
            </p:nvSpPr>
            <p:spPr bwMode="gray">
              <a:xfrm>
                <a:off x="6077479" y="3024769"/>
                <a:ext cx="8" cy="7"/>
              </a:xfrm>
              <a:custGeom>
                <a:avLst/>
                <a:gdLst/>
                <a:ahLst/>
                <a:cxnLst>
                  <a:cxn ang="0">
                    <a:pos x="4" y="0"/>
                  </a:cxn>
                  <a:cxn ang="0">
                    <a:pos x="0" y="0"/>
                  </a:cxn>
                  <a:cxn ang="0">
                    <a:pos x="1" y="3"/>
                  </a:cxn>
                  <a:cxn ang="0">
                    <a:pos x="6" y="7"/>
                  </a:cxn>
                  <a:cxn ang="0">
                    <a:pos x="8" y="6"/>
                  </a:cxn>
                  <a:cxn ang="0">
                    <a:pos x="7" y="2"/>
                  </a:cxn>
                  <a:cxn ang="0">
                    <a:pos x="4" y="0"/>
                  </a:cxn>
                </a:cxnLst>
                <a:rect l="0" t="0" r="r" b="b"/>
                <a:pathLst>
                  <a:path w="8" h="7">
                    <a:moveTo>
                      <a:pt x="4" y="0"/>
                    </a:moveTo>
                    <a:lnTo>
                      <a:pt x="0" y="0"/>
                    </a:lnTo>
                    <a:lnTo>
                      <a:pt x="1" y="3"/>
                    </a:lnTo>
                    <a:lnTo>
                      <a:pt x="6" y="7"/>
                    </a:lnTo>
                    <a:lnTo>
                      <a:pt x="8" y="6"/>
                    </a:lnTo>
                    <a:lnTo>
                      <a:pt x="7" y="2"/>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29" name="Freeform 491"/>
              <p:cNvSpPr>
                <a:spLocks/>
              </p:cNvSpPr>
              <p:nvPr/>
            </p:nvSpPr>
            <p:spPr bwMode="gray">
              <a:xfrm>
                <a:off x="6077465" y="3024780"/>
                <a:ext cx="6" cy="4"/>
              </a:xfrm>
              <a:custGeom>
                <a:avLst/>
                <a:gdLst/>
                <a:ahLst/>
                <a:cxnLst>
                  <a:cxn ang="0">
                    <a:pos x="0" y="1"/>
                  </a:cxn>
                  <a:cxn ang="0">
                    <a:pos x="0" y="3"/>
                  </a:cxn>
                  <a:cxn ang="0">
                    <a:pos x="2" y="4"/>
                  </a:cxn>
                  <a:cxn ang="0">
                    <a:pos x="6" y="3"/>
                  </a:cxn>
                  <a:cxn ang="0">
                    <a:pos x="3" y="0"/>
                  </a:cxn>
                  <a:cxn ang="0">
                    <a:pos x="0" y="1"/>
                  </a:cxn>
                </a:cxnLst>
                <a:rect l="0" t="0" r="r" b="b"/>
                <a:pathLst>
                  <a:path w="6" h="4">
                    <a:moveTo>
                      <a:pt x="0" y="1"/>
                    </a:moveTo>
                    <a:lnTo>
                      <a:pt x="0" y="3"/>
                    </a:lnTo>
                    <a:lnTo>
                      <a:pt x="2" y="4"/>
                    </a:lnTo>
                    <a:lnTo>
                      <a:pt x="6" y="3"/>
                    </a:lnTo>
                    <a:lnTo>
                      <a:pt x="3"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0" name="Freeform 492"/>
              <p:cNvSpPr>
                <a:spLocks/>
              </p:cNvSpPr>
              <p:nvPr/>
            </p:nvSpPr>
            <p:spPr bwMode="gray">
              <a:xfrm>
                <a:off x="6077464" y="3024759"/>
                <a:ext cx="8" cy="5"/>
              </a:xfrm>
              <a:custGeom>
                <a:avLst/>
                <a:gdLst/>
                <a:ahLst/>
                <a:cxnLst>
                  <a:cxn ang="0">
                    <a:pos x="0" y="0"/>
                  </a:cxn>
                  <a:cxn ang="0">
                    <a:pos x="0" y="1"/>
                  </a:cxn>
                  <a:cxn ang="0">
                    <a:pos x="4" y="5"/>
                  </a:cxn>
                  <a:cxn ang="0">
                    <a:pos x="8" y="3"/>
                  </a:cxn>
                  <a:cxn ang="0">
                    <a:pos x="4" y="0"/>
                  </a:cxn>
                  <a:cxn ang="0">
                    <a:pos x="0" y="0"/>
                  </a:cxn>
                </a:cxnLst>
                <a:rect l="0" t="0" r="r" b="b"/>
                <a:pathLst>
                  <a:path w="8" h="5">
                    <a:moveTo>
                      <a:pt x="0" y="0"/>
                    </a:moveTo>
                    <a:lnTo>
                      <a:pt x="0" y="1"/>
                    </a:lnTo>
                    <a:lnTo>
                      <a:pt x="4" y="5"/>
                    </a:lnTo>
                    <a:lnTo>
                      <a:pt x="8" y="3"/>
                    </a:lnTo>
                    <a:lnTo>
                      <a:pt x="4"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1" name="Freeform 493"/>
              <p:cNvSpPr>
                <a:spLocks/>
              </p:cNvSpPr>
              <p:nvPr/>
            </p:nvSpPr>
            <p:spPr bwMode="gray">
              <a:xfrm>
                <a:off x="6077381" y="3024764"/>
                <a:ext cx="4" cy="7"/>
              </a:xfrm>
              <a:custGeom>
                <a:avLst/>
                <a:gdLst/>
                <a:ahLst/>
                <a:cxnLst>
                  <a:cxn ang="0">
                    <a:pos x="0" y="2"/>
                  </a:cxn>
                  <a:cxn ang="0">
                    <a:pos x="1" y="4"/>
                  </a:cxn>
                  <a:cxn ang="0">
                    <a:pos x="2" y="7"/>
                  </a:cxn>
                  <a:cxn ang="0">
                    <a:pos x="4" y="7"/>
                  </a:cxn>
                  <a:cxn ang="0">
                    <a:pos x="4" y="4"/>
                  </a:cxn>
                  <a:cxn ang="0">
                    <a:pos x="1" y="0"/>
                  </a:cxn>
                  <a:cxn ang="0">
                    <a:pos x="0" y="2"/>
                  </a:cxn>
                </a:cxnLst>
                <a:rect l="0" t="0" r="r" b="b"/>
                <a:pathLst>
                  <a:path w="4" h="7">
                    <a:moveTo>
                      <a:pt x="0" y="2"/>
                    </a:moveTo>
                    <a:lnTo>
                      <a:pt x="1" y="4"/>
                    </a:lnTo>
                    <a:lnTo>
                      <a:pt x="2" y="7"/>
                    </a:lnTo>
                    <a:lnTo>
                      <a:pt x="4" y="7"/>
                    </a:lnTo>
                    <a:lnTo>
                      <a:pt x="4" y="4"/>
                    </a:lnTo>
                    <a:lnTo>
                      <a:pt x="1"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2" name="Freeform 494"/>
              <p:cNvSpPr>
                <a:spLocks/>
              </p:cNvSpPr>
              <p:nvPr/>
            </p:nvSpPr>
            <p:spPr bwMode="gray">
              <a:xfrm>
                <a:off x="6077397" y="3024772"/>
                <a:ext cx="5" cy="4"/>
              </a:xfrm>
              <a:custGeom>
                <a:avLst/>
                <a:gdLst/>
                <a:ahLst/>
                <a:cxnLst>
                  <a:cxn ang="0">
                    <a:pos x="0" y="3"/>
                  </a:cxn>
                  <a:cxn ang="0">
                    <a:pos x="3" y="4"/>
                  </a:cxn>
                  <a:cxn ang="0">
                    <a:pos x="5" y="3"/>
                  </a:cxn>
                  <a:cxn ang="0">
                    <a:pos x="3" y="0"/>
                  </a:cxn>
                  <a:cxn ang="0">
                    <a:pos x="0" y="1"/>
                  </a:cxn>
                  <a:cxn ang="0">
                    <a:pos x="0" y="3"/>
                  </a:cxn>
                </a:cxnLst>
                <a:rect l="0" t="0" r="r" b="b"/>
                <a:pathLst>
                  <a:path w="5" h="4">
                    <a:moveTo>
                      <a:pt x="0" y="3"/>
                    </a:moveTo>
                    <a:lnTo>
                      <a:pt x="3" y="4"/>
                    </a:lnTo>
                    <a:lnTo>
                      <a:pt x="5" y="3"/>
                    </a:lnTo>
                    <a:lnTo>
                      <a:pt x="3" y="0"/>
                    </a:lnTo>
                    <a:lnTo>
                      <a:pt x="0"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3" name="Freeform 495"/>
              <p:cNvSpPr>
                <a:spLocks/>
              </p:cNvSpPr>
              <p:nvPr/>
            </p:nvSpPr>
            <p:spPr bwMode="gray">
              <a:xfrm>
                <a:off x="6077317" y="3025103"/>
                <a:ext cx="3" cy="5"/>
              </a:xfrm>
              <a:custGeom>
                <a:avLst/>
                <a:gdLst/>
                <a:ahLst/>
                <a:cxnLst>
                  <a:cxn ang="0">
                    <a:pos x="0" y="2"/>
                  </a:cxn>
                  <a:cxn ang="0">
                    <a:pos x="1" y="5"/>
                  </a:cxn>
                  <a:cxn ang="0">
                    <a:pos x="3" y="2"/>
                  </a:cxn>
                  <a:cxn ang="0">
                    <a:pos x="1" y="0"/>
                  </a:cxn>
                  <a:cxn ang="0">
                    <a:pos x="0" y="0"/>
                  </a:cxn>
                  <a:cxn ang="0">
                    <a:pos x="0" y="2"/>
                  </a:cxn>
                </a:cxnLst>
                <a:rect l="0" t="0" r="r" b="b"/>
                <a:pathLst>
                  <a:path w="3" h="5">
                    <a:moveTo>
                      <a:pt x="0" y="2"/>
                    </a:moveTo>
                    <a:lnTo>
                      <a:pt x="1" y="5"/>
                    </a:lnTo>
                    <a:lnTo>
                      <a:pt x="3" y="2"/>
                    </a:lnTo>
                    <a:lnTo>
                      <a:pt x="1" y="0"/>
                    </a:lnTo>
                    <a:lnTo>
                      <a:pt x="0"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4" name="Freeform 496"/>
              <p:cNvSpPr>
                <a:spLocks/>
              </p:cNvSpPr>
              <p:nvPr/>
            </p:nvSpPr>
            <p:spPr bwMode="gray">
              <a:xfrm>
                <a:off x="6077355" y="3025103"/>
                <a:ext cx="4" cy="6"/>
              </a:xfrm>
              <a:custGeom>
                <a:avLst/>
                <a:gdLst/>
                <a:ahLst/>
                <a:cxnLst>
                  <a:cxn ang="0">
                    <a:pos x="4" y="6"/>
                  </a:cxn>
                  <a:cxn ang="0">
                    <a:pos x="3" y="1"/>
                  </a:cxn>
                  <a:cxn ang="0">
                    <a:pos x="1" y="0"/>
                  </a:cxn>
                  <a:cxn ang="0">
                    <a:pos x="0" y="3"/>
                  </a:cxn>
                  <a:cxn ang="0">
                    <a:pos x="0" y="4"/>
                  </a:cxn>
                  <a:cxn ang="0">
                    <a:pos x="2" y="6"/>
                  </a:cxn>
                  <a:cxn ang="0">
                    <a:pos x="4" y="6"/>
                  </a:cxn>
                </a:cxnLst>
                <a:rect l="0" t="0" r="r" b="b"/>
                <a:pathLst>
                  <a:path w="4" h="6">
                    <a:moveTo>
                      <a:pt x="4" y="6"/>
                    </a:moveTo>
                    <a:lnTo>
                      <a:pt x="3" y="1"/>
                    </a:lnTo>
                    <a:lnTo>
                      <a:pt x="1" y="0"/>
                    </a:lnTo>
                    <a:lnTo>
                      <a:pt x="0" y="3"/>
                    </a:lnTo>
                    <a:lnTo>
                      <a:pt x="0" y="4"/>
                    </a:lnTo>
                    <a:lnTo>
                      <a:pt x="2" y="6"/>
                    </a:lnTo>
                    <a:lnTo>
                      <a:pt x="4"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5" name="Freeform 497"/>
              <p:cNvSpPr>
                <a:spLocks/>
              </p:cNvSpPr>
              <p:nvPr/>
            </p:nvSpPr>
            <p:spPr bwMode="gray">
              <a:xfrm>
                <a:off x="6077323" y="3025116"/>
                <a:ext cx="37" cy="39"/>
              </a:xfrm>
              <a:custGeom>
                <a:avLst/>
                <a:gdLst/>
                <a:ahLst/>
                <a:cxnLst>
                  <a:cxn ang="0">
                    <a:pos x="25" y="6"/>
                  </a:cxn>
                  <a:cxn ang="0">
                    <a:pos x="20" y="7"/>
                  </a:cxn>
                  <a:cxn ang="0">
                    <a:pos x="12" y="4"/>
                  </a:cxn>
                  <a:cxn ang="0">
                    <a:pos x="5" y="0"/>
                  </a:cxn>
                  <a:cxn ang="0">
                    <a:pos x="2" y="0"/>
                  </a:cxn>
                  <a:cxn ang="0">
                    <a:pos x="0" y="3"/>
                  </a:cxn>
                  <a:cxn ang="0">
                    <a:pos x="3" y="9"/>
                  </a:cxn>
                  <a:cxn ang="0">
                    <a:pos x="6" y="13"/>
                  </a:cxn>
                  <a:cxn ang="0">
                    <a:pos x="7" y="24"/>
                  </a:cxn>
                  <a:cxn ang="0">
                    <a:pos x="11" y="30"/>
                  </a:cxn>
                  <a:cxn ang="0">
                    <a:pos x="14" y="36"/>
                  </a:cxn>
                  <a:cxn ang="0">
                    <a:pos x="16" y="39"/>
                  </a:cxn>
                  <a:cxn ang="0">
                    <a:pos x="24" y="38"/>
                  </a:cxn>
                  <a:cxn ang="0">
                    <a:pos x="26" y="33"/>
                  </a:cxn>
                  <a:cxn ang="0">
                    <a:pos x="30" y="33"/>
                  </a:cxn>
                  <a:cxn ang="0">
                    <a:pos x="32" y="26"/>
                  </a:cxn>
                  <a:cxn ang="0">
                    <a:pos x="35" y="22"/>
                  </a:cxn>
                  <a:cxn ang="0">
                    <a:pos x="37" y="11"/>
                  </a:cxn>
                  <a:cxn ang="0">
                    <a:pos x="37" y="2"/>
                  </a:cxn>
                  <a:cxn ang="0">
                    <a:pos x="33" y="1"/>
                  </a:cxn>
                  <a:cxn ang="0">
                    <a:pos x="30" y="1"/>
                  </a:cxn>
                  <a:cxn ang="0">
                    <a:pos x="25" y="6"/>
                  </a:cxn>
                </a:cxnLst>
                <a:rect l="0" t="0" r="r" b="b"/>
                <a:pathLst>
                  <a:path w="37" h="39">
                    <a:moveTo>
                      <a:pt x="25" y="6"/>
                    </a:move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lnTo>
                      <a:pt x="33" y="1"/>
                    </a:lnTo>
                    <a:lnTo>
                      <a:pt x="30" y="1"/>
                    </a:lnTo>
                    <a:lnTo>
                      <a:pt x="25"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6" name="Freeform 498"/>
              <p:cNvSpPr>
                <a:spLocks/>
              </p:cNvSpPr>
              <p:nvPr/>
            </p:nvSpPr>
            <p:spPr bwMode="gray">
              <a:xfrm>
                <a:off x="6077529" y="3024817"/>
                <a:ext cx="4" cy="10"/>
              </a:xfrm>
              <a:custGeom>
                <a:avLst/>
                <a:gdLst/>
                <a:ahLst/>
                <a:cxnLst>
                  <a:cxn ang="0">
                    <a:pos x="0" y="3"/>
                  </a:cxn>
                  <a:cxn ang="0">
                    <a:pos x="0" y="7"/>
                  </a:cxn>
                  <a:cxn ang="0">
                    <a:pos x="2" y="10"/>
                  </a:cxn>
                  <a:cxn ang="0">
                    <a:pos x="4" y="6"/>
                  </a:cxn>
                  <a:cxn ang="0">
                    <a:pos x="4" y="2"/>
                  </a:cxn>
                  <a:cxn ang="0">
                    <a:pos x="0" y="0"/>
                  </a:cxn>
                  <a:cxn ang="0">
                    <a:pos x="0" y="3"/>
                  </a:cxn>
                </a:cxnLst>
                <a:rect l="0" t="0" r="r" b="b"/>
                <a:pathLst>
                  <a:path w="4" h="10">
                    <a:moveTo>
                      <a:pt x="0" y="3"/>
                    </a:moveTo>
                    <a:lnTo>
                      <a:pt x="0" y="7"/>
                    </a:lnTo>
                    <a:lnTo>
                      <a:pt x="2" y="10"/>
                    </a:lnTo>
                    <a:lnTo>
                      <a:pt x="4" y="6"/>
                    </a:lnTo>
                    <a:lnTo>
                      <a:pt x="4" y="2"/>
                    </a:lnTo>
                    <a:lnTo>
                      <a:pt x="0"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7" name="Freeform 499"/>
              <p:cNvSpPr>
                <a:spLocks/>
              </p:cNvSpPr>
              <p:nvPr/>
            </p:nvSpPr>
            <p:spPr bwMode="gray">
              <a:xfrm>
                <a:off x="6077533" y="3024828"/>
                <a:ext cx="6" cy="6"/>
              </a:xfrm>
              <a:custGeom>
                <a:avLst/>
                <a:gdLst/>
                <a:ahLst/>
                <a:cxnLst>
                  <a:cxn ang="0">
                    <a:pos x="5" y="6"/>
                  </a:cxn>
                  <a:cxn ang="0">
                    <a:pos x="6" y="4"/>
                  </a:cxn>
                  <a:cxn ang="0">
                    <a:pos x="1" y="0"/>
                  </a:cxn>
                  <a:cxn ang="0">
                    <a:pos x="0" y="2"/>
                  </a:cxn>
                  <a:cxn ang="0">
                    <a:pos x="5" y="6"/>
                  </a:cxn>
                </a:cxnLst>
                <a:rect l="0" t="0" r="r" b="b"/>
                <a:pathLst>
                  <a:path w="6" h="6">
                    <a:moveTo>
                      <a:pt x="5" y="6"/>
                    </a:moveTo>
                    <a:lnTo>
                      <a:pt x="6" y="4"/>
                    </a:lnTo>
                    <a:lnTo>
                      <a:pt x="1" y="0"/>
                    </a:lnTo>
                    <a:lnTo>
                      <a:pt x="0" y="2"/>
                    </a:lnTo>
                    <a:lnTo>
                      <a:pt x="5"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8" name="Freeform 500"/>
              <p:cNvSpPr>
                <a:spLocks/>
              </p:cNvSpPr>
              <p:nvPr/>
            </p:nvSpPr>
            <p:spPr bwMode="gray">
              <a:xfrm>
                <a:off x="6077549" y="3024855"/>
                <a:ext cx="4" cy="5"/>
              </a:xfrm>
              <a:custGeom>
                <a:avLst/>
                <a:gdLst/>
                <a:ahLst/>
                <a:cxnLst>
                  <a:cxn ang="0">
                    <a:pos x="2" y="0"/>
                  </a:cxn>
                  <a:cxn ang="0">
                    <a:pos x="0" y="1"/>
                  </a:cxn>
                  <a:cxn ang="0">
                    <a:pos x="0" y="3"/>
                  </a:cxn>
                  <a:cxn ang="0">
                    <a:pos x="2" y="5"/>
                  </a:cxn>
                  <a:cxn ang="0">
                    <a:pos x="4" y="4"/>
                  </a:cxn>
                  <a:cxn ang="0">
                    <a:pos x="2" y="0"/>
                  </a:cxn>
                </a:cxnLst>
                <a:rect l="0" t="0" r="r" b="b"/>
                <a:pathLst>
                  <a:path w="4" h="5">
                    <a:moveTo>
                      <a:pt x="2" y="0"/>
                    </a:moveTo>
                    <a:lnTo>
                      <a:pt x="0" y="1"/>
                    </a:lnTo>
                    <a:lnTo>
                      <a:pt x="0" y="3"/>
                    </a:lnTo>
                    <a:lnTo>
                      <a:pt x="2" y="5"/>
                    </a:lnTo>
                    <a:lnTo>
                      <a:pt x="4" y="4"/>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39" name="Freeform 501"/>
              <p:cNvSpPr>
                <a:spLocks/>
              </p:cNvSpPr>
              <p:nvPr/>
            </p:nvSpPr>
            <p:spPr bwMode="gray">
              <a:xfrm>
                <a:off x="6077551" y="3024864"/>
                <a:ext cx="2" cy="3"/>
              </a:xfrm>
              <a:custGeom>
                <a:avLst/>
                <a:gdLst/>
                <a:ahLst/>
                <a:cxnLst>
                  <a:cxn ang="0">
                    <a:pos x="0" y="3"/>
                  </a:cxn>
                  <a:cxn ang="0">
                    <a:pos x="2" y="2"/>
                  </a:cxn>
                  <a:cxn ang="0">
                    <a:pos x="2" y="0"/>
                  </a:cxn>
                  <a:cxn ang="0">
                    <a:pos x="0" y="0"/>
                  </a:cxn>
                  <a:cxn ang="0">
                    <a:pos x="0" y="3"/>
                  </a:cxn>
                </a:cxnLst>
                <a:rect l="0" t="0" r="r" b="b"/>
                <a:pathLst>
                  <a:path w="2" h="3">
                    <a:moveTo>
                      <a:pt x="0" y="3"/>
                    </a:moveTo>
                    <a:lnTo>
                      <a:pt x="2" y="2"/>
                    </a:lnTo>
                    <a:lnTo>
                      <a:pt x="2" y="0"/>
                    </a:lnTo>
                    <a:lnTo>
                      <a:pt x="0"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0" name="Freeform 502"/>
              <p:cNvSpPr>
                <a:spLocks/>
              </p:cNvSpPr>
              <p:nvPr/>
            </p:nvSpPr>
            <p:spPr bwMode="gray">
              <a:xfrm>
                <a:off x="6077533" y="3024878"/>
                <a:ext cx="3" cy="4"/>
              </a:xfrm>
              <a:custGeom>
                <a:avLst/>
                <a:gdLst/>
                <a:ahLst/>
                <a:cxnLst>
                  <a:cxn ang="0">
                    <a:pos x="0" y="4"/>
                  </a:cxn>
                  <a:cxn ang="0">
                    <a:pos x="2" y="4"/>
                  </a:cxn>
                  <a:cxn ang="0">
                    <a:pos x="3" y="2"/>
                  </a:cxn>
                  <a:cxn ang="0">
                    <a:pos x="1" y="0"/>
                  </a:cxn>
                  <a:cxn ang="0">
                    <a:pos x="0" y="1"/>
                  </a:cxn>
                  <a:cxn ang="0">
                    <a:pos x="0" y="4"/>
                  </a:cxn>
                </a:cxnLst>
                <a:rect l="0" t="0" r="r" b="b"/>
                <a:pathLst>
                  <a:path w="3" h="4">
                    <a:moveTo>
                      <a:pt x="0" y="4"/>
                    </a:moveTo>
                    <a:lnTo>
                      <a:pt x="2" y="4"/>
                    </a:lnTo>
                    <a:lnTo>
                      <a:pt x="3" y="2"/>
                    </a:lnTo>
                    <a:lnTo>
                      <a:pt x="1" y="0"/>
                    </a:lnTo>
                    <a:lnTo>
                      <a:pt x="0" y="1"/>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1" name="Freeform 503"/>
              <p:cNvSpPr>
                <a:spLocks/>
              </p:cNvSpPr>
              <p:nvPr/>
            </p:nvSpPr>
            <p:spPr bwMode="gray">
              <a:xfrm>
                <a:off x="6077526" y="3024876"/>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2" name="Freeform 504"/>
              <p:cNvSpPr>
                <a:spLocks/>
              </p:cNvSpPr>
              <p:nvPr/>
            </p:nvSpPr>
            <p:spPr bwMode="gray">
              <a:xfrm>
                <a:off x="6077504" y="3024874"/>
                <a:ext cx="26" cy="21"/>
              </a:xfrm>
              <a:custGeom>
                <a:avLst/>
                <a:gdLst/>
                <a:ahLst/>
                <a:cxnLst>
                  <a:cxn ang="0">
                    <a:pos x="25" y="16"/>
                  </a:cxn>
                  <a:cxn ang="0">
                    <a:pos x="15" y="9"/>
                  </a:cxn>
                  <a:cxn ang="0">
                    <a:pos x="9" y="3"/>
                  </a:cxn>
                  <a:cxn ang="0">
                    <a:pos x="6" y="3"/>
                  </a:cxn>
                  <a:cxn ang="0">
                    <a:pos x="4" y="1"/>
                  </a:cxn>
                  <a:cxn ang="0">
                    <a:pos x="0" y="0"/>
                  </a:cxn>
                  <a:cxn ang="0">
                    <a:pos x="0" y="3"/>
                  </a:cxn>
                  <a:cxn ang="0">
                    <a:pos x="1" y="6"/>
                  </a:cxn>
                  <a:cxn ang="0">
                    <a:pos x="7" y="11"/>
                  </a:cxn>
                  <a:cxn ang="0">
                    <a:pos x="9" y="12"/>
                  </a:cxn>
                  <a:cxn ang="0">
                    <a:pos x="19" y="19"/>
                  </a:cxn>
                  <a:cxn ang="0">
                    <a:pos x="25" y="21"/>
                  </a:cxn>
                  <a:cxn ang="0">
                    <a:pos x="26" y="19"/>
                  </a:cxn>
                  <a:cxn ang="0">
                    <a:pos x="25" y="16"/>
                  </a:cxn>
                </a:cxnLst>
                <a:rect l="0" t="0" r="r" b="b"/>
                <a:pathLst>
                  <a:path w="26" h="21">
                    <a:moveTo>
                      <a:pt x="25" y="16"/>
                    </a:moveTo>
                    <a:lnTo>
                      <a:pt x="15" y="9"/>
                    </a:lnTo>
                    <a:lnTo>
                      <a:pt x="9" y="3"/>
                    </a:lnTo>
                    <a:lnTo>
                      <a:pt x="6" y="3"/>
                    </a:lnTo>
                    <a:lnTo>
                      <a:pt x="4" y="1"/>
                    </a:lnTo>
                    <a:lnTo>
                      <a:pt x="0" y="0"/>
                    </a:lnTo>
                    <a:lnTo>
                      <a:pt x="0" y="3"/>
                    </a:lnTo>
                    <a:lnTo>
                      <a:pt x="1" y="6"/>
                    </a:lnTo>
                    <a:lnTo>
                      <a:pt x="7" y="11"/>
                    </a:lnTo>
                    <a:lnTo>
                      <a:pt x="9" y="12"/>
                    </a:lnTo>
                    <a:lnTo>
                      <a:pt x="19" y="19"/>
                    </a:lnTo>
                    <a:lnTo>
                      <a:pt x="25" y="21"/>
                    </a:lnTo>
                    <a:lnTo>
                      <a:pt x="26" y="19"/>
                    </a:lnTo>
                    <a:lnTo>
                      <a:pt x="25"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3" name="Freeform 505"/>
              <p:cNvSpPr>
                <a:spLocks/>
              </p:cNvSpPr>
              <p:nvPr/>
            </p:nvSpPr>
            <p:spPr bwMode="gray">
              <a:xfrm>
                <a:off x="6077627" y="3024844"/>
                <a:ext cx="10" cy="8"/>
              </a:xfrm>
              <a:custGeom>
                <a:avLst/>
                <a:gdLst/>
                <a:ahLst/>
                <a:cxnLst>
                  <a:cxn ang="0">
                    <a:pos x="0" y="6"/>
                  </a:cxn>
                  <a:cxn ang="0">
                    <a:pos x="3" y="8"/>
                  </a:cxn>
                  <a:cxn ang="0">
                    <a:pos x="10" y="8"/>
                  </a:cxn>
                  <a:cxn ang="0">
                    <a:pos x="10" y="3"/>
                  </a:cxn>
                  <a:cxn ang="0">
                    <a:pos x="8" y="0"/>
                  </a:cxn>
                  <a:cxn ang="0">
                    <a:pos x="0" y="1"/>
                  </a:cxn>
                  <a:cxn ang="0">
                    <a:pos x="0" y="6"/>
                  </a:cxn>
                </a:cxnLst>
                <a:rect l="0" t="0" r="r" b="b"/>
                <a:pathLst>
                  <a:path w="10" h="8">
                    <a:moveTo>
                      <a:pt x="0" y="6"/>
                    </a:moveTo>
                    <a:lnTo>
                      <a:pt x="3" y="8"/>
                    </a:lnTo>
                    <a:lnTo>
                      <a:pt x="10" y="8"/>
                    </a:lnTo>
                    <a:lnTo>
                      <a:pt x="10" y="3"/>
                    </a:lnTo>
                    <a:lnTo>
                      <a:pt x="8" y="0"/>
                    </a:lnTo>
                    <a:lnTo>
                      <a:pt x="0" y="1"/>
                    </a:lnTo>
                    <a:lnTo>
                      <a:pt x="0"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4" name="Freeform 506"/>
              <p:cNvSpPr>
                <a:spLocks/>
              </p:cNvSpPr>
              <p:nvPr/>
            </p:nvSpPr>
            <p:spPr bwMode="gray">
              <a:xfrm>
                <a:off x="6077636" y="3024829"/>
                <a:ext cx="14" cy="8"/>
              </a:xfrm>
              <a:custGeom>
                <a:avLst/>
                <a:gdLst/>
                <a:ahLst/>
                <a:cxnLst>
                  <a:cxn ang="0">
                    <a:pos x="8" y="2"/>
                  </a:cxn>
                  <a:cxn ang="0">
                    <a:pos x="0" y="7"/>
                  </a:cxn>
                  <a:cxn ang="0">
                    <a:pos x="4" y="8"/>
                  </a:cxn>
                  <a:cxn ang="0">
                    <a:pos x="14" y="3"/>
                  </a:cxn>
                  <a:cxn ang="0">
                    <a:pos x="12" y="0"/>
                  </a:cxn>
                  <a:cxn ang="0">
                    <a:pos x="8" y="2"/>
                  </a:cxn>
                </a:cxnLst>
                <a:rect l="0" t="0" r="r" b="b"/>
                <a:pathLst>
                  <a:path w="14" h="8">
                    <a:moveTo>
                      <a:pt x="8" y="2"/>
                    </a:moveTo>
                    <a:lnTo>
                      <a:pt x="0" y="7"/>
                    </a:lnTo>
                    <a:lnTo>
                      <a:pt x="4" y="8"/>
                    </a:lnTo>
                    <a:lnTo>
                      <a:pt x="14" y="3"/>
                    </a:lnTo>
                    <a:lnTo>
                      <a:pt x="12" y="0"/>
                    </a:lnTo>
                    <a:lnTo>
                      <a:pt x="8"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5" name="Freeform 507"/>
              <p:cNvSpPr>
                <a:spLocks noEditPoints="1"/>
              </p:cNvSpPr>
              <p:nvPr/>
            </p:nvSpPr>
            <p:spPr bwMode="gray">
              <a:xfrm>
                <a:off x="6077529" y="3025032"/>
                <a:ext cx="109" cy="160"/>
              </a:xfrm>
              <a:custGeom>
                <a:avLst/>
                <a:gdLst/>
                <a:ahLst/>
                <a:cxnLst>
                  <a:cxn ang="0">
                    <a:pos x="94" y="44"/>
                  </a:cxn>
                  <a:cxn ang="0">
                    <a:pos x="85" y="30"/>
                  </a:cxn>
                  <a:cxn ang="0">
                    <a:pos x="82" y="30"/>
                  </a:cxn>
                  <a:cxn ang="0">
                    <a:pos x="77" y="29"/>
                  </a:cxn>
                  <a:cxn ang="0">
                    <a:pos x="73" y="15"/>
                  </a:cxn>
                  <a:cxn ang="0">
                    <a:pos x="66" y="10"/>
                  </a:cxn>
                  <a:cxn ang="0">
                    <a:pos x="56" y="5"/>
                  </a:cxn>
                  <a:cxn ang="0">
                    <a:pos x="69" y="25"/>
                  </a:cxn>
                  <a:cxn ang="0">
                    <a:pos x="76" y="48"/>
                  </a:cxn>
                  <a:cxn ang="0">
                    <a:pos x="66" y="59"/>
                  </a:cxn>
                  <a:cxn ang="0">
                    <a:pos x="73" y="66"/>
                  </a:cxn>
                  <a:cxn ang="0">
                    <a:pos x="78" y="81"/>
                  </a:cxn>
                  <a:cxn ang="0">
                    <a:pos x="79" y="90"/>
                  </a:cxn>
                  <a:cxn ang="0">
                    <a:pos x="92" y="70"/>
                  </a:cxn>
                  <a:cxn ang="0">
                    <a:pos x="94" y="61"/>
                  </a:cxn>
                  <a:cxn ang="0">
                    <a:pos x="100" y="59"/>
                  </a:cxn>
                  <a:cxn ang="0">
                    <a:pos x="106" y="48"/>
                  </a:cxn>
                  <a:cxn ang="0">
                    <a:pos x="109" y="35"/>
                  </a:cxn>
                  <a:cxn ang="0">
                    <a:pos x="101" y="42"/>
                  </a:cxn>
                  <a:cxn ang="0">
                    <a:pos x="58" y="88"/>
                  </a:cxn>
                  <a:cxn ang="0">
                    <a:pos x="56" y="79"/>
                  </a:cxn>
                  <a:cxn ang="0">
                    <a:pos x="50" y="87"/>
                  </a:cxn>
                  <a:cxn ang="0">
                    <a:pos x="44" y="101"/>
                  </a:cxn>
                  <a:cxn ang="0">
                    <a:pos x="29" y="114"/>
                  </a:cxn>
                  <a:cxn ang="0">
                    <a:pos x="11" y="129"/>
                  </a:cxn>
                  <a:cxn ang="0">
                    <a:pos x="0" y="149"/>
                  </a:cxn>
                  <a:cxn ang="0">
                    <a:pos x="8" y="154"/>
                  </a:cxn>
                  <a:cxn ang="0">
                    <a:pos x="36" y="147"/>
                  </a:cxn>
                  <a:cxn ang="0">
                    <a:pos x="48" y="124"/>
                  </a:cxn>
                  <a:cxn ang="0">
                    <a:pos x="58" y="114"/>
                  </a:cxn>
                  <a:cxn ang="0">
                    <a:pos x="67" y="100"/>
                  </a:cxn>
                  <a:cxn ang="0">
                    <a:pos x="63" y="84"/>
                  </a:cxn>
                </a:cxnLst>
                <a:rect l="0" t="0" r="r" b="b"/>
                <a:pathLst>
                  <a:path w="109" h="160">
                    <a:moveTo>
                      <a:pt x="101" y="42"/>
                    </a:moveTo>
                    <a:lnTo>
                      <a:pt x="94" y="44"/>
                    </a:lnTo>
                    <a:lnTo>
                      <a:pt x="87" y="39"/>
                    </a:lnTo>
                    <a:lnTo>
                      <a:pt x="85" y="30"/>
                    </a:lnTo>
                    <a:lnTo>
                      <a:pt x="81" y="25"/>
                    </a:lnTo>
                    <a:lnTo>
                      <a:pt x="82" y="30"/>
                    </a:lnTo>
                    <a:lnTo>
                      <a:pt x="80" y="32"/>
                    </a:lnTo>
                    <a:lnTo>
                      <a:pt x="77" y="29"/>
                    </a:lnTo>
                    <a:lnTo>
                      <a:pt x="73" y="20"/>
                    </a:lnTo>
                    <a:lnTo>
                      <a:pt x="73" y="15"/>
                    </a:lnTo>
                    <a:lnTo>
                      <a:pt x="69" y="10"/>
                    </a:lnTo>
                    <a:lnTo>
                      <a:pt x="66" y="10"/>
                    </a:lnTo>
                    <a:lnTo>
                      <a:pt x="56" y="0"/>
                    </a:lnTo>
                    <a:lnTo>
                      <a:pt x="56" y="5"/>
                    </a:lnTo>
                    <a:lnTo>
                      <a:pt x="59" y="10"/>
                    </a:lnTo>
                    <a:lnTo>
                      <a:pt x="69" y="25"/>
                    </a:lnTo>
                    <a:lnTo>
                      <a:pt x="73" y="33"/>
                    </a:lnTo>
                    <a:lnTo>
                      <a:pt x="76" y="48"/>
                    </a:lnTo>
                    <a:lnTo>
                      <a:pt x="74" y="57"/>
                    </a:lnTo>
                    <a:lnTo>
                      <a:pt x="66" y="59"/>
                    </a:lnTo>
                    <a:lnTo>
                      <a:pt x="66" y="64"/>
                    </a:lnTo>
                    <a:lnTo>
                      <a:pt x="73" y="66"/>
                    </a:lnTo>
                    <a:lnTo>
                      <a:pt x="79" y="74"/>
                    </a:lnTo>
                    <a:lnTo>
                      <a:pt x="78" y="81"/>
                    </a:lnTo>
                    <a:lnTo>
                      <a:pt x="73" y="87"/>
                    </a:lnTo>
                    <a:lnTo>
                      <a:pt x="79" y="90"/>
                    </a:lnTo>
                    <a:lnTo>
                      <a:pt x="84" y="88"/>
                    </a:lnTo>
                    <a:lnTo>
                      <a:pt x="92" y="70"/>
                    </a:lnTo>
                    <a:lnTo>
                      <a:pt x="96" y="66"/>
                    </a:lnTo>
                    <a:lnTo>
                      <a:pt x="94" y="61"/>
                    </a:lnTo>
                    <a:lnTo>
                      <a:pt x="94" y="59"/>
                    </a:lnTo>
                    <a:lnTo>
                      <a:pt x="100" y="59"/>
                    </a:lnTo>
                    <a:lnTo>
                      <a:pt x="105" y="61"/>
                    </a:lnTo>
                    <a:lnTo>
                      <a:pt x="106" y="48"/>
                    </a:lnTo>
                    <a:lnTo>
                      <a:pt x="109" y="44"/>
                    </a:lnTo>
                    <a:lnTo>
                      <a:pt x="109" y="35"/>
                    </a:lnTo>
                    <a:lnTo>
                      <a:pt x="103" y="37"/>
                    </a:lnTo>
                    <a:lnTo>
                      <a:pt x="101" y="42"/>
                    </a:lnTo>
                    <a:close/>
                    <a:moveTo>
                      <a:pt x="61" y="88"/>
                    </a:moveTo>
                    <a:lnTo>
                      <a:pt x="58" y="88"/>
                    </a:lnTo>
                    <a:lnTo>
                      <a:pt x="58" y="82"/>
                    </a:lnTo>
                    <a:lnTo>
                      <a:pt x="56" y="79"/>
                    </a:lnTo>
                    <a:lnTo>
                      <a:pt x="50" y="81"/>
                    </a:lnTo>
                    <a:lnTo>
                      <a:pt x="50" y="87"/>
                    </a:lnTo>
                    <a:lnTo>
                      <a:pt x="44" y="96"/>
                    </a:lnTo>
                    <a:lnTo>
                      <a:pt x="44" y="101"/>
                    </a:lnTo>
                    <a:lnTo>
                      <a:pt x="40" y="107"/>
                    </a:lnTo>
                    <a:lnTo>
                      <a:pt x="29" y="114"/>
                    </a:lnTo>
                    <a:lnTo>
                      <a:pt x="21" y="123"/>
                    </a:lnTo>
                    <a:lnTo>
                      <a:pt x="11" y="129"/>
                    </a:lnTo>
                    <a:lnTo>
                      <a:pt x="5" y="137"/>
                    </a:lnTo>
                    <a:lnTo>
                      <a:pt x="0" y="149"/>
                    </a:lnTo>
                    <a:lnTo>
                      <a:pt x="1" y="154"/>
                    </a:lnTo>
                    <a:lnTo>
                      <a:pt x="8" y="154"/>
                    </a:lnTo>
                    <a:lnTo>
                      <a:pt x="23" y="160"/>
                    </a:lnTo>
                    <a:lnTo>
                      <a:pt x="36" y="147"/>
                    </a:lnTo>
                    <a:lnTo>
                      <a:pt x="43" y="130"/>
                    </a:lnTo>
                    <a:lnTo>
                      <a:pt x="48" y="124"/>
                    </a:lnTo>
                    <a:lnTo>
                      <a:pt x="56" y="121"/>
                    </a:lnTo>
                    <a:lnTo>
                      <a:pt x="58" y="114"/>
                    </a:lnTo>
                    <a:lnTo>
                      <a:pt x="61" y="109"/>
                    </a:lnTo>
                    <a:lnTo>
                      <a:pt x="67" y="100"/>
                    </a:lnTo>
                    <a:lnTo>
                      <a:pt x="68" y="85"/>
                    </a:lnTo>
                    <a:lnTo>
                      <a:pt x="63" y="84"/>
                    </a:lnTo>
                    <a:lnTo>
                      <a:pt x="61" y="8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6" name="Freeform 508"/>
              <p:cNvSpPr>
                <a:spLocks/>
              </p:cNvSpPr>
              <p:nvPr/>
            </p:nvSpPr>
            <p:spPr bwMode="gray">
              <a:xfrm>
                <a:off x="6077538" y="3025194"/>
                <a:ext cx="4" cy="7"/>
              </a:xfrm>
              <a:custGeom>
                <a:avLst/>
                <a:gdLst/>
                <a:ahLst/>
                <a:cxnLst>
                  <a:cxn ang="0">
                    <a:pos x="0" y="7"/>
                  </a:cxn>
                  <a:cxn ang="0">
                    <a:pos x="4" y="5"/>
                  </a:cxn>
                  <a:cxn ang="0">
                    <a:pos x="4" y="0"/>
                  </a:cxn>
                  <a:cxn ang="0">
                    <a:pos x="1" y="0"/>
                  </a:cxn>
                  <a:cxn ang="0">
                    <a:pos x="0" y="7"/>
                  </a:cxn>
                </a:cxnLst>
                <a:rect l="0" t="0" r="r" b="b"/>
                <a:pathLst>
                  <a:path w="4" h="7">
                    <a:moveTo>
                      <a:pt x="0" y="7"/>
                    </a:moveTo>
                    <a:lnTo>
                      <a:pt x="4" y="5"/>
                    </a:lnTo>
                    <a:lnTo>
                      <a:pt x="4" y="0"/>
                    </a:lnTo>
                    <a:lnTo>
                      <a:pt x="1" y="0"/>
                    </a:lnTo>
                    <a:lnTo>
                      <a:pt x="0"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7" name="Freeform 509"/>
              <p:cNvSpPr>
                <a:spLocks/>
              </p:cNvSpPr>
              <p:nvPr/>
            </p:nvSpPr>
            <p:spPr bwMode="gray">
              <a:xfrm>
                <a:off x="6077714" y="3024814"/>
                <a:ext cx="5" cy="5"/>
              </a:xfrm>
              <a:custGeom>
                <a:avLst/>
                <a:gdLst/>
                <a:ahLst/>
                <a:cxnLst>
                  <a:cxn ang="0">
                    <a:pos x="2" y="0"/>
                  </a:cxn>
                  <a:cxn ang="0">
                    <a:pos x="0" y="1"/>
                  </a:cxn>
                  <a:cxn ang="0">
                    <a:pos x="0" y="3"/>
                  </a:cxn>
                  <a:cxn ang="0">
                    <a:pos x="2" y="5"/>
                  </a:cxn>
                  <a:cxn ang="0">
                    <a:pos x="5" y="4"/>
                  </a:cxn>
                  <a:cxn ang="0">
                    <a:pos x="2" y="0"/>
                  </a:cxn>
                </a:cxnLst>
                <a:rect l="0" t="0" r="r" b="b"/>
                <a:pathLst>
                  <a:path w="5" h="5">
                    <a:moveTo>
                      <a:pt x="2" y="0"/>
                    </a:moveTo>
                    <a:lnTo>
                      <a:pt x="0" y="1"/>
                    </a:lnTo>
                    <a:lnTo>
                      <a:pt x="0" y="3"/>
                    </a:lnTo>
                    <a:lnTo>
                      <a:pt x="2" y="5"/>
                    </a:lnTo>
                    <a:lnTo>
                      <a:pt x="5" y="4"/>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8" name="Freeform 510"/>
              <p:cNvSpPr>
                <a:spLocks/>
              </p:cNvSpPr>
              <p:nvPr/>
            </p:nvSpPr>
            <p:spPr bwMode="gray">
              <a:xfrm>
                <a:off x="6077716" y="3024823"/>
                <a:ext cx="3" cy="4"/>
              </a:xfrm>
              <a:custGeom>
                <a:avLst/>
                <a:gdLst/>
                <a:ahLst/>
                <a:cxnLst>
                  <a:cxn ang="0">
                    <a:pos x="0" y="4"/>
                  </a:cxn>
                  <a:cxn ang="0">
                    <a:pos x="3" y="3"/>
                  </a:cxn>
                  <a:cxn ang="0">
                    <a:pos x="3" y="0"/>
                  </a:cxn>
                  <a:cxn ang="0">
                    <a:pos x="0" y="0"/>
                  </a:cxn>
                  <a:cxn ang="0">
                    <a:pos x="0" y="4"/>
                  </a:cxn>
                </a:cxnLst>
                <a:rect l="0" t="0" r="r" b="b"/>
                <a:pathLst>
                  <a:path w="3" h="4">
                    <a:moveTo>
                      <a:pt x="0" y="4"/>
                    </a:moveTo>
                    <a:lnTo>
                      <a:pt x="3" y="3"/>
                    </a:lnTo>
                    <a:lnTo>
                      <a:pt x="3" y="0"/>
                    </a:lnTo>
                    <a:lnTo>
                      <a:pt x="0" y="0"/>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49" name="Freeform 511"/>
              <p:cNvSpPr>
                <a:spLocks/>
              </p:cNvSpPr>
              <p:nvPr/>
            </p:nvSpPr>
            <p:spPr bwMode="gray">
              <a:xfrm>
                <a:off x="6077720" y="3024891"/>
                <a:ext cx="5" cy="4"/>
              </a:xfrm>
              <a:custGeom>
                <a:avLst/>
                <a:gdLst/>
                <a:ahLst/>
                <a:cxnLst>
                  <a:cxn ang="0">
                    <a:pos x="0" y="4"/>
                  </a:cxn>
                  <a:cxn ang="0">
                    <a:pos x="2" y="4"/>
                  </a:cxn>
                  <a:cxn ang="0">
                    <a:pos x="5" y="2"/>
                  </a:cxn>
                  <a:cxn ang="0">
                    <a:pos x="2" y="0"/>
                  </a:cxn>
                  <a:cxn ang="0">
                    <a:pos x="1" y="1"/>
                  </a:cxn>
                  <a:cxn ang="0">
                    <a:pos x="0" y="4"/>
                  </a:cxn>
                </a:cxnLst>
                <a:rect l="0" t="0" r="r" b="b"/>
                <a:pathLst>
                  <a:path w="5" h="4">
                    <a:moveTo>
                      <a:pt x="0" y="4"/>
                    </a:moveTo>
                    <a:lnTo>
                      <a:pt x="2" y="4"/>
                    </a:lnTo>
                    <a:lnTo>
                      <a:pt x="5" y="2"/>
                    </a:lnTo>
                    <a:lnTo>
                      <a:pt x="2" y="0"/>
                    </a:lnTo>
                    <a:lnTo>
                      <a:pt x="1" y="1"/>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250" name="Freeform 512"/>
              <p:cNvSpPr>
                <a:spLocks/>
              </p:cNvSpPr>
              <p:nvPr/>
            </p:nvSpPr>
            <p:spPr bwMode="gray">
              <a:xfrm>
                <a:off x="6077029" y="3024774"/>
                <a:ext cx="379" cy="321"/>
              </a:xfrm>
              <a:custGeom>
                <a:avLst/>
                <a:gdLst/>
                <a:ahLst/>
                <a:cxnLst>
                  <a:cxn ang="0">
                    <a:pos x="345" y="299"/>
                  </a:cxn>
                  <a:cxn ang="0">
                    <a:pos x="352" y="264"/>
                  </a:cxn>
                  <a:cxn ang="0">
                    <a:pos x="371" y="231"/>
                  </a:cxn>
                  <a:cxn ang="0">
                    <a:pos x="374" y="212"/>
                  </a:cxn>
                  <a:cxn ang="0">
                    <a:pos x="374" y="178"/>
                  </a:cxn>
                  <a:cxn ang="0">
                    <a:pos x="371" y="157"/>
                  </a:cxn>
                  <a:cxn ang="0">
                    <a:pos x="352" y="132"/>
                  </a:cxn>
                  <a:cxn ang="0">
                    <a:pos x="338" y="121"/>
                  </a:cxn>
                  <a:cxn ang="0">
                    <a:pos x="332" y="97"/>
                  </a:cxn>
                  <a:cxn ang="0">
                    <a:pos x="312" y="82"/>
                  </a:cxn>
                  <a:cxn ang="0">
                    <a:pos x="302" y="41"/>
                  </a:cxn>
                  <a:cxn ang="0">
                    <a:pos x="290" y="39"/>
                  </a:cxn>
                  <a:cxn ang="0">
                    <a:pos x="280" y="10"/>
                  </a:cxn>
                  <a:cxn ang="0">
                    <a:pos x="273" y="8"/>
                  </a:cxn>
                  <a:cxn ang="0">
                    <a:pos x="271" y="22"/>
                  </a:cxn>
                  <a:cxn ang="0">
                    <a:pos x="270" y="36"/>
                  </a:cxn>
                  <a:cxn ang="0">
                    <a:pos x="257" y="73"/>
                  </a:cxn>
                  <a:cxn ang="0">
                    <a:pos x="234" y="62"/>
                  </a:cxn>
                  <a:cxn ang="0">
                    <a:pos x="219" y="50"/>
                  </a:cxn>
                  <a:cxn ang="0">
                    <a:pos x="215" y="38"/>
                  </a:cxn>
                  <a:cxn ang="0">
                    <a:pos x="223" y="20"/>
                  </a:cxn>
                  <a:cxn ang="0">
                    <a:pos x="214" y="14"/>
                  </a:cxn>
                  <a:cxn ang="0">
                    <a:pos x="186" y="7"/>
                  </a:cxn>
                  <a:cxn ang="0">
                    <a:pos x="183" y="18"/>
                  </a:cxn>
                  <a:cxn ang="0">
                    <a:pos x="161" y="27"/>
                  </a:cxn>
                  <a:cxn ang="0">
                    <a:pos x="160" y="49"/>
                  </a:cxn>
                  <a:cxn ang="0">
                    <a:pos x="150" y="47"/>
                  </a:cxn>
                  <a:cxn ang="0">
                    <a:pos x="138" y="32"/>
                  </a:cxn>
                  <a:cxn ang="0">
                    <a:pos x="124" y="40"/>
                  </a:cxn>
                  <a:cxn ang="0">
                    <a:pos x="110" y="49"/>
                  </a:cxn>
                  <a:cxn ang="0">
                    <a:pos x="101" y="63"/>
                  </a:cxn>
                  <a:cxn ang="0">
                    <a:pos x="90" y="65"/>
                  </a:cxn>
                  <a:cxn ang="0">
                    <a:pos x="84" y="87"/>
                  </a:cxn>
                  <a:cxn ang="0">
                    <a:pos x="61" y="98"/>
                  </a:cxn>
                  <a:cxn ang="0">
                    <a:pos x="42" y="108"/>
                  </a:cxn>
                  <a:cxn ang="0">
                    <a:pos x="26" y="115"/>
                  </a:cxn>
                  <a:cxn ang="0">
                    <a:pos x="13" y="119"/>
                  </a:cxn>
                  <a:cxn ang="0">
                    <a:pos x="13" y="164"/>
                  </a:cxn>
                  <a:cxn ang="0">
                    <a:pos x="7" y="163"/>
                  </a:cxn>
                  <a:cxn ang="0">
                    <a:pos x="2" y="161"/>
                  </a:cxn>
                  <a:cxn ang="0">
                    <a:pos x="10" y="182"/>
                  </a:cxn>
                  <a:cxn ang="0">
                    <a:pos x="19" y="202"/>
                  </a:cxn>
                  <a:cxn ang="0">
                    <a:pos x="27" y="239"/>
                  </a:cxn>
                  <a:cxn ang="0">
                    <a:pos x="20" y="260"/>
                  </a:cxn>
                  <a:cxn ang="0">
                    <a:pos x="42" y="273"/>
                  </a:cxn>
                  <a:cxn ang="0">
                    <a:pos x="61" y="265"/>
                  </a:cxn>
                  <a:cxn ang="0">
                    <a:pos x="90" y="257"/>
                  </a:cxn>
                  <a:cxn ang="0">
                    <a:pos x="104" y="251"/>
                  </a:cxn>
                  <a:cxn ang="0">
                    <a:pos x="137" y="238"/>
                  </a:cxn>
                  <a:cxn ang="0">
                    <a:pos x="186" y="237"/>
                  </a:cxn>
                  <a:cxn ang="0">
                    <a:pos x="206" y="262"/>
                  </a:cxn>
                  <a:cxn ang="0">
                    <a:pos x="218" y="267"/>
                  </a:cxn>
                  <a:cxn ang="0">
                    <a:pos x="229" y="246"/>
                  </a:cxn>
                  <a:cxn ang="0">
                    <a:pos x="228" y="267"/>
                  </a:cxn>
                  <a:cxn ang="0">
                    <a:pos x="228" y="276"/>
                  </a:cxn>
                  <a:cxn ang="0">
                    <a:pos x="240" y="272"/>
                  </a:cxn>
                  <a:cxn ang="0">
                    <a:pos x="246" y="286"/>
                  </a:cxn>
                  <a:cxn ang="0">
                    <a:pos x="254" y="307"/>
                  </a:cxn>
                  <a:cxn ang="0">
                    <a:pos x="269" y="314"/>
                  </a:cxn>
                  <a:cxn ang="0">
                    <a:pos x="292" y="313"/>
                  </a:cxn>
                  <a:cxn ang="0">
                    <a:pos x="307" y="318"/>
                  </a:cxn>
                </a:cxnLst>
                <a:rect l="0" t="0" r="r" b="b"/>
                <a:pathLst>
                  <a:path w="379" h="321">
                    <a:moveTo>
                      <a:pt x="321" y="310"/>
                    </a:moveTo>
                    <a:lnTo>
                      <a:pt x="325" y="305"/>
                    </a:lnTo>
                    <a:lnTo>
                      <a:pt x="330" y="304"/>
                    </a:lnTo>
                    <a:lnTo>
                      <a:pt x="345" y="299"/>
                    </a:lnTo>
                    <a:lnTo>
                      <a:pt x="346" y="293"/>
                    </a:lnTo>
                    <a:lnTo>
                      <a:pt x="345" y="284"/>
                    </a:lnTo>
                    <a:lnTo>
                      <a:pt x="353" y="268"/>
                    </a:lnTo>
                    <a:lnTo>
                      <a:pt x="352" y="264"/>
                    </a:lnTo>
                    <a:lnTo>
                      <a:pt x="358" y="253"/>
                    </a:lnTo>
                    <a:lnTo>
                      <a:pt x="358" y="249"/>
                    </a:lnTo>
                    <a:lnTo>
                      <a:pt x="368" y="236"/>
                    </a:lnTo>
                    <a:lnTo>
                      <a:pt x="371" y="231"/>
                    </a:lnTo>
                    <a:lnTo>
                      <a:pt x="371" y="228"/>
                    </a:lnTo>
                    <a:lnTo>
                      <a:pt x="375" y="222"/>
                    </a:lnTo>
                    <a:lnTo>
                      <a:pt x="375" y="219"/>
                    </a:lnTo>
                    <a:lnTo>
                      <a:pt x="374" y="212"/>
                    </a:lnTo>
                    <a:lnTo>
                      <a:pt x="377" y="203"/>
                    </a:lnTo>
                    <a:lnTo>
                      <a:pt x="377" y="190"/>
                    </a:lnTo>
                    <a:lnTo>
                      <a:pt x="379" y="184"/>
                    </a:lnTo>
                    <a:lnTo>
                      <a:pt x="374" y="178"/>
                    </a:lnTo>
                    <a:lnTo>
                      <a:pt x="373" y="171"/>
                    </a:lnTo>
                    <a:lnTo>
                      <a:pt x="375" y="156"/>
                    </a:lnTo>
                    <a:lnTo>
                      <a:pt x="374" y="154"/>
                    </a:lnTo>
                    <a:lnTo>
                      <a:pt x="371" y="157"/>
                    </a:lnTo>
                    <a:lnTo>
                      <a:pt x="367" y="150"/>
                    </a:lnTo>
                    <a:lnTo>
                      <a:pt x="362" y="141"/>
                    </a:lnTo>
                    <a:lnTo>
                      <a:pt x="358" y="138"/>
                    </a:lnTo>
                    <a:lnTo>
                      <a:pt x="352" y="132"/>
                    </a:lnTo>
                    <a:lnTo>
                      <a:pt x="351" y="125"/>
                    </a:lnTo>
                    <a:lnTo>
                      <a:pt x="348" y="125"/>
                    </a:lnTo>
                    <a:lnTo>
                      <a:pt x="344" y="126"/>
                    </a:lnTo>
                    <a:lnTo>
                      <a:pt x="338" y="121"/>
                    </a:lnTo>
                    <a:lnTo>
                      <a:pt x="339" y="111"/>
                    </a:lnTo>
                    <a:lnTo>
                      <a:pt x="334" y="105"/>
                    </a:lnTo>
                    <a:lnTo>
                      <a:pt x="333" y="100"/>
                    </a:lnTo>
                    <a:lnTo>
                      <a:pt x="332" y="97"/>
                    </a:lnTo>
                    <a:lnTo>
                      <a:pt x="325" y="96"/>
                    </a:lnTo>
                    <a:lnTo>
                      <a:pt x="321" y="90"/>
                    </a:lnTo>
                    <a:lnTo>
                      <a:pt x="314" y="89"/>
                    </a:lnTo>
                    <a:lnTo>
                      <a:pt x="312" y="82"/>
                    </a:lnTo>
                    <a:lnTo>
                      <a:pt x="310" y="77"/>
                    </a:lnTo>
                    <a:lnTo>
                      <a:pt x="308" y="65"/>
                    </a:lnTo>
                    <a:lnTo>
                      <a:pt x="303" y="59"/>
                    </a:lnTo>
                    <a:lnTo>
                      <a:pt x="302" y="41"/>
                    </a:lnTo>
                    <a:lnTo>
                      <a:pt x="299" y="39"/>
                    </a:lnTo>
                    <a:lnTo>
                      <a:pt x="294" y="36"/>
                    </a:lnTo>
                    <a:lnTo>
                      <a:pt x="292" y="35"/>
                    </a:lnTo>
                    <a:lnTo>
                      <a:pt x="290" y="39"/>
                    </a:lnTo>
                    <a:lnTo>
                      <a:pt x="288" y="30"/>
                    </a:lnTo>
                    <a:lnTo>
                      <a:pt x="284" y="20"/>
                    </a:lnTo>
                    <a:lnTo>
                      <a:pt x="283" y="13"/>
                    </a:lnTo>
                    <a:lnTo>
                      <a:pt x="280" y="10"/>
                    </a:lnTo>
                    <a:lnTo>
                      <a:pt x="280" y="3"/>
                    </a:lnTo>
                    <a:lnTo>
                      <a:pt x="277" y="0"/>
                    </a:lnTo>
                    <a:lnTo>
                      <a:pt x="275" y="1"/>
                    </a:lnTo>
                    <a:lnTo>
                      <a:pt x="273" y="8"/>
                    </a:lnTo>
                    <a:lnTo>
                      <a:pt x="272" y="12"/>
                    </a:lnTo>
                    <a:lnTo>
                      <a:pt x="269" y="14"/>
                    </a:lnTo>
                    <a:lnTo>
                      <a:pt x="268" y="18"/>
                    </a:lnTo>
                    <a:lnTo>
                      <a:pt x="271" y="22"/>
                    </a:lnTo>
                    <a:lnTo>
                      <a:pt x="269" y="24"/>
                    </a:lnTo>
                    <a:lnTo>
                      <a:pt x="267" y="27"/>
                    </a:lnTo>
                    <a:lnTo>
                      <a:pt x="267" y="32"/>
                    </a:lnTo>
                    <a:lnTo>
                      <a:pt x="270" y="36"/>
                    </a:lnTo>
                    <a:lnTo>
                      <a:pt x="269" y="41"/>
                    </a:lnTo>
                    <a:lnTo>
                      <a:pt x="266" y="52"/>
                    </a:lnTo>
                    <a:lnTo>
                      <a:pt x="263" y="68"/>
                    </a:lnTo>
                    <a:lnTo>
                      <a:pt x="257" y="73"/>
                    </a:lnTo>
                    <a:lnTo>
                      <a:pt x="249" y="73"/>
                    </a:lnTo>
                    <a:lnTo>
                      <a:pt x="244" y="68"/>
                    </a:lnTo>
                    <a:lnTo>
                      <a:pt x="241" y="65"/>
                    </a:lnTo>
                    <a:lnTo>
                      <a:pt x="234" y="62"/>
                    </a:lnTo>
                    <a:lnTo>
                      <a:pt x="227" y="56"/>
                    </a:lnTo>
                    <a:lnTo>
                      <a:pt x="226" y="53"/>
                    </a:lnTo>
                    <a:lnTo>
                      <a:pt x="220" y="53"/>
                    </a:lnTo>
                    <a:lnTo>
                      <a:pt x="219" y="50"/>
                    </a:lnTo>
                    <a:lnTo>
                      <a:pt x="214" y="47"/>
                    </a:lnTo>
                    <a:lnTo>
                      <a:pt x="211" y="45"/>
                    </a:lnTo>
                    <a:lnTo>
                      <a:pt x="212" y="41"/>
                    </a:lnTo>
                    <a:lnTo>
                      <a:pt x="215" y="38"/>
                    </a:lnTo>
                    <a:lnTo>
                      <a:pt x="215" y="30"/>
                    </a:lnTo>
                    <a:lnTo>
                      <a:pt x="220" y="27"/>
                    </a:lnTo>
                    <a:lnTo>
                      <a:pt x="222" y="25"/>
                    </a:lnTo>
                    <a:lnTo>
                      <a:pt x="223" y="20"/>
                    </a:lnTo>
                    <a:lnTo>
                      <a:pt x="223" y="15"/>
                    </a:lnTo>
                    <a:lnTo>
                      <a:pt x="220" y="15"/>
                    </a:lnTo>
                    <a:lnTo>
                      <a:pt x="216" y="16"/>
                    </a:lnTo>
                    <a:lnTo>
                      <a:pt x="214" y="14"/>
                    </a:lnTo>
                    <a:lnTo>
                      <a:pt x="206" y="14"/>
                    </a:lnTo>
                    <a:lnTo>
                      <a:pt x="201" y="11"/>
                    </a:lnTo>
                    <a:lnTo>
                      <a:pt x="191" y="11"/>
                    </a:lnTo>
                    <a:lnTo>
                      <a:pt x="186" y="7"/>
                    </a:lnTo>
                    <a:lnTo>
                      <a:pt x="178" y="7"/>
                    </a:lnTo>
                    <a:lnTo>
                      <a:pt x="178" y="9"/>
                    </a:lnTo>
                    <a:lnTo>
                      <a:pt x="185" y="13"/>
                    </a:lnTo>
                    <a:lnTo>
                      <a:pt x="183" y="18"/>
                    </a:lnTo>
                    <a:lnTo>
                      <a:pt x="171" y="17"/>
                    </a:lnTo>
                    <a:lnTo>
                      <a:pt x="166" y="18"/>
                    </a:lnTo>
                    <a:lnTo>
                      <a:pt x="161" y="23"/>
                    </a:lnTo>
                    <a:lnTo>
                      <a:pt x="161" y="27"/>
                    </a:lnTo>
                    <a:lnTo>
                      <a:pt x="159" y="29"/>
                    </a:lnTo>
                    <a:lnTo>
                      <a:pt x="155" y="39"/>
                    </a:lnTo>
                    <a:lnTo>
                      <a:pt x="160" y="44"/>
                    </a:lnTo>
                    <a:lnTo>
                      <a:pt x="160" y="49"/>
                    </a:lnTo>
                    <a:lnTo>
                      <a:pt x="159" y="52"/>
                    </a:lnTo>
                    <a:lnTo>
                      <a:pt x="157" y="47"/>
                    </a:lnTo>
                    <a:lnTo>
                      <a:pt x="153" y="47"/>
                    </a:lnTo>
                    <a:lnTo>
                      <a:pt x="150" y="47"/>
                    </a:lnTo>
                    <a:lnTo>
                      <a:pt x="150" y="44"/>
                    </a:lnTo>
                    <a:lnTo>
                      <a:pt x="148" y="44"/>
                    </a:lnTo>
                    <a:lnTo>
                      <a:pt x="145" y="47"/>
                    </a:lnTo>
                    <a:lnTo>
                      <a:pt x="138" y="32"/>
                    </a:lnTo>
                    <a:lnTo>
                      <a:pt x="134" y="33"/>
                    </a:lnTo>
                    <a:lnTo>
                      <a:pt x="131" y="35"/>
                    </a:lnTo>
                    <a:lnTo>
                      <a:pt x="128" y="35"/>
                    </a:lnTo>
                    <a:lnTo>
                      <a:pt x="124" y="40"/>
                    </a:lnTo>
                    <a:lnTo>
                      <a:pt x="121" y="39"/>
                    </a:lnTo>
                    <a:lnTo>
                      <a:pt x="116" y="43"/>
                    </a:lnTo>
                    <a:lnTo>
                      <a:pt x="116" y="48"/>
                    </a:lnTo>
                    <a:lnTo>
                      <a:pt x="110" y="49"/>
                    </a:lnTo>
                    <a:lnTo>
                      <a:pt x="108" y="61"/>
                    </a:lnTo>
                    <a:lnTo>
                      <a:pt x="105" y="61"/>
                    </a:lnTo>
                    <a:lnTo>
                      <a:pt x="102" y="62"/>
                    </a:lnTo>
                    <a:lnTo>
                      <a:pt x="101" y="63"/>
                    </a:lnTo>
                    <a:lnTo>
                      <a:pt x="103" y="66"/>
                    </a:lnTo>
                    <a:lnTo>
                      <a:pt x="98" y="67"/>
                    </a:lnTo>
                    <a:lnTo>
                      <a:pt x="93" y="61"/>
                    </a:lnTo>
                    <a:lnTo>
                      <a:pt x="90" y="65"/>
                    </a:lnTo>
                    <a:lnTo>
                      <a:pt x="88" y="72"/>
                    </a:lnTo>
                    <a:lnTo>
                      <a:pt x="87" y="77"/>
                    </a:lnTo>
                    <a:lnTo>
                      <a:pt x="90" y="79"/>
                    </a:lnTo>
                    <a:lnTo>
                      <a:pt x="84" y="87"/>
                    </a:lnTo>
                    <a:lnTo>
                      <a:pt x="82" y="90"/>
                    </a:lnTo>
                    <a:lnTo>
                      <a:pt x="73" y="96"/>
                    </a:lnTo>
                    <a:lnTo>
                      <a:pt x="70" y="98"/>
                    </a:lnTo>
                    <a:lnTo>
                      <a:pt x="61" y="98"/>
                    </a:lnTo>
                    <a:lnTo>
                      <a:pt x="58" y="102"/>
                    </a:lnTo>
                    <a:lnTo>
                      <a:pt x="52" y="103"/>
                    </a:lnTo>
                    <a:lnTo>
                      <a:pt x="47" y="108"/>
                    </a:lnTo>
                    <a:lnTo>
                      <a:pt x="42" y="108"/>
                    </a:lnTo>
                    <a:lnTo>
                      <a:pt x="39" y="106"/>
                    </a:lnTo>
                    <a:lnTo>
                      <a:pt x="35" y="107"/>
                    </a:lnTo>
                    <a:lnTo>
                      <a:pt x="27" y="115"/>
                    </a:lnTo>
                    <a:lnTo>
                      <a:pt x="26" y="115"/>
                    </a:lnTo>
                    <a:lnTo>
                      <a:pt x="20" y="118"/>
                    </a:lnTo>
                    <a:lnTo>
                      <a:pt x="16" y="124"/>
                    </a:lnTo>
                    <a:lnTo>
                      <a:pt x="14" y="121"/>
                    </a:lnTo>
                    <a:lnTo>
                      <a:pt x="13" y="119"/>
                    </a:lnTo>
                    <a:lnTo>
                      <a:pt x="11" y="122"/>
                    </a:lnTo>
                    <a:lnTo>
                      <a:pt x="7" y="145"/>
                    </a:lnTo>
                    <a:lnTo>
                      <a:pt x="9" y="152"/>
                    </a:lnTo>
                    <a:lnTo>
                      <a:pt x="13" y="164"/>
                    </a:lnTo>
                    <a:lnTo>
                      <a:pt x="13" y="168"/>
                    </a:lnTo>
                    <a:lnTo>
                      <a:pt x="12" y="168"/>
                    </a:lnTo>
                    <a:lnTo>
                      <a:pt x="9" y="163"/>
                    </a:lnTo>
                    <a:lnTo>
                      <a:pt x="7" y="163"/>
                    </a:lnTo>
                    <a:lnTo>
                      <a:pt x="8" y="166"/>
                    </a:lnTo>
                    <a:lnTo>
                      <a:pt x="10" y="171"/>
                    </a:lnTo>
                    <a:lnTo>
                      <a:pt x="9" y="173"/>
                    </a:lnTo>
                    <a:lnTo>
                      <a:pt x="2" y="161"/>
                    </a:lnTo>
                    <a:lnTo>
                      <a:pt x="0" y="161"/>
                    </a:lnTo>
                    <a:lnTo>
                      <a:pt x="0" y="163"/>
                    </a:lnTo>
                    <a:lnTo>
                      <a:pt x="9" y="178"/>
                    </a:lnTo>
                    <a:lnTo>
                      <a:pt x="10" y="182"/>
                    </a:lnTo>
                    <a:lnTo>
                      <a:pt x="13" y="188"/>
                    </a:lnTo>
                    <a:lnTo>
                      <a:pt x="13" y="191"/>
                    </a:lnTo>
                    <a:lnTo>
                      <a:pt x="19" y="199"/>
                    </a:lnTo>
                    <a:lnTo>
                      <a:pt x="19" y="202"/>
                    </a:lnTo>
                    <a:lnTo>
                      <a:pt x="20" y="219"/>
                    </a:lnTo>
                    <a:lnTo>
                      <a:pt x="24" y="225"/>
                    </a:lnTo>
                    <a:lnTo>
                      <a:pt x="25" y="230"/>
                    </a:lnTo>
                    <a:lnTo>
                      <a:pt x="27" y="239"/>
                    </a:lnTo>
                    <a:lnTo>
                      <a:pt x="26" y="242"/>
                    </a:lnTo>
                    <a:lnTo>
                      <a:pt x="24" y="254"/>
                    </a:lnTo>
                    <a:lnTo>
                      <a:pt x="21" y="255"/>
                    </a:lnTo>
                    <a:lnTo>
                      <a:pt x="20" y="260"/>
                    </a:lnTo>
                    <a:lnTo>
                      <a:pt x="21" y="265"/>
                    </a:lnTo>
                    <a:lnTo>
                      <a:pt x="30" y="267"/>
                    </a:lnTo>
                    <a:lnTo>
                      <a:pt x="33" y="272"/>
                    </a:lnTo>
                    <a:lnTo>
                      <a:pt x="42" y="273"/>
                    </a:lnTo>
                    <a:lnTo>
                      <a:pt x="53" y="273"/>
                    </a:lnTo>
                    <a:lnTo>
                      <a:pt x="55" y="272"/>
                    </a:lnTo>
                    <a:lnTo>
                      <a:pt x="55" y="267"/>
                    </a:lnTo>
                    <a:lnTo>
                      <a:pt x="61" y="265"/>
                    </a:lnTo>
                    <a:lnTo>
                      <a:pt x="64" y="262"/>
                    </a:lnTo>
                    <a:lnTo>
                      <a:pt x="73" y="259"/>
                    </a:lnTo>
                    <a:lnTo>
                      <a:pt x="76" y="257"/>
                    </a:lnTo>
                    <a:lnTo>
                      <a:pt x="90" y="257"/>
                    </a:lnTo>
                    <a:lnTo>
                      <a:pt x="92" y="259"/>
                    </a:lnTo>
                    <a:lnTo>
                      <a:pt x="99" y="259"/>
                    </a:lnTo>
                    <a:lnTo>
                      <a:pt x="104" y="255"/>
                    </a:lnTo>
                    <a:lnTo>
                      <a:pt x="104" y="251"/>
                    </a:lnTo>
                    <a:lnTo>
                      <a:pt x="112" y="246"/>
                    </a:lnTo>
                    <a:lnTo>
                      <a:pt x="117" y="246"/>
                    </a:lnTo>
                    <a:lnTo>
                      <a:pt x="125" y="239"/>
                    </a:lnTo>
                    <a:lnTo>
                      <a:pt x="137" y="238"/>
                    </a:lnTo>
                    <a:lnTo>
                      <a:pt x="150" y="232"/>
                    </a:lnTo>
                    <a:lnTo>
                      <a:pt x="171" y="230"/>
                    </a:lnTo>
                    <a:lnTo>
                      <a:pt x="181" y="239"/>
                    </a:lnTo>
                    <a:lnTo>
                      <a:pt x="186" y="237"/>
                    </a:lnTo>
                    <a:lnTo>
                      <a:pt x="195" y="240"/>
                    </a:lnTo>
                    <a:lnTo>
                      <a:pt x="200" y="250"/>
                    </a:lnTo>
                    <a:lnTo>
                      <a:pt x="206" y="255"/>
                    </a:lnTo>
                    <a:lnTo>
                      <a:pt x="206" y="262"/>
                    </a:lnTo>
                    <a:lnTo>
                      <a:pt x="204" y="265"/>
                    </a:lnTo>
                    <a:lnTo>
                      <a:pt x="206" y="268"/>
                    </a:lnTo>
                    <a:lnTo>
                      <a:pt x="213" y="271"/>
                    </a:lnTo>
                    <a:lnTo>
                      <a:pt x="218" y="267"/>
                    </a:lnTo>
                    <a:lnTo>
                      <a:pt x="217" y="262"/>
                    </a:lnTo>
                    <a:lnTo>
                      <a:pt x="225" y="252"/>
                    </a:lnTo>
                    <a:lnTo>
                      <a:pt x="228" y="250"/>
                    </a:lnTo>
                    <a:lnTo>
                      <a:pt x="229" y="246"/>
                    </a:lnTo>
                    <a:lnTo>
                      <a:pt x="234" y="247"/>
                    </a:lnTo>
                    <a:lnTo>
                      <a:pt x="233" y="254"/>
                    </a:lnTo>
                    <a:lnTo>
                      <a:pt x="229" y="260"/>
                    </a:lnTo>
                    <a:lnTo>
                      <a:pt x="228" y="267"/>
                    </a:lnTo>
                    <a:lnTo>
                      <a:pt x="225" y="270"/>
                    </a:lnTo>
                    <a:lnTo>
                      <a:pt x="223" y="272"/>
                    </a:lnTo>
                    <a:lnTo>
                      <a:pt x="223" y="276"/>
                    </a:lnTo>
                    <a:lnTo>
                      <a:pt x="228" y="276"/>
                    </a:lnTo>
                    <a:lnTo>
                      <a:pt x="233" y="271"/>
                    </a:lnTo>
                    <a:lnTo>
                      <a:pt x="233" y="267"/>
                    </a:lnTo>
                    <a:lnTo>
                      <a:pt x="237" y="267"/>
                    </a:lnTo>
                    <a:lnTo>
                      <a:pt x="240" y="272"/>
                    </a:lnTo>
                    <a:lnTo>
                      <a:pt x="234" y="275"/>
                    </a:lnTo>
                    <a:lnTo>
                      <a:pt x="236" y="279"/>
                    </a:lnTo>
                    <a:lnTo>
                      <a:pt x="244" y="282"/>
                    </a:lnTo>
                    <a:lnTo>
                      <a:pt x="246" y="286"/>
                    </a:lnTo>
                    <a:lnTo>
                      <a:pt x="250" y="290"/>
                    </a:lnTo>
                    <a:lnTo>
                      <a:pt x="248" y="297"/>
                    </a:lnTo>
                    <a:lnTo>
                      <a:pt x="252" y="302"/>
                    </a:lnTo>
                    <a:lnTo>
                      <a:pt x="254" y="307"/>
                    </a:lnTo>
                    <a:lnTo>
                      <a:pt x="258" y="310"/>
                    </a:lnTo>
                    <a:lnTo>
                      <a:pt x="265" y="312"/>
                    </a:lnTo>
                    <a:lnTo>
                      <a:pt x="267" y="314"/>
                    </a:lnTo>
                    <a:lnTo>
                      <a:pt x="269" y="314"/>
                    </a:lnTo>
                    <a:lnTo>
                      <a:pt x="271" y="314"/>
                    </a:lnTo>
                    <a:lnTo>
                      <a:pt x="288" y="321"/>
                    </a:lnTo>
                    <a:lnTo>
                      <a:pt x="287" y="315"/>
                    </a:lnTo>
                    <a:lnTo>
                      <a:pt x="292" y="313"/>
                    </a:lnTo>
                    <a:lnTo>
                      <a:pt x="295" y="306"/>
                    </a:lnTo>
                    <a:lnTo>
                      <a:pt x="303" y="307"/>
                    </a:lnTo>
                    <a:lnTo>
                      <a:pt x="302" y="314"/>
                    </a:lnTo>
                    <a:lnTo>
                      <a:pt x="307" y="318"/>
                    </a:lnTo>
                    <a:lnTo>
                      <a:pt x="314" y="317"/>
                    </a:lnTo>
                    <a:lnTo>
                      <a:pt x="320" y="314"/>
                    </a:lnTo>
                    <a:lnTo>
                      <a:pt x="321" y="3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sp>
          <p:nvSpPr>
            <p:cNvPr id="885" name="Freeform 513"/>
            <p:cNvSpPr>
              <a:spLocks/>
            </p:cNvSpPr>
            <p:nvPr/>
          </p:nvSpPr>
          <p:spPr bwMode="gray">
            <a:xfrm>
              <a:off x="6597681" y="2113532"/>
              <a:ext cx="51530" cy="40850"/>
            </a:xfrm>
            <a:custGeom>
              <a:avLst/>
              <a:gdLst/>
              <a:ahLst/>
              <a:cxnLst>
                <a:cxn ang="0">
                  <a:pos x="22" y="2"/>
                </a:cxn>
                <a:cxn ang="0">
                  <a:pos x="18" y="0"/>
                </a:cxn>
                <a:cxn ang="0">
                  <a:pos x="14" y="1"/>
                </a:cxn>
                <a:cxn ang="0">
                  <a:pos x="10" y="6"/>
                </a:cxn>
                <a:cxn ang="0">
                  <a:pos x="4" y="7"/>
                </a:cxn>
                <a:cxn ang="0">
                  <a:pos x="0" y="11"/>
                </a:cxn>
                <a:cxn ang="0">
                  <a:pos x="3" y="18"/>
                </a:cxn>
                <a:cxn ang="0">
                  <a:pos x="7" y="18"/>
                </a:cxn>
                <a:cxn ang="0">
                  <a:pos x="9" y="13"/>
                </a:cxn>
                <a:cxn ang="0">
                  <a:pos x="13" y="10"/>
                </a:cxn>
                <a:cxn ang="0">
                  <a:pos x="16" y="11"/>
                </a:cxn>
                <a:cxn ang="0">
                  <a:pos x="20" y="10"/>
                </a:cxn>
                <a:cxn ang="0">
                  <a:pos x="22" y="2"/>
                </a:cxn>
              </a:cxnLst>
              <a:rect l="0" t="0" r="r" b="b"/>
              <a:pathLst>
                <a:path w="22" h="18">
                  <a:moveTo>
                    <a:pt x="22" y="2"/>
                  </a:moveTo>
                  <a:lnTo>
                    <a:pt x="18" y="0"/>
                  </a:lnTo>
                  <a:lnTo>
                    <a:pt x="14" y="1"/>
                  </a:lnTo>
                  <a:lnTo>
                    <a:pt x="10" y="6"/>
                  </a:lnTo>
                  <a:lnTo>
                    <a:pt x="4" y="7"/>
                  </a:lnTo>
                  <a:lnTo>
                    <a:pt x="0" y="11"/>
                  </a:lnTo>
                  <a:lnTo>
                    <a:pt x="3" y="18"/>
                  </a:lnTo>
                  <a:lnTo>
                    <a:pt x="7" y="18"/>
                  </a:lnTo>
                  <a:lnTo>
                    <a:pt x="9" y="13"/>
                  </a:lnTo>
                  <a:lnTo>
                    <a:pt x="13" y="10"/>
                  </a:lnTo>
                  <a:lnTo>
                    <a:pt x="16" y="11"/>
                  </a:lnTo>
                  <a:lnTo>
                    <a:pt x="20" y="10"/>
                  </a:lnTo>
                  <a:lnTo>
                    <a:pt x="2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86" name="Freeform 514"/>
            <p:cNvSpPr>
              <a:spLocks/>
            </p:cNvSpPr>
            <p:nvPr/>
          </p:nvSpPr>
          <p:spPr bwMode="gray">
            <a:xfrm>
              <a:off x="6540819" y="2125965"/>
              <a:ext cx="51530" cy="79923"/>
            </a:xfrm>
            <a:custGeom>
              <a:avLst/>
              <a:gdLst/>
              <a:ahLst/>
              <a:cxnLst>
                <a:cxn ang="0">
                  <a:pos x="11" y="0"/>
                </a:cxn>
                <a:cxn ang="0">
                  <a:pos x="19" y="4"/>
                </a:cxn>
                <a:cxn ang="0">
                  <a:pos x="20" y="8"/>
                </a:cxn>
                <a:cxn ang="0">
                  <a:pos x="23" y="14"/>
                </a:cxn>
                <a:cxn ang="0">
                  <a:pos x="18" y="21"/>
                </a:cxn>
                <a:cxn ang="0">
                  <a:pos x="17" y="32"/>
                </a:cxn>
                <a:cxn ang="0">
                  <a:pos x="11" y="34"/>
                </a:cxn>
                <a:cxn ang="0">
                  <a:pos x="11" y="28"/>
                </a:cxn>
                <a:cxn ang="0">
                  <a:pos x="9" y="28"/>
                </a:cxn>
                <a:cxn ang="0">
                  <a:pos x="7" y="31"/>
                </a:cxn>
                <a:cxn ang="0">
                  <a:pos x="5" y="30"/>
                </a:cxn>
                <a:cxn ang="0">
                  <a:pos x="6" y="21"/>
                </a:cxn>
                <a:cxn ang="0">
                  <a:pos x="7" y="21"/>
                </a:cxn>
                <a:cxn ang="0">
                  <a:pos x="8" y="19"/>
                </a:cxn>
                <a:cxn ang="0">
                  <a:pos x="9" y="18"/>
                </a:cxn>
                <a:cxn ang="0">
                  <a:pos x="10" y="15"/>
                </a:cxn>
                <a:cxn ang="0">
                  <a:pos x="10" y="13"/>
                </a:cxn>
                <a:cxn ang="0">
                  <a:pos x="9" y="11"/>
                </a:cxn>
                <a:cxn ang="0">
                  <a:pos x="9" y="10"/>
                </a:cxn>
                <a:cxn ang="0">
                  <a:pos x="5" y="14"/>
                </a:cxn>
                <a:cxn ang="0">
                  <a:pos x="1" y="10"/>
                </a:cxn>
                <a:cxn ang="0">
                  <a:pos x="0" y="5"/>
                </a:cxn>
                <a:cxn ang="0">
                  <a:pos x="6" y="3"/>
                </a:cxn>
                <a:cxn ang="0">
                  <a:pos x="11" y="0"/>
                </a:cxn>
              </a:cxnLst>
              <a:rect l="0" t="0" r="r" b="b"/>
              <a:pathLst>
                <a:path w="23" h="34">
                  <a:moveTo>
                    <a:pt x="11" y="0"/>
                  </a:moveTo>
                  <a:lnTo>
                    <a:pt x="19" y="4"/>
                  </a:lnTo>
                  <a:lnTo>
                    <a:pt x="20" y="8"/>
                  </a:lnTo>
                  <a:lnTo>
                    <a:pt x="23" y="14"/>
                  </a:lnTo>
                  <a:lnTo>
                    <a:pt x="18" y="21"/>
                  </a:lnTo>
                  <a:lnTo>
                    <a:pt x="17" y="32"/>
                  </a:lnTo>
                  <a:lnTo>
                    <a:pt x="11" y="34"/>
                  </a:lnTo>
                  <a:lnTo>
                    <a:pt x="11" y="28"/>
                  </a:lnTo>
                  <a:lnTo>
                    <a:pt x="9" y="28"/>
                  </a:lnTo>
                  <a:lnTo>
                    <a:pt x="7" y="31"/>
                  </a:lnTo>
                  <a:lnTo>
                    <a:pt x="5" y="30"/>
                  </a:lnTo>
                  <a:lnTo>
                    <a:pt x="6" y="21"/>
                  </a:lnTo>
                  <a:lnTo>
                    <a:pt x="7" y="21"/>
                  </a:lnTo>
                  <a:lnTo>
                    <a:pt x="8" y="19"/>
                  </a:lnTo>
                  <a:lnTo>
                    <a:pt x="9" y="18"/>
                  </a:lnTo>
                  <a:lnTo>
                    <a:pt x="10" y="15"/>
                  </a:lnTo>
                  <a:lnTo>
                    <a:pt x="10" y="13"/>
                  </a:lnTo>
                  <a:lnTo>
                    <a:pt x="9" y="11"/>
                  </a:lnTo>
                  <a:lnTo>
                    <a:pt x="9" y="10"/>
                  </a:lnTo>
                  <a:lnTo>
                    <a:pt x="5" y="14"/>
                  </a:lnTo>
                  <a:lnTo>
                    <a:pt x="1" y="10"/>
                  </a:lnTo>
                  <a:lnTo>
                    <a:pt x="0" y="5"/>
                  </a:lnTo>
                  <a:lnTo>
                    <a:pt x="6" y="3"/>
                  </a:lnTo>
                  <a:lnTo>
                    <a:pt x="1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87" name="Freeform 515"/>
            <p:cNvSpPr>
              <a:spLocks/>
            </p:cNvSpPr>
            <p:nvPr/>
          </p:nvSpPr>
          <p:spPr bwMode="gray">
            <a:xfrm>
              <a:off x="6528381" y="2106428"/>
              <a:ext cx="8885" cy="8880"/>
            </a:xfrm>
            <a:custGeom>
              <a:avLst/>
              <a:gdLst/>
              <a:ahLst/>
              <a:cxnLst>
                <a:cxn ang="0">
                  <a:pos x="4" y="0"/>
                </a:cxn>
                <a:cxn ang="0">
                  <a:pos x="4" y="4"/>
                </a:cxn>
                <a:cxn ang="0">
                  <a:pos x="0" y="4"/>
                </a:cxn>
                <a:cxn ang="0">
                  <a:pos x="0" y="3"/>
                </a:cxn>
                <a:cxn ang="0">
                  <a:pos x="4" y="0"/>
                </a:cxn>
              </a:cxnLst>
              <a:rect l="0" t="0" r="r" b="b"/>
              <a:pathLst>
                <a:path w="4" h="4">
                  <a:moveTo>
                    <a:pt x="4" y="0"/>
                  </a:moveTo>
                  <a:lnTo>
                    <a:pt x="4" y="4"/>
                  </a:lnTo>
                  <a:lnTo>
                    <a:pt x="0" y="4"/>
                  </a:lnTo>
                  <a:lnTo>
                    <a:pt x="0" y="3"/>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88" name="Freeform 516"/>
            <p:cNvSpPr>
              <a:spLocks/>
            </p:cNvSpPr>
            <p:nvPr/>
          </p:nvSpPr>
          <p:spPr bwMode="gray">
            <a:xfrm>
              <a:off x="6469743" y="2134845"/>
              <a:ext cx="15992" cy="8880"/>
            </a:xfrm>
            <a:custGeom>
              <a:avLst/>
              <a:gdLst/>
              <a:ahLst/>
              <a:cxnLst>
                <a:cxn ang="0">
                  <a:pos x="1" y="4"/>
                </a:cxn>
                <a:cxn ang="0">
                  <a:pos x="0" y="2"/>
                </a:cxn>
                <a:cxn ang="0">
                  <a:pos x="2" y="1"/>
                </a:cxn>
                <a:cxn ang="0">
                  <a:pos x="5" y="0"/>
                </a:cxn>
                <a:cxn ang="0">
                  <a:pos x="7" y="2"/>
                </a:cxn>
                <a:cxn ang="0">
                  <a:pos x="4" y="4"/>
                </a:cxn>
                <a:cxn ang="0">
                  <a:pos x="1" y="4"/>
                </a:cxn>
              </a:cxnLst>
              <a:rect l="0" t="0" r="r" b="b"/>
              <a:pathLst>
                <a:path w="7" h="4">
                  <a:moveTo>
                    <a:pt x="1" y="4"/>
                  </a:moveTo>
                  <a:lnTo>
                    <a:pt x="0" y="2"/>
                  </a:lnTo>
                  <a:lnTo>
                    <a:pt x="2" y="1"/>
                  </a:lnTo>
                  <a:lnTo>
                    <a:pt x="5" y="0"/>
                  </a:lnTo>
                  <a:lnTo>
                    <a:pt x="7" y="2"/>
                  </a:lnTo>
                  <a:lnTo>
                    <a:pt x="4" y="4"/>
                  </a:lnTo>
                  <a:lnTo>
                    <a:pt x="1"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89" name="Freeform 517"/>
            <p:cNvSpPr>
              <a:spLocks/>
            </p:cNvSpPr>
            <p:nvPr/>
          </p:nvSpPr>
          <p:spPr bwMode="gray">
            <a:xfrm>
              <a:off x="6528381" y="2147278"/>
              <a:ext cx="7108" cy="5328"/>
            </a:xfrm>
            <a:custGeom>
              <a:avLst/>
              <a:gdLst/>
              <a:ahLst/>
              <a:cxnLst>
                <a:cxn ang="0">
                  <a:pos x="0" y="1"/>
                </a:cxn>
                <a:cxn ang="0">
                  <a:pos x="1" y="0"/>
                </a:cxn>
                <a:cxn ang="0">
                  <a:pos x="3" y="1"/>
                </a:cxn>
                <a:cxn ang="0">
                  <a:pos x="2" y="2"/>
                </a:cxn>
                <a:cxn ang="0">
                  <a:pos x="1" y="2"/>
                </a:cxn>
                <a:cxn ang="0">
                  <a:pos x="0" y="1"/>
                </a:cxn>
              </a:cxnLst>
              <a:rect l="0" t="0" r="r" b="b"/>
              <a:pathLst>
                <a:path w="3" h="2">
                  <a:moveTo>
                    <a:pt x="0" y="1"/>
                  </a:moveTo>
                  <a:lnTo>
                    <a:pt x="1" y="0"/>
                  </a:lnTo>
                  <a:lnTo>
                    <a:pt x="3" y="1"/>
                  </a:lnTo>
                  <a:lnTo>
                    <a:pt x="2" y="2"/>
                  </a:lnTo>
                  <a:lnTo>
                    <a:pt x="1"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0" name="Freeform 518"/>
            <p:cNvSpPr>
              <a:spLocks/>
            </p:cNvSpPr>
            <p:nvPr/>
          </p:nvSpPr>
          <p:spPr bwMode="gray">
            <a:xfrm>
              <a:off x="6540819" y="2125965"/>
              <a:ext cx="5331" cy="5328"/>
            </a:xfrm>
            <a:custGeom>
              <a:avLst/>
              <a:gdLst/>
              <a:ahLst/>
              <a:cxnLst>
                <a:cxn ang="0">
                  <a:pos x="0" y="2"/>
                </a:cxn>
                <a:cxn ang="0">
                  <a:pos x="1" y="0"/>
                </a:cxn>
                <a:cxn ang="0">
                  <a:pos x="2" y="0"/>
                </a:cxn>
                <a:cxn ang="0">
                  <a:pos x="2" y="2"/>
                </a:cxn>
                <a:cxn ang="0">
                  <a:pos x="0" y="2"/>
                </a:cxn>
              </a:cxnLst>
              <a:rect l="0" t="0" r="r" b="b"/>
              <a:pathLst>
                <a:path w="2" h="2">
                  <a:moveTo>
                    <a:pt x="0" y="2"/>
                  </a:moveTo>
                  <a:lnTo>
                    <a:pt x="1" y="0"/>
                  </a:lnTo>
                  <a:lnTo>
                    <a:pt x="2" y="0"/>
                  </a:lnTo>
                  <a:lnTo>
                    <a:pt x="2"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1" name="Freeform 519"/>
            <p:cNvSpPr>
              <a:spLocks/>
            </p:cNvSpPr>
            <p:nvPr/>
          </p:nvSpPr>
          <p:spPr bwMode="gray">
            <a:xfrm>
              <a:off x="6567473" y="2214769"/>
              <a:ext cx="10661" cy="12433"/>
            </a:xfrm>
            <a:custGeom>
              <a:avLst/>
              <a:gdLst/>
              <a:ahLst/>
              <a:cxnLst>
                <a:cxn ang="0">
                  <a:pos x="1" y="0"/>
                </a:cxn>
                <a:cxn ang="0">
                  <a:pos x="0" y="3"/>
                </a:cxn>
                <a:cxn ang="0">
                  <a:pos x="0" y="5"/>
                </a:cxn>
                <a:cxn ang="0">
                  <a:pos x="1" y="5"/>
                </a:cxn>
                <a:cxn ang="0">
                  <a:pos x="4" y="0"/>
                </a:cxn>
                <a:cxn ang="0">
                  <a:pos x="1" y="0"/>
                </a:cxn>
              </a:cxnLst>
              <a:rect l="0" t="0" r="r" b="b"/>
              <a:pathLst>
                <a:path w="4" h="5">
                  <a:moveTo>
                    <a:pt x="1" y="0"/>
                  </a:moveTo>
                  <a:lnTo>
                    <a:pt x="0" y="3"/>
                  </a:lnTo>
                  <a:lnTo>
                    <a:pt x="0" y="5"/>
                  </a:lnTo>
                  <a:lnTo>
                    <a:pt x="1" y="5"/>
                  </a:lnTo>
                  <a:lnTo>
                    <a:pt x="4"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2" name="Freeform 520"/>
            <p:cNvSpPr>
              <a:spLocks/>
            </p:cNvSpPr>
            <p:nvPr/>
          </p:nvSpPr>
          <p:spPr bwMode="gray">
            <a:xfrm>
              <a:off x="6556812" y="2225425"/>
              <a:ext cx="5331" cy="5328"/>
            </a:xfrm>
            <a:custGeom>
              <a:avLst/>
              <a:gdLst/>
              <a:ahLst/>
              <a:cxnLst>
                <a:cxn ang="0">
                  <a:pos x="1" y="0"/>
                </a:cxn>
                <a:cxn ang="0">
                  <a:pos x="3" y="1"/>
                </a:cxn>
                <a:cxn ang="0">
                  <a:pos x="2" y="2"/>
                </a:cxn>
                <a:cxn ang="0">
                  <a:pos x="0" y="3"/>
                </a:cxn>
                <a:cxn ang="0">
                  <a:pos x="0" y="1"/>
                </a:cxn>
                <a:cxn ang="0">
                  <a:pos x="1" y="0"/>
                </a:cxn>
              </a:cxnLst>
              <a:rect l="0" t="0" r="r" b="b"/>
              <a:pathLst>
                <a:path w="3" h="3">
                  <a:moveTo>
                    <a:pt x="1" y="0"/>
                  </a:moveTo>
                  <a:lnTo>
                    <a:pt x="3" y="1"/>
                  </a:lnTo>
                  <a:lnTo>
                    <a:pt x="2" y="2"/>
                  </a:lnTo>
                  <a:lnTo>
                    <a:pt x="0" y="3"/>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3" name="Freeform 521"/>
            <p:cNvSpPr>
              <a:spLocks/>
            </p:cNvSpPr>
            <p:nvPr/>
          </p:nvSpPr>
          <p:spPr bwMode="gray">
            <a:xfrm>
              <a:off x="6340028" y="2358631"/>
              <a:ext cx="31984" cy="76371"/>
            </a:xfrm>
            <a:custGeom>
              <a:avLst/>
              <a:gdLst/>
              <a:ahLst/>
              <a:cxnLst>
                <a:cxn ang="0">
                  <a:pos x="7" y="2"/>
                </a:cxn>
                <a:cxn ang="0">
                  <a:pos x="9" y="0"/>
                </a:cxn>
                <a:cxn ang="0">
                  <a:pos x="14" y="2"/>
                </a:cxn>
                <a:cxn ang="0">
                  <a:pos x="14" y="15"/>
                </a:cxn>
                <a:cxn ang="0">
                  <a:pos x="10" y="21"/>
                </a:cxn>
                <a:cxn ang="0">
                  <a:pos x="7" y="32"/>
                </a:cxn>
                <a:cxn ang="0">
                  <a:pos x="3" y="33"/>
                </a:cxn>
                <a:cxn ang="0">
                  <a:pos x="1" y="28"/>
                </a:cxn>
                <a:cxn ang="0">
                  <a:pos x="0" y="17"/>
                </a:cxn>
                <a:cxn ang="0">
                  <a:pos x="7" y="7"/>
                </a:cxn>
                <a:cxn ang="0">
                  <a:pos x="7" y="2"/>
                </a:cxn>
              </a:cxnLst>
              <a:rect l="0" t="0" r="r" b="b"/>
              <a:pathLst>
                <a:path w="14" h="33">
                  <a:moveTo>
                    <a:pt x="7" y="2"/>
                  </a:moveTo>
                  <a:lnTo>
                    <a:pt x="9" y="0"/>
                  </a:lnTo>
                  <a:lnTo>
                    <a:pt x="14" y="2"/>
                  </a:lnTo>
                  <a:lnTo>
                    <a:pt x="14" y="15"/>
                  </a:lnTo>
                  <a:lnTo>
                    <a:pt x="10" y="21"/>
                  </a:lnTo>
                  <a:lnTo>
                    <a:pt x="7" y="32"/>
                  </a:lnTo>
                  <a:lnTo>
                    <a:pt x="3" y="33"/>
                  </a:lnTo>
                  <a:lnTo>
                    <a:pt x="1" y="28"/>
                  </a:lnTo>
                  <a:lnTo>
                    <a:pt x="0" y="17"/>
                  </a:lnTo>
                  <a:lnTo>
                    <a:pt x="7" y="7"/>
                  </a:lnTo>
                  <a:lnTo>
                    <a:pt x="7"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4" name="Freeform 522"/>
            <p:cNvSpPr>
              <a:spLocks/>
            </p:cNvSpPr>
            <p:nvPr/>
          </p:nvSpPr>
          <p:spPr bwMode="gray">
            <a:xfrm>
              <a:off x="6524827" y="2275155"/>
              <a:ext cx="15992" cy="8880"/>
            </a:xfrm>
            <a:custGeom>
              <a:avLst/>
              <a:gdLst/>
              <a:ahLst/>
              <a:cxnLst>
                <a:cxn ang="0">
                  <a:pos x="7" y="0"/>
                </a:cxn>
                <a:cxn ang="0">
                  <a:pos x="4" y="0"/>
                </a:cxn>
                <a:cxn ang="0">
                  <a:pos x="0" y="3"/>
                </a:cxn>
                <a:cxn ang="0">
                  <a:pos x="0" y="4"/>
                </a:cxn>
                <a:cxn ang="0">
                  <a:pos x="5" y="4"/>
                </a:cxn>
                <a:cxn ang="0">
                  <a:pos x="7" y="1"/>
                </a:cxn>
                <a:cxn ang="0">
                  <a:pos x="7" y="0"/>
                </a:cxn>
              </a:cxnLst>
              <a:rect l="0" t="0" r="r" b="b"/>
              <a:pathLst>
                <a:path w="7" h="4">
                  <a:moveTo>
                    <a:pt x="7" y="0"/>
                  </a:moveTo>
                  <a:lnTo>
                    <a:pt x="4" y="0"/>
                  </a:lnTo>
                  <a:lnTo>
                    <a:pt x="0" y="3"/>
                  </a:lnTo>
                  <a:lnTo>
                    <a:pt x="0" y="4"/>
                  </a:lnTo>
                  <a:lnTo>
                    <a:pt x="5" y="4"/>
                  </a:lnTo>
                  <a:lnTo>
                    <a:pt x="7" y="1"/>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5" name="Freeform 523"/>
            <p:cNvSpPr>
              <a:spLocks/>
            </p:cNvSpPr>
            <p:nvPr/>
          </p:nvSpPr>
          <p:spPr bwMode="gray">
            <a:xfrm>
              <a:off x="6523050" y="2291140"/>
              <a:ext cx="8885" cy="7104"/>
            </a:xfrm>
            <a:custGeom>
              <a:avLst/>
              <a:gdLst/>
              <a:ahLst/>
              <a:cxnLst>
                <a:cxn ang="0">
                  <a:pos x="1" y="0"/>
                </a:cxn>
                <a:cxn ang="0">
                  <a:pos x="3" y="0"/>
                </a:cxn>
                <a:cxn ang="0">
                  <a:pos x="4" y="2"/>
                </a:cxn>
                <a:cxn ang="0">
                  <a:pos x="2" y="3"/>
                </a:cxn>
                <a:cxn ang="0">
                  <a:pos x="0" y="2"/>
                </a:cxn>
                <a:cxn ang="0">
                  <a:pos x="1" y="0"/>
                </a:cxn>
              </a:cxnLst>
              <a:rect l="0" t="0" r="r" b="b"/>
              <a:pathLst>
                <a:path w="4" h="3">
                  <a:moveTo>
                    <a:pt x="1" y="0"/>
                  </a:moveTo>
                  <a:lnTo>
                    <a:pt x="3" y="0"/>
                  </a:lnTo>
                  <a:lnTo>
                    <a:pt x="4" y="2"/>
                  </a:lnTo>
                  <a:lnTo>
                    <a:pt x="2" y="3"/>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6" name="Freeform 524"/>
            <p:cNvSpPr>
              <a:spLocks/>
            </p:cNvSpPr>
            <p:nvPr/>
          </p:nvSpPr>
          <p:spPr bwMode="gray">
            <a:xfrm>
              <a:off x="6498173" y="2319557"/>
              <a:ext cx="15992" cy="15985"/>
            </a:xfrm>
            <a:custGeom>
              <a:avLst/>
              <a:gdLst/>
              <a:ahLst/>
              <a:cxnLst>
                <a:cxn ang="0">
                  <a:pos x="2" y="4"/>
                </a:cxn>
                <a:cxn ang="0">
                  <a:pos x="4" y="0"/>
                </a:cxn>
                <a:cxn ang="0">
                  <a:pos x="7" y="1"/>
                </a:cxn>
                <a:cxn ang="0">
                  <a:pos x="5" y="4"/>
                </a:cxn>
                <a:cxn ang="0">
                  <a:pos x="1" y="7"/>
                </a:cxn>
                <a:cxn ang="0">
                  <a:pos x="0" y="4"/>
                </a:cxn>
                <a:cxn ang="0">
                  <a:pos x="2" y="4"/>
                </a:cxn>
              </a:cxnLst>
              <a:rect l="0" t="0" r="r" b="b"/>
              <a:pathLst>
                <a:path w="7" h="7">
                  <a:moveTo>
                    <a:pt x="2" y="4"/>
                  </a:moveTo>
                  <a:lnTo>
                    <a:pt x="4" y="0"/>
                  </a:lnTo>
                  <a:lnTo>
                    <a:pt x="7" y="1"/>
                  </a:lnTo>
                  <a:lnTo>
                    <a:pt x="5" y="4"/>
                  </a:lnTo>
                  <a:lnTo>
                    <a:pt x="1" y="7"/>
                  </a:lnTo>
                  <a:lnTo>
                    <a:pt x="0" y="4"/>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7" name="Freeform 525"/>
            <p:cNvSpPr>
              <a:spLocks/>
            </p:cNvSpPr>
            <p:nvPr/>
          </p:nvSpPr>
          <p:spPr bwMode="gray">
            <a:xfrm>
              <a:off x="6443089" y="2363959"/>
              <a:ext cx="10661" cy="5328"/>
            </a:xfrm>
            <a:custGeom>
              <a:avLst/>
              <a:gdLst/>
              <a:ahLst/>
              <a:cxnLst>
                <a:cxn ang="0">
                  <a:pos x="0" y="2"/>
                </a:cxn>
                <a:cxn ang="0">
                  <a:pos x="2" y="0"/>
                </a:cxn>
                <a:cxn ang="0">
                  <a:pos x="4" y="1"/>
                </a:cxn>
                <a:cxn ang="0">
                  <a:pos x="5" y="2"/>
                </a:cxn>
                <a:cxn ang="0">
                  <a:pos x="2" y="3"/>
                </a:cxn>
                <a:cxn ang="0">
                  <a:pos x="0" y="2"/>
                </a:cxn>
              </a:cxnLst>
              <a:rect l="0" t="0" r="r" b="b"/>
              <a:pathLst>
                <a:path w="5" h="3">
                  <a:moveTo>
                    <a:pt x="0" y="2"/>
                  </a:moveTo>
                  <a:lnTo>
                    <a:pt x="2" y="0"/>
                  </a:lnTo>
                  <a:lnTo>
                    <a:pt x="4" y="1"/>
                  </a:lnTo>
                  <a:lnTo>
                    <a:pt x="5" y="2"/>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8" name="Freeform 526"/>
            <p:cNvSpPr>
              <a:spLocks/>
            </p:cNvSpPr>
            <p:nvPr/>
          </p:nvSpPr>
          <p:spPr bwMode="gray">
            <a:xfrm>
              <a:off x="6423543" y="2369287"/>
              <a:ext cx="7108" cy="12433"/>
            </a:xfrm>
            <a:custGeom>
              <a:avLst/>
              <a:gdLst/>
              <a:ahLst/>
              <a:cxnLst>
                <a:cxn ang="0">
                  <a:pos x="0" y="3"/>
                </a:cxn>
                <a:cxn ang="0">
                  <a:pos x="2" y="0"/>
                </a:cxn>
                <a:cxn ang="0">
                  <a:pos x="3" y="1"/>
                </a:cxn>
                <a:cxn ang="0">
                  <a:pos x="3" y="5"/>
                </a:cxn>
                <a:cxn ang="0">
                  <a:pos x="1" y="4"/>
                </a:cxn>
                <a:cxn ang="0">
                  <a:pos x="0" y="3"/>
                </a:cxn>
              </a:cxnLst>
              <a:rect l="0" t="0" r="r" b="b"/>
              <a:pathLst>
                <a:path w="3" h="5">
                  <a:moveTo>
                    <a:pt x="0" y="3"/>
                  </a:moveTo>
                  <a:lnTo>
                    <a:pt x="2" y="0"/>
                  </a:lnTo>
                  <a:lnTo>
                    <a:pt x="3" y="1"/>
                  </a:lnTo>
                  <a:lnTo>
                    <a:pt x="3" y="5"/>
                  </a:lnTo>
                  <a:lnTo>
                    <a:pt x="1" y="4"/>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899" name="Freeform 527"/>
            <p:cNvSpPr>
              <a:spLocks/>
            </p:cNvSpPr>
            <p:nvPr/>
          </p:nvSpPr>
          <p:spPr bwMode="gray">
            <a:xfrm>
              <a:off x="6409328" y="2378168"/>
              <a:ext cx="12438" cy="7104"/>
            </a:xfrm>
            <a:custGeom>
              <a:avLst/>
              <a:gdLst/>
              <a:ahLst/>
              <a:cxnLst>
                <a:cxn ang="0">
                  <a:pos x="0" y="1"/>
                </a:cxn>
                <a:cxn ang="0">
                  <a:pos x="2" y="0"/>
                </a:cxn>
                <a:cxn ang="0">
                  <a:pos x="5" y="0"/>
                </a:cxn>
                <a:cxn ang="0">
                  <a:pos x="5" y="2"/>
                </a:cxn>
                <a:cxn ang="0">
                  <a:pos x="2" y="2"/>
                </a:cxn>
                <a:cxn ang="0">
                  <a:pos x="0" y="1"/>
                </a:cxn>
              </a:cxnLst>
              <a:rect l="0" t="0" r="r" b="b"/>
              <a:pathLst>
                <a:path w="5" h="2">
                  <a:moveTo>
                    <a:pt x="0" y="1"/>
                  </a:moveTo>
                  <a:lnTo>
                    <a:pt x="2" y="0"/>
                  </a:lnTo>
                  <a:lnTo>
                    <a:pt x="5" y="0"/>
                  </a:lnTo>
                  <a:lnTo>
                    <a:pt x="5" y="2"/>
                  </a:lnTo>
                  <a:lnTo>
                    <a:pt x="2"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0" name="Freeform 528"/>
            <p:cNvSpPr>
              <a:spLocks/>
            </p:cNvSpPr>
            <p:nvPr/>
          </p:nvSpPr>
          <p:spPr bwMode="gray">
            <a:xfrm>
              <a:off x="6180106" y="3125896"/>
              <a:ext cx="31984" cy="8880"/>
            </a:xfrm>
            <a:custGeom>
              <a:avLst/>
              <a:gdLst/>
              <a:ahLst/>
              <a:cxnLst>
                <a:cxn ang="0">
                  <a:pos x="0" y="1"/>
                </a:cxn>
                <a:cxn ang="0">
                  <a:pos x="0" y="3"/>
                </a:cxn>
                <a:cxn ang="0">
                  <a:pos x="13" y="2"/>
                </a:cxn>
                <a:cxn ang="0">
                  <a:pos x="14" y="0"/>
                </a:cxn>
                <a:cxn ang="0">
                  <a:pos x="0" y="1"/>
                </a:cxn>
              </a:cxnLst>
              <a:rect l="0" t="0" r="r" b="b"/>
              <a:pathLst>
                <a:path w="14" h="3">
                  <a:moveTo>
                    <a:pt x="0" y="1"/>
                  </a:moveTo>
                  <a:lnTo>
                    <a:pt x="0" y="3"/>
                  </a:lnTo>
                  <a:lnTo>
                    <a:pt x="13" y="2"/>
                  </a:lnTo>
                  <a:lnTo>
                    <a:pt x="14"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1" name="Freeform 529"/>
            <p:cNvSpPr>
              <a:spLocks/>
            </p:cNvSpPr>
            <p:nvPr/>
          </p:nvSpPr>
          <p:spPr bwMode="gray">
            <a:xfrm>
              <a:off x="6217421" y="3152537"/>
              <a:ext cx="21323" cy="15985"/>
            </a:xfrm>
            <a:custGeom>
              <a:avLst/>
              <a:gdLst/>
              <a:ahLst/>
              <a:cxnLst>
                <a:cxn ang="0">
                  <a:pos x="0" y="0"/>
                </a:cxn>
                <a:cxn ang="0">
                  <a:pos x="1" y="5"/>
                </a:cxn>
                <a:cxn ang="0">
                  <a:pos x="5" y="7"/>
                </a:cxn>
                <a:cxn ang="0">
                  <a:pos x="9" y="6"/>
                </a:cxn>
                <a:cxn ang="0">
                  <a:pos x="8" y="1"/>
                </a:cxn>
                <a:cxn ang="0">
                  <a:pos x="0" y="0"/>
                </a:cxn>
              </a:cxnLst>
              <a:rect l="0" t="0" r="r" b="b"/>
              <a:pathLst>
                <a:path w="9" h="7">
                  <a:moveTo>
                    <a:pt x="0" y="0"/>
                  </a:moveTo>
                  <a:lnTo>
                    <a:pt x="1" y="5"/>
                  </a:lnTo>
                  <a:lnTo>
                    <a:pt x="5" y="7"/>
                  </a:lnTo>
                  <a:lnTo>
                    <a:pt x="9" y="6"/>
                  </a:lnTo>
                  <a:lnTo>
                    <a:pt x="8"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2" name="Freeform 530"/>
            <p:cNvSpPr>
              <a:spLocks/>
            </p:cNvSpPr>
            <p:nvPr/>
          </p:nvSpPr>
          <p:spPr bwMode="gray">
            <a:xfrm>
              <a:off x="6249405" y="3033540"/>
              <a:ext cx="5331" cy="19537"/>
            </a:xfrm>
            <a:custGeom>
              <a:avLst/>
              <a:gdLst/>
              <a:ahLst/>
              <a:cxnLst>
                <a:cxn ang="0">
                  <a:pos x="0" y="4"/>
                </a:cxn>
                <a:cxn ang="0">
                  <a:pos x="0" y="8"/>
                </a:cxn>
                <a:cxn ang="0">
                  <a:pos x="2" y="8"/>
                </a:cxn>
                <a:cxn ang="0">
                  <a:pos x="2" y="0"/>
                </a:cxn>
                <a:cxn ang="0">
                  <a:pos x="0" y="4"/>
                </a:cxn>
              </a:cxnLst>
              <a:rect l="0" t="0" r="r" b="b"/>
              <a:pathLst>
                <a:path w="2" h="8">
                  <a:moveTo>
                    <a:pt x="0" y="4"/>
                  </a:moveTo>
                  <a:lnTo>
                    <a:pt x="0" y="8"/>
                  </a:lnTo>
                  <a:lnTo>
                    <a:pt x="2" y="8"/>
                  </a:lnTo>
                  <a:lnTo>
                    <a:pt x="2" y="0"/>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3" name="Freeform 531"/>
            <p:cNvSpPr>
              <a:spLocks/>
            </p:cNvSpPr>
            <p:nvPr/>
          </p:nvSpPr>
          <p:spPr bwMode="gray">
            <a:xfrm>
              <a:off x="6247629" y="3156090"/>
              <a:ext cx="74630" cy="21313"/>
            </a:xfrm>
            <a:custGeom>
              <a:avLst/>
              <a:gdLst/>
              <a:ahLst/>
              <a:cxnLst>
                <a:cxn ang="0">
                  <a:pos x="0" y="3"/>
                </a:cxn>
                <a:cxn ang="0">
                  <a:pos x="3" y="0"/>
                </a:cxn>
                <a:cxn ang="0">
                  <a:pos x="7" y="3"/>
                </a:cxn>
                <a:cxn ang="0">
                  <a:pos x="13" y="1"/>
                </a:cxn>
                <a:cxn ang="0">
                  <a:pos x="18" y="2"/>
                </a:cxn>
                <a:cxn ang="0">
                  <a:pos x="19" y="1"/>
                </a:cxn>
                <a:cxn ang="0">
                  <a:pos x="30" y="0"/>
                </a:cxn>
                <a:cxn ang="0">
                  <a:pos x="32" y="3"/>
                </a:cxn>
                <a:cxn ang="0">
                  <a:pos x="29" y="6"/>
                </a:cxn>
                <a:cxn ang="0">
                  <a:pos x="11" y="9"/>
                </a:cxn>
                <a:cxn ang="0">
                  <a:pos x="1" y="6"/>
                </a:cxn>
                <a:cxn ang="0">
                  <a:pos x="0" y="3"/>
                </a:cxn>
              </a:cxnLst>
              <a:rect l="0" t="0" r="r" b="b"/>
              <a:pathLst>
                <a:path w="32" h="9">
                  <a:moveTo>
                    <a:pt x="0" y="3"/>
                  </a:moveTo>
                  <a:lnTo>
                    <a:pt x="3" y="0"/>
                  </a:lnTo>
                  <a:lnTo>
                    <a:pt x="7" y="3"/>
                  </a:lnTo>
                  <a:lnTo>
                    <a:pt x="13" y="1"/>
                  </a:lnTo>
                  <a:lnTo>
                    <a:pt x="18" y="2"/>
                  </a:lnTo>
                  <a:lnTo>
                    <a:pt x="19" y="1"/>
                  </a:lnTo>
                  <a:lnTo>
                    <a:pt x="30" y="0"/>
                  </a:lnTo>
                  <a:lnTo>
                    <a:pt x="32" y="3"/>
                  </a:lnTo>
                  <a:lnTo>
                    <a:pt x="29" y="6"/>
                  </a:lnTo>
                  <a:lnTo>
                    <a:pt x="11" y="9"/>
                  </a:lnTo>
                  <a:lnTo>
                    <a:pt x="1"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4" name="Freeform 532"/>
            <p:cNvSpPr>
              <a:spLocks/>
            </p:cNvSpPr>
            <p:nvPr/>
          </p:nvSpPr>
          <p:spPr bwMode="gray">
            <a:xfrm>
              <a:off x="6329367" y="3159642"/>
              <a:ext cx="51530" cy="14209"/>
            </a:xfrm>
            <a:custGeom>
              <a:avLst/>
              <a:gdLst/>
              <a:ahLst/>
              <a:cxnLst>
                <a:cxn ang="0">
                  <a:pos x="0" y="3"/>
                </a:cxn>
                <a:cxn ang="0">
                  <a:pos x="9" y="0"/>
                </a:cxn>
                <a:cxn ang="0">
                  <a:pos x="22" y="0"/>
                </a:cxn>
                <a:cxn ang="0">
                  <a:pos x="23" y="3"/>
                </a:cxn>
                <a:cxn ang="0">
                  <a:pos x="21" y="5"/>
                </a:cxn>
                <a:cxn ang="0">
                  <a:pos x="2" y="6"/>
                </a:cxn>
                <a:cxn ang="0">
                  <a:pos x="0" y="3"/>
                </a:cxn>
              </a:cxnLst>
              <a:rect l="0" t="0" r="r" b="b"/>
              <a:pathLst>
                <a:path w="23" h="6">
                  <a:moveTo>
                    <a:pt x="0" y="3"/>
                  </a:moveTo>
                  <a:lnTo>
                    <a:pt x="9" y="0"/>
                  </a:lnTo>
                  <a:lnTo>
                    <a:pt x="22" y="0"/>
                  </a:lnTo>
                  <a:lnTo>
                    <a:pt x="23" y="3"/>
                  </a:lnTo>
                  <a:lnTo>
                    <a:pt x="21" y="5"/>
                  </a:lnTo>
                  <a:lnTo>
                    <a:pt x="2"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5" name="Freeform 533"/>
            <p:cNvSpPr>
              <a:spLocks/>
            </p:cNvSpPr>
            <p:nvPr/>
          </p:nvSpPr>
          <p:spPr bwMode="gray">
            <a:xfrm>
              <a:off x="6315151" y="3180955"/>
              <a:ext cx="39092" cy="24865"/>
            </a:xfrm>
            <a:custGeom>
              <a:avLst/>
              <a:gdLst/>
              <a:ahLst/>
              <a:cxnLst>
                <a:cxn ang="0">
                  <a:pos x="0" y="2"/>
                </a:cxn>
                <a:cxn ang="0">
                  <a:pos x="1" y="0"/>
                </a:cxn>
                <a:cxn ang="0">
                  <a:pos x="10" y="2"/>
                </a:cxn>
                <a:cxn ang="0">
                  <a:pos x="17" y="9"/>
                </a:cxn>
                <a:cxn ang="0">
                  <a:pos x="14" y="11"/>
                </a:cxn>
                <a:cxn ang="0">
                  <a:pos x="6" y="8"/>
                </a:cxn>
                <a:cxn ang="0">
                  <a:pos x="0" y="2"/>
                </a:cxn>
              </a:cxnLst>
              <a:rect l="0" t="0" r="r" b="b"/>
              <a:pathLst>
                <a:path w="17" h="11">
                  <a:moveTo>
                    <a:pt x="0" y="2"/>
                  </a:moveTo>
                  <a:lnTo>
                    <a:pt x="1" y="0"/>
                  </a:lnTo>
                  <a:lnTo>
                    <a:pt x="10" y="2"/>
                  </a:lnTo>
                  <a:lnTo>
                    <a:pt x="17" y="9"/>
                  </a:lnTo>
                  <a:lnTo>
                    <a:pt x="14" y="11"/>
                  </a:lnTo>
                  <a:lnTo>
                    <a:pt x="6" y="8"/>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6" name="Freeform 534"/>
            <p:cNvSpPr>
              <a:spLocks/>
            </p:cNvSpPr>
            <p:nvPr/>
          </p:nvSpPr>
          <p:spPr bwMode="gray">
            <a:xfrm>
              <a:off x="6411105" y="3159642"/>
              <a:ext cx="78184" cy="42626"/>
            </a:xfrm>
            <a:custGeom>
              <a:avLst/>
              <a:gdLst/>
              <a:ahLst/>
              <a:cxnLst>
                <a:cxn ang="0">
                  <a:pos x="32" y="0"/>
                </a:cxn>
                <a:cxn ang="0">
                  <a:pos x="33" y="3"/>
                </a:cxn>
                <a:cxn ang="0">
                  <a:pos x="31" y="6"/>
                </a:cxn>
                <a:cxn ang="0">
                  <a:pos x="22" y="9"/>
                </a:cxn>
                <a:cxn ang="0">
                  <a:pos x="17" y="10"/>
                </a:cxn>
                <a:cxn ang="0">
                  <a:pos x="13" y="15"/>
                </a:cxn>
                <a:cxn ang="0">
                  <a:pos x="5" y="19"/>
                </a:cxn>
                <a:cxn ang="0">
                  <a:pos x="0" y="19"/>
                </a:cxn>
                <a:cxn ang="0">
                  <a:pos x="0" y="15"/>
                </a:cxn>
                <a:cxn ang="0">
                  <a:pos x="4" y="10"/>
                </a:cxn>
                <a:cxn ang="0">
                  <a:pos x="8" y="9"/>
                </a:cxn>
                <a:cxn ang="0">
                  <a:pos x="15" y="3"/>
                </a:cxn>
                <a:cxn ang="0">
                  <a:pos x="32" y="0"/>
                </a:cxn>
              </a:cxnLst>
              <a:rect l="0" t="0" r="r" b="b"/>
              <a:pathLst>
                <a:path w="33" h="19">
                  <a:moveTo>
                    <a:pt x="32" y="0"/>
                  </a:moveTo>
                  <a:lnTo>
                    <a:pt x="33" y="3"/>
                  </a:lnTo>
                  <a:lnTo>
                    <a:pt x="31" y="6"/>
                  </a:lnTo>
                  <a:lnTo>
                    <a:pt x="22" y="9"/>
                  </a:lnTo>
                  <a:lnTo>
                    <a:pt x="17" y="10"/>
                  </a:lnTo>
                  <a:lnTo>
                    <a:pt x="13" y="15"/>
                  </a:lnTo>
                  <a:lnTo>
                    <a:pt x="5" y="19"/>
                  </a:lnTo>
                  <a:lnTo>
                    <a:pt x="0" y="19"/>
                  </a:lnTo>
                  <a:lnTo>
                    <a:pt x="0" y="15"/>
                  </a:lnTo>
                  <a:lnTo>
                    <a:pt x="4" y="10"/>
                  </a:lnTo>
                  <a:lnTo>
                    <a:pt x="8" y="9"/>
                  </a:lnTo>
                  <a:lnTo>
                    <a:pt x="15" y="3"/>
                  </a:lnTo>
                  <a:lnTo>
                    <a:pt x="3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7" name="Freeform 535"/>
            <p:cNvSpPr>
              <a:spLocks/>
            </p:cNvSpPr>
            <p:nvPr/>
          </p:nvSpPr>
          <p:spPr bwMode="gray">
            <a:xfrm>
              <a:off x="6421766" y="3154313"/>
              <a:ext cx="23100" cy="12433"/>
            </a:xfrm>
            <a:custGeom>
              <a:avLst/>
              <a:gdLst/>
              <a:ahLst/>
              <a:cxnLst>
                <a:cxn ang="0">
                  <a:pos x="0" y="5"/>
                </a:cxn>
                <a:cxn ang="0">
                  <a:pos x="1" y="2"/>
                </a:cxn>
                <a:cxn ang="0">
                  <a:pos x="5" y="1"/>
                </a:cxn>
                <a:cxn ang="0">
                  <a:pos x="10" y="0"/>
                </a:cxn>
                <a:cxn ang="0">
                  <a:pos x="10" y="2"/>
                </a:cxn>
                <a:cxn ang="0">
                  <a:pos x="5" y="4"/>
                </a:cxn>
                <a:cxn ang="0">
                  <a:pos x="0" y="5"/>
                </a:cxn>
              </a:cxnLst>
              <a:rect l="0" t="0" r="r" b="b"/>
              <a:pathLst>
                <a:path w="10" h="5">
                  <a:moveTo>
                    <a:pt x="0" y="5"/>
                  </a:moveTo>
                  <a:lnTo>
                    <a:pt x="1" y="2"/>
                  </a:lnTo>
                  <a:lnTo>
                    <a:pt x="5" y="1"/>
                  </a:lnTo>
                  <a:lnTo>
                    <a:pt x="10" y="0"/>
                  </a:lnTo>
                  <a:lnTo>
                    <a:pt x="10" y="2"/>
                  </a:lnTo>
                  <a:lnTo>
                    <a:pt x="5" y="4"/>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8" name="Freeform 536"/>
            <p:cNvSpPr>
              <a:spLocks/>
            </p:cNvSpPr>
            <p:nvPr/>
          </p:nvSpPr>
          <p:spPr bwMode="gray">
            <a:xfrm>
              <a:off x="6402220" y="3154313"/>
              <a:ext cx="15992" cy="12433"/>
            </a:xfrm>
            <a:custGeom>
              <a:avLst/>
              <a:gdLst/>
              <a:ahLst/>
              <a:cxnLst>
                <a:cxn ang="0">
                  <a:pos x="0" y="3"/>
                </a:cxn>
                <a:cxn ang="0">
                  <a:pos x="2" y="1"/>
                </a:cxn>
                <a:cxn ang="0">
                  <a:pos x="6" y="0"/>
                </a:cxn>
                <a:cxn ang="0">
                  <a:pos x="6" y="1"/>
                </a:cxn>
                <a:cxn ang="0">
                  <a:pos x="1" y="5"/>
                </a:cxn>
                <a:cxn ang="0">
                  <a:pos x="0" y="3"/>
                </a:cxn>
              </a:cxnLst>
              <a:rect l="0" t="0" r="r" b="b"/>
              <a:pathLst>
                <a:path w="6" h="5">
                  <a:moveTo>
                    <a:pt x="0" y="3"/>
                  </a:moveTo>
                  <a:lnTo>
                    <a:pt x="2" y="1"/>
                  </a:lnTo>
                  <a:lnTo>
                    <a:pt x="6" y="0"/>
                  </a:lnTo>
                  <a:lnTo>
                    <a:pt x="6" y="1"/>
                  </a:lnTo>
                  <a:lnTo>
                    <a:pt x="1"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09" name="Freeform 537"/>
            <p:cNvSpPr>
              <a:spLocks/>
            </p:cNvSpPr>
            <p:nvPr/>
          </p:nvSpPr>
          <p:spPr bwMode="gray">
            <a:xfrm>
              <a:off x="6386228" y="3152537"/>
              <a:ext cx="15992" cy="14209"/>
            </a:xfrm>
            <a:custGeom>
              <a:avLst/>
              <a:gdLst/>
              <a:ahLst/>
              <a:cxnLst>
                <a:cxn ang="0">
                  <a:pos x="0" y="5"/>
                </a:cxn>
                <a:cxn ang="0">
                  <a:pos x="4" y="0"/>
                </a:cxn>
                <a:cxn ang="0">
                  <a:pos x="7" y="2"/>
                </a:cxn>
                <a:cxn ang="0">
                  <a:pos x="2" y="6"/>
                </a:cxn>
                <a:cxn ang="0">
                  <a:pos x="0" y="5"/>
                </a:cxn>
              </a:cxnLst>
              <a:rect l="0" t="0" r="r" b="b"/>
              <a:pathLst>
                <a:path w="7" h="6">
                  <a:moveTo>
                    <a:pt x="0" y="5"/>
                  </a:moveTo>
                  <a:lnTo>
                    <a:pt x="4" y="0"/>
                  </a:lnTo>
                  <a:lnTo>
                    <a:pt x="7" y="2"/>
                  </a:lnTo>
                  <a:lnTo>
                    <a:pt x="2" y="6"/>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0" name="Freeform 538"/>
            <p:cNvSpPr>
              <a:spLocks/>
            </p:cNvSpPr>
            <p:nvPr/>
          </p:nvSpPr>
          <p:spPr bwMode="gray">
            <a:xfrm>
              <a:off x="6460858" y="3138329"/>
              <a:ext cx="17769" cy="14209"/>
            </a:xfrm>
            <a:custGeom>
              <a:avLst/>
              <a:gdLst/>
              <a:ahLst/>
              <a:cxnLst>
                <a:cxn ang="0">
                  <a:pos x="0" y="3"/>
                </a:cxn>
                <a:cxn ang="0">
                  <a:pos x="7" y="0"/>
                </a:cxn>
                <a:cxn ang="0">
                  <a:pos x="8" y="2"/>
                </a:cxn>
                <a:cxn ang="0">
                  <a:pos x="7" y="4"/>
                </a:cxn>
                <a:cxn ang="0">
                  <a:pos x="1" y="6"/>
                </a:cxn>
                <a:cxn ang="0">
                  <a:pos x="0" y="3"/>
                </a:cxn>
              </a:cxnLst>
              <a:rect l="0" t="0" r="r" b="b"/>
              <a:pathLst>
                <a:path w="8" h="6">
                  <a:moveTo>
                    <a:pt x="0" y="3"/>
                  </a:moveTo>
                  <a:lnTo>
                    <a:pt x="7" y="0"/>
                  </a:lnTo>
                  <a:lnTo>
                    <a:pt x="8" y="2"/>
                  </a:lnTo>
                  <a:lnTo>
                    <a:pt x="7" y="4"/>
                  </a:lnTo>
                  <a:lnTo>
                    <a:pt x="1"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1" name="Freeform 539"/>
            <p:cNvSpPr>
              <a:spLocks/>
            </p:cNvSpPr>
            <p:nvPr/>
          </p:nvSpPr>
          <p:spPr bwMode="gray">
            <a:xfrm>
              <a:off x="6313374" y="2925199"/>
              <a:ext cx="131492" cy="172280"/>
            </a:xfrm>
            <a:custGeom>
              <a:avLst/>
              <a:gdLst/>
              <a:ahLst/>
              <a:cxnLst>
                <a:cxn ang="0">
                  <a:pos x="52" y="0"/>
                </a:cxn>
                <a:cxn ang="0">
                  <a:pos x="50" y="5"/>
                </a:cxn>
                <a:cxn ang="0">
                  <a:pos x="43" y="7"/>
                </a:cxn>
                <a:cxn ang="0">
                  <a:pos x="32" y="8"/>
                </a:cxn>
                <a:cxn ang="0">
                  <a:pos x="22" y="3"/>
                </a:cxn>
                <a:cxn ang="0">
                  <a:pos x="19" y="3"/>
                </a:cxn>
                <a:cxn ang="0">
                  <a:pos x="16" y="8"/>
                </a:cxn>
                <a:cxn ang="0">
                  <a:pos x="13" y="8"/>
                </a:cxn>
                <a:cxn ang="0">
                  <a:pos x="10" y="9"/>
                </a:cxn>
                <a:cxn ang="0">
                  <a:pos x="8" y="18"/>
                </a:cxn>
                <a:cxn ang="0">
                  <a:pos x="5" y="23"/>
                </a:cxn>
                <a:cxn ang="0">
                  <a:pos x="4" y="28"/>
                </a:cxn>
                <a:cxn ang="0">
                  <a:pos x="5" y="36"/>
                </a:cxn>
                <a:cxn ang="0">
                  <a:pos x="3" y="42"/>
                </a:cxn>
                <a:cxn ang="0">
                  <a:pos x="1" y="42"/>
                </a:cxn>
                <a:cxn ang="0">
                  <a:pos x="0" y="52"/>
                </a:cxn>
                <a:cxn ang="0">
                  <a:pos x="5" y="52"/>
                </a:cxn>
                <a:cxn ang="0">
                  <a:pos x="7" y="56"/>
                </a:cxn>
                <a:cxn ang="0">
                  <a:pos x="8" y="65"/>
                </a:cxn>
                <a:cxn ang="0">
                  <a:pos x="5" y="71"/>
                </a:cxn>
                <a:cxn ang="0">
                  <a:pos x="5" y="74"/>
                </a:cxn>
                <a:cxn ang="0">
                  <a:pos x="9" y="74"/>
                </a:cxn>
                <a:cxn ang="0">
                  <a:pos x="12" y="66"/>
                </a:cxn>
                <a:cxn ang="0">
                  <a:pos x="13" y="49"/>
                </a:cxn>
                <a:cxn ang="0">
                  <a:pos x="11" y="46"/>
                </a:cxn>
                <a:cxn ang="0">
                  <a:pos x="12" y="44"/>
                </a:cxn>
                <a:cxn ang="0">
                  <a:pos x="15" y="45"/>
                </a:cxn>
                <a:cxn ang="0">
                  <a:pos x="16" y="41"/>
                </a:cxn>
                <a:cxn ang="0">
                  <a:pos x="20" y="44"/>
                </a:cxn>
                <a:cxn ang="0">
                  <a:pos x="20" y="54"/>
                </a:cxn>
                <a:cxn ang="0">
                  <a:pos x="25" y="60"/>
                </a:cxn>
                <a:cxn ang="0">
                  <a:pos x="24" y="67"/>
                </a:cxn>
                <a:cxn ang="0">
                  <a:pos x="28" y="68"/>
                </a:cxn>
                <a:cxn ang="0">
                  <a:pos x="30" y="60"/>
                </a:cxn>
                <a:cxn ang="0">
                  <a:pos x="33" y="60"/>
                </a:cxn>
                <a:cxn ang="0">
                  <a:pos x="33" y="57"/>
                </a:cxn>
                <a:cxn ang="0">
                  <a:pos x="30" y="51"/>
                </a:cxn>
                <a:cxn ang="0">
                  <a:pos x="30" y="41"/>
                </a:cxn>
                <a:cxn ang="0">
                  <a:pos x="23" y="38"/>
                </a:cxn>
                <a:cxn ang="0">
                  <a:pos x="22" y="35"/>
                </a:cxn>
                <a:cxn ang="0">
                  <a:pos x="23" y="34"/>
                </a:cxn>
                <a:cxn ang="0">
                  <a:pos x="29" y="35"/>
                </a:cxn>
                <a:cxn ang="0">
                  <a:pos x="35" y="27"/>
                </a:cxn>
                <a:cxn ang="0">
                  <a:pos x="41" y="27"/>
                </a:cxn>
                <a:cxn ang="0">
                  <a:pos x="43" y="25"/>
                </a:cxn>
                <a:cxn ang="0">
                  <a:pos x="39" y="22"/>
                </a:cxn>
                <a:cxn ang="0">
                  <a:pos x="30" y="23"/>
                </a:cxn>
                <a:cxn ang="0">
                  <a:pos x="22" y="26"/>
                </a:cxn>
                <a:cxn ang="0">
                  <a:pos x="19" y="31"/>
                </a:cxn>
                <a:cxn ang="0">
                  <a:pos x="10" y="23"/>
                </a:cxn>
                <a:cxn ang="0">
                  <a:pos x="11" y="17"/>
                </a:cxn>
                <a:cxn ang="0">
                  <a:pos x="15" y="13"/>
                </a:cxn>
                <a:cxn ang="0">
                  <a:pos x="39" y="13"/>
                </a:cxn>
                <a:cxn ang="0">
                  <a:pos x="44" y="15"/>
                </a:cxn>
                <a:cxn ang="0">
                  <a:pos x="53" y="11"/>
                </a:cxn>
                <a:cxn ang="0">
                  <a:pos x="57" y="0"/>
                </a:cxn>
                <a:cxn ang="0">
                  <a:pos x="52" y="0"/>
                </a:cxn>
              </a:cxnLst>
              <a:rect l="0" t="0" r="r" b="b"/>
              <a:pathLst>
                <a:path w="57" h="74">
                  <a:moveTo>
                    <a:pt x="52" y="0"/>
                  </a:moveTo>
                  <a:lnTo>
                    <a:pt x="50" y="5"/>
                  </a:lnTo>
                  <a:lnTo>
                    <a:pt x="43" y="7"/>
                  </a:lnTo>
                  <a:lnTo>
                    <a:pt x="32" y="8"/>
                  </a:lnTo>
                  <a:lnTo>
                    <a:pt x="22" y="3"/>
                  </a:lnTo>
                  <a:lnTo>
                    <a:pt x="19" y="3"/>
                  </a:lnTo>
                  <a:lnTo>
                    <a:pt x="16" y="8"/>
                  </a:lnTo>
                  <a:lnTo>
                    <a:pt x="13" y="8"/>
                  </a:lnTo>
                  <a:lnTo>
                    <a:pt x="10" y="9"/>
                  </a:lnTo>
                  <a:lnTo>
                    <a:pt x="8" y="18"/>
                  </a:lnTo>
                  <a:lnTo>
                    <a:pt x="5" y="23"/>
                  </a:lnTo>
                  <a:lnTo>
                    <a:pt x="4" y="28"/>
                  </a:lnTo>
                  <a:lnTo>
                    <a:pt x="5" y="36"/>
                  </a:lnTo>
                  <a:lnTo>
                    <a:pt x="3" y="42"/>
                  </a:lnTo>
                  <a:lnTo>
                    <a:pt x="1" y="42"/>
                  </a:lnTo>
                  <a:lnTo>
                    <a:pt x="0" y="52"/>
                  </a:lnTo>
                  <a:lnTo>
                    <a:pt x="5" y="52"/>
                  </a:lnTo>
                  <a:lnTo>
                    <a:pt x="7" y="56"/>
                  </a:lnTo>
                  <a:lnTo>
                    <a:pt x="8" y="65"/>
                  </a:lnTo>
                  <a:lnTo>
                    <a:pt x="5" y="71"/>
                  </a:lnTo>
                  <a:lnTo>
                    <a:pt x="5" y="74"/>
                  </a:lnTo>
                  <a:lnTo>
                    <a:pt x="9" y="74"/>
                  </a:lnTo>
                  <a:lnTo>
                    <a:pt x="12" y="66"/>
                  </a:lnTo>
                  <a:lnTo>
                    <a:pt x="13" y="49"/>
                  </a:lnTo>
                  <a:lnTo>
                    <a:pt x="11" y="46"/>
                  </a:lnTo>
                  <a:lnTo>
                    <a:pt x="12" y="44"/>
                  </a:lnTo>
                  <a:lnTo>
                    <a:pt x="15" y="45"/>
                  </a:lnTo>
                  <a:lnTo>
                    <a:pt x="16" y="41"/>
                  </a:lnTo>
                  <a:lnTo>
                    <a:pt x="20" y="44"/>
                  </a:lnTo>
                  <a:lnTo>
                    <a:pt x="20" y="54"/>
                  </a:lnTo>
                  <a:lnTo>
                    <a:pt x="25" y="60"/>
                  </a:lnTo>
                  <a:lnTo>
                    <a:pt x="24" y="67"/>
                  </a:lnTo>
                  <a:lnTo>
                    <a:pt x="28" y="68"/>
                  </a:lnTo>
                  <a:lnTo>
                    <a:pt x="30" y="60"/>
                  </a:lnTo>
                  <a:lnTo>
                    <a:pt x="33" y="60"/>
                  </a:lnTo>
                  <a:lnTo>
                    <a:pt x="33" y="57"/>
                  </a:lnTo>
                  <a:lnTo>
                    <a:pt x="30" y="51"/>
                  </a:lnTo>
                  <a:lnTo>
                    <a:pt x="30" y="41"/>
                  </a:lnTo>
                  <a:lnTo>
                    <a:pt x="23" y="38"/>
                  </a:lnTo>
                  <a:lnTo>
                    <a:pt x="22" y="35"/>
                  </a:lnTo>
                  <a:lnTo>
                    <a:pt x="23" y="34"/>
                  </a:lnTo>
                  <a:lnTo>
                    <a:pt x="29" y="35"/>
                  </a:lnTo>
                  <a:lnTo>
                    <a:pt x="35" y="27"/>
                  </a:lnTo>
                  <a:lnTo>
                    <a:pt x="41" y="27"/>
                  </a:lnTo>
                  <a:lnTo>
                    <a:pt x="43" y="25"/>
                  </a:lnTo>
                  <a:lnTo>
                    <a:pt x="39" y="22"/>
                  </a:lnTo>
                  <a:lnTo>
                    <a:pt x="30" y="23"/>
                  </a:lnTo>
                  <a:lnTo>
                    <a:pt x="22" y="26"/>
                  </a:lnTo>
                  <a:lnTo>
                    <a:pt x="19" y="31"/>
                  </a:lnTo>
                  <a:lnTo>
                    <a:pt x="10" y="23"/>
                  </a:lnTo>
                  <a:lnTo>
                    <a:pt x="11" y="17"/>
                  </a:lnTo>
                  <a:lnTo>
                    <a:pt x="15" y="13"/>
                  </a:lnTo>
                  <a:lnTo>
                    <a:pt x="39" y="13"/>
                  </a:lnTo>
                  <a:lnTo>
                    <a:pt x="44" y="15"/>
                  </a:lnTo>
                  <a:lnTo>
                    <a:pt x="53" y="11"/>
                  </a:lnTo>
                  <a:lnTo>
                    <a:pt x="57" y="0"/>
                  </a:lnTo>
                  <a:lnTo>
                    <a:pt x="5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2" name="Freeform 540"/>
            <p:cNvSpPr>
              <a:spLocks/>
            </p:cNvSpPr>
            <p:nvPr/>
          </p:nvSpPr>
          <p:spPr bwMode="gray">
            <a:xfrm>
              <a:off x="6331143" y="2525582"/>
              <a:ext cx="60415" cy="120773"/>
            </a:xfrm>
            <a:custGeom>
              <a:avLst/>
              <a:gdLst/>
              <a:ahLst/>
              <a:cxnLst>
                <a:cxn ang="0">
                  <a:pos x="12" y="1"/>
                </a:cxn>
                <a:cxn ang="0">
                  <a:pos x="16" y="3"/>
                </a:cxn>
                <a:cxn ang="0">
                  <a:pos x="21" y="0"/>
                </a:cxn>
                <a:cxn ang="0">
                  <a:pos x="24" y="1"/>
                </a:cxn>
                <a:cxn ang="0">
                  <a:pos x="23" y="11"/>
                </a:cxn>
                <a:cxn ang="0">
                  <a:pos x="26" y="15"/>
                </a:cxn>
                <a:cxn ang="0">
                  <a:pos x="25" y="21"/>
                </a:cxn>
                <a:cxn ang="0">
                  <a:pos x="17" y="29"/>
                </a:cxn>
                <a:cxn ang="0">
                  <a:pos x="15" y="33"/>
                </a:cxn>
                <a:cxn ang="0">
                  <a:pos x="18" y="42"/>
                </a:cxn>
                <a:cxn ang="0">
                  <a:pos x="19" y="45"/>
                </a:cxn>
                <a:cxn ang="0">
                  <a:pos x="18" y="50"/>
                </a:cxn>
                <a:cxn ang="0">
                  <a:pos x="16" y="52"/>
                </a:cxn>
                <a:cxn ang="0">
                  <a:pos x="10" y="48"/>
                </a:cxn>
                <a:cxn ang="0">
                  <a:pos x="10" y="40"/>
                </a:cxn>
                <a:cxn ang="0">
                  <a:pos x="4" y="37"/>
                </a:cxn>
                <a:cxn ang="0">
                  <a:pos x="0" y="27"/>
                </a:cxn>
                <a:cxn ang="0">
                  <a:pos x="1" y="23"/>
                </a:cxn>
                <a:cxn ang="0">
                  <a:pos x="4" y="23"/>
                </a:cxn>
                <a:cxn ang="0">
                  <a:pos x="7" y="8"/>
                </a:cxn>
                <a:cxn ang="0">
                  <a:pos x="9" y="5"/>
                </a:cxn>
                <a:cxn ang="0">
                  <a:pos x="9" y="1"/>
                </a:cxn>
                <a:cxn ang="0">
                  <a:pos x="12" y="1"/>
                </a:cxn>
              </a:cxnLst>
              <a:rect l="0" t="0" r="r" b="b"/>
              <a:pathLst>
                <a:path w="26" h="52">
                  <a:moveTo>
                    <a:pt x="12" y="1"/>
                  </a:moveTo>
                  <a:lnTo>
                    <a:pt x="16" y="3"/>
                  </a:lnTo>
                  <a:lnTo>
                    <a:pt x="21" y="0"/>
                  </a:lnTo>
                  <a:lnTo>
                    <a:pt x="24" y="1"/>
                  </a:lnTo>
                  <a:lnTo>
                    <a:pt x="23" y="11"/>
                  </a:lnTo>
                  <a:lnTo>
                    <a:pt x="26" y="15"/>
                  </a:lnTo>
                  <a:lnTo>
                    <a:pt x="25" y="21"/>
                  </a:lnTo>
                  <a:lnTo>
                    <a:pt x="17" y="29"/>
                  </a:lnTo>
                  <a:lnTo>
                    <a:pt x="15" y="33"/>
                  </a:lnTo>
                  <a:lnTo>
                    <a:pt x="18" y="42"/>
                  </a:lnTo>
                  <a:lnTo>
                    <a:pt x="19" y="45"/>
                  </a:lnTo>
                  <a:lnTo>
                    <a:pt x="18" y="50"/>
                  </a:lnTo>
                  <a:lnTo>
                    <a:pt x="16" y="52"/>
                  </a:lnTo>
                  <a:lnTo>
                    <a:pt x="10" y="48"/>
                  </a:lnTo>
                  <a:lnTo>
                    <a:pt x="10" y="40"/>
                  </a:lnTo>
                  <a:lnTo>
                    <a:pt x="4" y="37"/>
                  </a:lnTo>
                  <a:lnTo>
                    <a:pt x="0" y="27"/>
                  </a:lnTo>
                  <a:lnTo>
                    <a:pt x="1" y="23"/>
                  </a:lnTo>
                  <a:lnTo>
                    <a:pt x="4" y="23"/>
                  </a:lnTo>
                  <a:lnTo>
                    <a:pt x="7" y="8"/>
                  </a:lnTo>
                  <a:lnTo>
                    <a:pt x="9" y="5"/>
                  </a:lnTo>
                  <a:lnTo>
                    <a:pt x="9" y="1"/>
                  </a:lnTo>
                  <a:lnTo>
                    <a:pt x="1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3" name="Freeform 541"/>
            <p:cNvSpPr>
              <a:spLocks/>
            </p:cNvSpPr>
            <p:nvPr/>
          </p:nvSpPr>
          <p:spPr bwMode="gray">
            <a:xfrm>
              <a:off x="6343582" y="2646355"/>
              <a:ext cx="24877" cy="26641"/>
            </a:xfrm>
            <a:custGeom>
              <a:avLst/>
              <a:gdLst/>
              <a:ahLst/>
              <a:cxnLst>
                <a:cxn ang="0">
                  <a:pos x="6" y="0"/>
                </a:cxn>
                <a:cxn ang="0">
                  <a:pos x="10" y="4"/>
                </a:cxn>
                <a:cxn ang="0">
                  <a:pos x="11" y="10"/>
                </a:cxn>
                <a:cxn ang="0">
                  <a:pos x="9" y="12"/>
                </a:cxn>
                <a:cxn ang="0">
                  <a:pos x="6" y="11"/>
                </a:cxn>
                <a:cxn ang="0">
                  <a:pos x="4" y="5"/>
                </a:cxn>
                <a:cxn ang="0">
                  <a:pos x="0" y="1"/>
                </a:cxn>
                <a:cxn ang="0">
                  <a:pos x="1" y="0"/>
                </a:cxn>
                <a:cxn ang="0">
                  <a:pos x="6" y="0"/>
                </a:cxn>
              </a:cxnLst>
              <a:rect l="0" t="0" r="r" b="b"/>
              <a:pathLst>
                <a:path w="11" h="12">
                  <a:moveTo>
                    <a:pt x="6" y="0"/>
                  </a:moveTo>
                  <a:lnTo>
                    <a:pt x="10" y="4"/>
                  </a:lnTo>
                  <a:lnTo>
                    <a:pt x="11" y="10"/>
                  </a:lnTo>
                  <a:lnTo>
                    <a:pt x="9" y="12"/>
                  </a:lnTo>
                  <a:lnTo>
                    <a:pt x="6" y="11"/>
                  </a:lnTo>
                  <a:lnTo>
                    <a:pt x="4" y="5"/>
                  </a:lnTo>
                  <a:lnTo>
                    <a:pt x="0" y="1"/>
                  </a:lnTo>
                  <a:lnTo>
                    <a:pt x="1" y="0"/>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4" name="Freeform 542"/>
            <p:cNvSpPr>
              <a:spLocks/>
            </p:cNvSpPr>
            <p:nvPr/>
          </p:nvSpPr>
          <p:spPr bwMode="gray">
            <a:xfrm>
              <a:off x="6377343" y="2630371"/>
              <a:ext cx="49754" cy="37298"/>
            </a:xfrm>
            <a:custGeom>
              <a:avLst/>
              <a:gdLst/>
              <a:ahLst/>
              <a:cxnLst>
                <a:cxn ang="0">
                  <a:pos x="0" y="3"/>
                </a:cxn>
                <a:cxn ang="0">
                  <a:pos x="4" y="0"/>
                </a:cxn>
                <a:cxn ang="0">
                  <a:pos x="7" y="0"/>
                </a:cxn>
                <a:cxn ang="0">
                  <a:pos x="10" y="4"/>
                </a:cxn>
                <a:cxn ang="0">
                  <a:pos x="14" y="1"/>
                </a:cxn>
                <a:cxn ang="0">
                  <a:pos x="17" y="6"/>
                </a:cxn>
                <a:cxn ang="0">
                  <a:pos x="18" y="12"/>
                </a:cxn>
                <a:cxn ang="0">
                  <a:pos x="21" y="13"/>
                </a:cxn>
                <a:cxn ang="0">
                  <a:pos x="20" y="16"/>
                </a:cxn>
                <a:cxn ang="0">
                  <a:pos x="12" y="11"/>
                </a:cxn>
                <a:cxn ang="0">
                  <a:pos x="7" y="7"/>
                </a:cxn>
                <a:cxn ang="0">
                  <a:pos x="5" y="9"/>
                </a:cxn>
                <a:cxn ang="0">
                  <a:pos x="0" y="3"/>
                </a:cxn>
              </a:cxnLst>
              <a:rect l="0" t="0" r="r" b="b"/>
              <a:pathLst>
                <a:path w="21" h="16">
                  <a:moveTo>
                    <a:pt x="0" y="3"/>
                  </a:moveTo>
                  <a:lnTo>
                    <a:pt x="4" y="0"/>
                  </a:lnTo>
                  <a:lnTo>
                    <a:pt x="7" y="0"/>
                  </a:lnTo>
                  <a:lnTo>
                    <a:pt x="10" y="4"/>
                  </a:lnTo>
                  <a:lnTo>
                    <a:pt x="14" y="1"/>
                  </a:lnTo>
                  <a:lnTo>
                    <a:pt x="17" y="6"/>
                  </a:lnTo>
                  <a:lnTo>
                    <a:pt x="18" y="12"/>
                  </a:lnTo>
                  <a:lnTo>
                    <a:pt x="21" y="13"/>
                  </a:lnTo>
                  <a:lnTo>
                    <a:pt x="20" y="16"/>
                  </a:lnTo>
                  <a:lnTo>
                    <a:pt x="12" y="11"/>
                  </a:lnTo>
                  <a:lnTo>
                    <a:pt x="7" y="7"/>
                  </a:lnTo>
                  <a:lnTo>
                    <a:pt x="5" y="9"/>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5" name="Freeform 543"/>
            <p:cNvSpPr>
              <a:spLocks/>
            </p:cNvSpPr>
            <p:nvPr/>
          </p:nvSpPr>
          <p:spPr bwMode="gray">
            <a:xfrm>
              <a:off x="6430651" y="2671220"/>
              <a:ext cx="23100" cy="30193"/>
            </a:xfrm>
            <a:custGeom>
              <a:avLst/>
              <a:gdLst/>
              <a:ahLst/>
              <a:cxnLst>
                <a:cxn ang="0">
                  <a:pos x="0" y="1"/>
                </a:cxn>
                <a:cxn ang="0">
                  <a:pos x="3" y="0"/>
                </a:cxn>
                <a:cxn ang="0">
                  <a:pos x="8" y="1"/>
                </a:cxn>
                <a:cxn ang="0">
                  <a:pos x="10" y="6"/>
                </a:cxn>
                <a:cxn ang="0">
                  <a:pos x="10" y="13"/>
                </a:cxn>
                <a:cxn ang="0">
                  <a:pos x="6" y="11"/>
                </a:cxn>
                <a:cxn ang="0">
                  <a:pos x="4" y="6"/>
                </a:cxn>
                <a:cxn ang="0">
                  <a:pos x="0" y="3"/>
                </a:cxn>
                <a:cxn ang="0">
                  <a:pos x="0" y="1"/>
                </a:cxn>
              </a:cxnLst>
              <a:rect l="0" t="0" r="r" b="b"/>
              <a:pathLst>
                <a:path w="10" h="13">
                  <a:moveTo>
                    <a:pt x="0" y="1"/>
                  </a:moveTo>
                  <a:lnTo>
                    <a:pt x="3" y="0"/>
                  </a:lnTo>
                  <a:lnTo>
                    <a:pt x="8" y="1"/>
                  </a:lnTo>
                  <a:lnTo>
                    <a:pt x="10" y="6"/>
                  </a:lnTo>
                  <a:lnTo>
                    <a:pt x="10" y="13"/>
                  </a:lnTo>
                  <a:lnTo>
                    <a:pt x="6" y="11"/>
                  </a:lnTo>
                  <a:lnTo>
                    <a:pt x="4" y="6"/>
                  </a:lnTo>
                  <a:lnTo>
                    <a:pt x="0"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6" name="Freeform 544"/>
            <p:cNvSpPr>
              <a:spLocks/>
            </p:cNvSpPr>
            <p:nvPr/>
          </p:nvSpPr>
          <p:spPr bwMode="gray">
            <a:xfrm>
              <a:off x="6421766" y="2630371"/>
              <a:ext cx="8885" cy="12433"/>
            </a:xfrm>
            <a:custGeom>
              <a:avLst/>
              <a:gdLst/>
              <a:ahLst/>
              <a:cxnLst>
                <a:cxn ang="0">
                  <a:pos x="1" y="5"/>
                </a:cxn>
                <a:cxn ang="0">
                  <a:pos x="0" y="3"/>
                </a:cxn>
                <a:cxn ang="0">
                  <a:pos x="1" y="0"/>
                </a:cxn>
                <a:cxn ang="0">
                  <a:pos x="4" y="1"/>
                </a:cxn>
                <a:cxn ang="0">
                  <a:pos x="4" y="4"/>
                </a:cxn>
                <a:cxn ang="0">
                  <a:pos x="1" y="5"/>
                </a:cxn>
              </a:cxnLst>
              <a:rect l="0" t="0" r="r" b="b"/>
              <a:pathLst>
                <a:path w="4" h="5">
                  <a:moveTo>
                    <a:pt x="1" y="5"/>
                  </a:moveTo>
                  <a:lnTo>
                    <a:pt x="0" y="3"/>
                  </a:lnTo>
                  <a:lnTo>
                    <a:pt x="1" y="0"/>
                  </a:lnTo>
                  <a:lnTo>
                    <a:pt x="4" y="1"/>
                  </a:lnTo>
                  <a:lnTo>
                    <a:pt x="4" y="4"/>
                  </a:lnTo>
                  <a:lnTo>
                    <a:pt x="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7" name="Freeform 545"/>
            <p:cNvSpPr>
              <a:spLocks/>
            </p:cNvSpPr>
            <p:nvPr/>
          </p:nvSpPr>
          <p:spPr bwMode="gray">
            <a:xfrm>
              <a:off x="6405774" y="2672996"/>
              <a:ext cx="12438" cy="12433"/>
            </a:xfrm>
            <a:custGeom>
              <a:avLst/>
              <a:gdLst/>
              <a:ahLst/>
              <a:cxnLst>
                <a:cxn ang="0">
                  <a:pos x="0" y="5"/>
                </a:cxn>
                <a:cxn ang="0">
                  <a:pos x="0" y="0"/>
                </a:cxn>
                <a:cxn ang="0">
                  <a:pos x="3" y="0"/>
                </a:cxn>
                <a:cxn ang="0">
                  <a:pos x="6" y="3"/>
                </a:cxn>
                <a:cxn ang="0">
                  <a:pos x="6" y="5"/>
                </a:cxn>
                <a:cxn ang="0">
                  <a:pos x="2" y="3"/>
                </a:cxn>
                <a:cxn ang="0">
                  <a:pos x="0" y="5"/>
                </a:cxn>
              </a:cxnLst>
              <a:rect l="0" t="0" r="r" b="b"/>
              <a:pathLst>
                <a:path w="6" h="5">
                  <a:moveTo>
                    <a:pt x="0" y="5"/>
                  </a:moveTo>
                  <a:lnTo>
                    <a:pt x="0" y="0"/>
                  </a:lnTo>
                  <a:lnTo>
                    <a:pt x="3" y="0"/>
                  </a:lnTo>
                  <a:lnTo>
                    <a:pt x="6" y="3"/>
                  </a:lnTo>
                  <a:lnTo>
                    <a:pt x="6" y="5"/>
                  </a:lnTo>
                  <a:lnTo>
                    <a:pt x="2" y="3"/>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8" name="Freeform 546"/>
            <p:cNvSpPr>
              <a:spLocks/>
            </p:cNvSpPr>
            <p:nvPr/>
          </p:nvSpPr>
          <p:spPr bwMode="gray">
            <a:xfrm>
              <a:off x="6380897" y="2694309"/>
              <a:ext cx="19546" cy="24865"/>
            </a:xfrm>
            <a:custGeom>
              <a:avLst/>
              <a:gdLst/>
              <a:ahLst/>
              <a:cxnLst>
                <a:cxn ang="0">
                  <a:pos x="1" y="0"/>
                </a:cxn>
                <a:cxn ang="0">
                  <a:pos x="0" y="11"/>
                </a:cxn>
                <a:cxn ang="0">
                  <a:pos x="6" y="6"/>
                </a:cxn>
                <a:cxn ang="0">
                  <a:pos x="8" y="1"/>
                </a:cxn>
                <a:cxn ang="0">
                  <a:pos x="5" y="0"/>
                </a:cxn>
                <a:cxn ang="0">
                  <a:pos x="1" y="0"/>
                </a:cxn>
              </a:cxnLst>
              <a:rect l="0" t="0" r="r" b="b"/>
              <a:pathLst>
                <a:path w="8" h="11">
                  <a:moveTo>
                    <a:pt x="1" y="0"/>
                  </a:moveTo>
                  <a:lnTo>
                    <a:pt x="0" y="11"/>
                  </a:lnTo>
                  <a:lnTo>
                    <a:pt x="6" y="6"/>
                  </a:lnTo>
                  <a:lnTo>
                    <a:pt x="8" y="1"/>
                  </a:lnTo>
                  <a:lnTo>
                    <a:pt x="5"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19" name="Freeform 547"/>
            <p:cNvSpPr>
              <a:spLocks/>
            </p:cNvSpPr>
            <p:nvPr/>
          </p:nvSpPr>
          <p:spPr bwMode="gray">
            <a:xfrm>
              <a:off x="6386228" y="2710294"/>
              <a:ext cx="24877" cy="37298"/>
            </a:xfrm>
            <a:custGeom>
              <a:avLst/>
              <a:gdLst/>
              <a:ahLst/>
              <a:cxnLst>
                <a:cxn ang="0">
                  <a:pos x="11" y="1"/>
                </a:cxn>
                <a:cxn ang="0">
                  <a:pos x="11" y="9"/>
                </a:cxn>
                <a:cxn ang="0">
                  <a:pos x="8" y="14"/>
                </a:cxn>
                <a:cxn ang="0">
                  <a:pos x="5" y="16"/>
                </a:cxn>
                <a:cxn ang="0">
                  <a:pos x="0" y="13"/>
                </a:cxn>
                <a:cxn ang="0">
                  <a:pos x="1" y="9"/>
                </a:cxn>
                <a:cxn ang="0">
                  <a:pos x="8" y="7"/>
                </a:cxn>
                <a:cxn ang="0">
                  <a:pos x="5" y="4"/>
                </a:cxn>
                <a:cxn ang="0">
                  <a:pos x="7" y="0"/>
                </a:cxn>
                <a:cxn ang="0">
                  <a:pos x="11" y="1"/>
                </a:cxn>
              </a:cxnLst>
              <a:rect l="0" t="0" r="r" b="b"/>
              <a:pathLst>
                <a:path w="11" h="16">
                  <a:moveTo>
                    <a:pt x="11" y="1"/>
                  </a:moveTo>
                  <a:lnTo>
                    <a:pt x="11" y="9"/>
                  </a:lnTo>
                  <a:lnTo>
                    <a:pt x="8" y="14"/>
                  </a:lnTo>
                  <a:lnTo>
                    <a:pt x="5" y="16"/>
                  </a:lnTo>
                  <a:lnTo>
                    <a:pt x="0" y="13"/>
                  </a:lnTo>
                  <a:lnTo>
                    <a:pt x="1" y="9"/>
                  </a:lnTo>
                  <a:lnTo>
                    <a:pt x="8" y="7"/>
                  </a:lnTo>
                  <a:lnTo>
                    <a:pt x="5" y="4"/>
                  </a:lnTo>
                  <a:lnTo>
                    <a:pt x="7" y="0"/>
                  </a:lnTo>
                  <a:lnTo>
                    <a:pt x="11"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0" name="Freeform 548"/>
            <p:cNvSpPr>
              <a:spLocks/>
            </p:cNvSpPr>
            <p:nvPr/>
          </p:nvSpPr>
          <p:spPr bwMode="gray">
            <a:xfrm>
              <a:off x="6414658" y="2704966"/>
              <a:ext cx="8885" cy="33745"/>
            </a:xfrm>
            <a:custGeom>
              <a:avLst/>
              <a:gdLst/>
              <a:ahLst/>
              <a:cxnLst>
                <a:cxn ang="0">
                  <a:pos x="2" y="0"/>
                </a:cxn>
                <a:cxn ang="0">
                  <a:pos x="0" y="14"/>
                </a:cxn>
                <a:cxn ang="0">
                  <a:pos x="3" y="13"/>
                </a:cxn>
                <a:cxn ang="0">
                  <a:pos x="4" y="9"/>
                </a:cxn>
                <a:cxn ang="0">
                  <a:pos x="2" y="0"/>
                </a:cxn>
              </a:cxnLst>
              <a:rect l="0" t="0" r="r" b="b"/>
              <a:pathLst>
                <a:path w="4" h="14">
                  <a:moveTo>
                    <a:pt x="2" y="0"/>
                  </a:moveTo>
                  <a:lnTo>
                    <a:pt x="0" y="14"/>
                  </a:lnTo>
                  <a:lnTo>
                    <a:pt x="3" y="13"/>
                  </a:lnTo>
                  <a:lnTo>
                    <a:pt x="4" y="9"/>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1" name="Freeform 549"/>
            <p:cNvSpPr>
              <a:spLocks/>
            </p:cNvSpPr>
            <p:nvPr/>
          </p:nvSpPr>
          <p:spPr bwMode="gray">
            <a:xfrm>
              <a:off x="6427097" y="2701414"/>
              <a:ext cx="19546" cy="23089"/>
            </a:xfrm>
            <a:custGeom>
              <a:avLst/>
              <a:gdLst/>
              <a:ahLst/>
              <a:cxnLst>
                <a:cxn ang="0">
                  <a:pos x="0" y="0"/>
                </a:cxn>
                <a:cxn ang="0">
                  <a:pos x="5" y="0"/>
                </a:cxn>
                <a:cxn ang="0">
                  <a:pos x="8" y="5"/>
                </a:cxn>
                <a:cxn ang="0">
                  <a:pos x="9" y="9"/>
                </a:cxn>
                <a:cxn ang="0">
                  <a:pos x="5" y="10"/>
                </a:cxn>
                <a:cxn ang="0">
                  <a:pos x="5" y="5"/>
                </a:cxn>
                <a:cxn ang="0">
                  <a:pos x="0" y="0"/>
                </a:cxn>
              </a:cxnLst>
              <a:rect l="0" t="0" r="r" b="b"/>
              <a:pathLst>
                <a:path w="9" h="10">
                  <a:moveTo>
                    <a:pt x="0" y="0"/>
                  </a:moveTo>
                  <a:lnTo>
                    <a:pt x="5" y="0"/>
                  </a:lnTo>
                  <a:lnTo>
                    <a:pt x="8" y="5"/>
                  </a:lnTo>
                  <a:lnTo>
                    <a:pt x="9" y="9"/>
                  </a:lnTo>
                  <a:lnTo>
                    <a:pt x="5" y="10"/>
                  </a:lnTo>
                  <a:lnTo>
                    <a:pt x="5" y="5"/>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2" name="Freeform 550"/>
            <p:cNvSpPr>
              <a:spLocks/>
            </p:cNvSpPr>
            <p:nvPr/>
          </p:nvSpPr>
          <p:spPr bwMode="gray">
            <a:xfrm>
              <a:off x="6423543" y="2726279"/>
              <a:ext cx="15992" cy="14209"/>
            </a:xfrm>
            <a:custGeom>
              <a:avLst/>
              <a:gdLst/>
              <a:ahLst/>
              <a:cxnLst>
                <a:cxn ang="0">
                  <a:pos x="0" y="5"/>
                </a:cxn>
                <a:cxn ang="0">
                  <a:pos x="3" y="1"/>
                </a:cxn>
                <a:cxn ang="0">
                  <a:pos x="4" y="0"/>
                </a:cxn>
                <a:cxn ang="0">
                  <a:pos x="7" y="1"/>
                </a:cxn>
                <a:cxn ang="0">
                  <a:pos x="4" y="6"/>
                </a:cxn>
                <a:cxn ang="0">
                  <a:pos x="0" y="5"/>
                </a:cxn>
              </a:cxnLst>
              <a:rect l="0" t="0" r="r" b="b"/>
              <a:pathLst>
                <a:path w="7" h="6">
                  <a:moveTo>
                    <a:pt x="0" y="5"/>
                  </a:moveTo>
                  <a:lnTo>
                    <a:pt x="3" y="1"/>
                  </a:lnTo>
                  <a:lnTo>
                    <a:pt x="4" y="0"/>
                  </a:lnTo>
                  <a:lnTo>
                    <a:pt x="7" y="1"/>
                  </a:lnTo>
                  <a:lnTo>
                    <a:pt x="4" y="6"/>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3" name="Freeform 551"/>
            <p:cNvSpPr>
              <a:spLocks/>
            </p:cNvSpPr>
            <p:nvPr/>
          </p:nvSpPr>
          <p:spPr bwMode="gray">
            <a:xfrm>
              <a:off x="6380897" y="2740487"/>
              <a:ext cx="95953" cy="95908"/>
            </a:xfrm>
            <a:custGeom>
              <a:avLst/>
              <a:gdLst/>
              <a:ahLst/>
              <a:cxnLst>
                <a:cxn ang="0">
                  <a:pos x="18" y="21"/>
                </a:cxn>
                <a:cxn ang="0">
                  <a:pos x="21" y="24"/>
                </a:cxn>
                <a:cxn ang="0">
                  <a:pos x="19" y="29"/>
                </a:cxn>
                <a:cxn ang="0">
                  <a:pos x="19" y="32"/>
                </a:cxn>
                <a:cxn ang="0">
                  <a:pos x="26" y="39"/>
                </a:cxn>
                <a:cxn ang="0">
                  <a:pos x="28" y="37"/>
                </a:cxn>
                <a:cxn ang="0">
                  <a:pos x="30" y="36"/>
                </a:cxn>
                <a:cxn ang="0">
                  <a:pos x="30" y="39"/>
                </a:cxn>
                <a:cxn ang="0">
                  <a:pos x="32" y="41"/>
                </a:cxn>
                <a:cxn ang="0">
                  <a:pos x="33" y="40"/>
                </a:cxn>
                <a:cxn ang="0">
                  <a:pos x="33" y="33"/>
                </a:cxn>
                <a:cxn ang="0">
                  <a:pos x="31" y="31"/>
                </a:cxn>
                <a:cxn ang="0">
                  <a:pos x="32" y="27"/>
                </a:cxn>
                <a:cxn ang="0">
                  <a:pos x="34" y="26"/>
                </a:cxn>
                <a:cxn ang="0">
                  <a:pos x="38" y="30"/>
                </a:cxn>
                <a:cxn ang="0">
                  <a:pos x="41" y="26"/>
                </a:cxn>
                <a:cxn ang="0">
                  <a:pos x="42" y="20"/>
                </a:cxn>
                <a:cxn ang="0">
                  <a:pos x="39" y="16"/>
                </a:cxn>
                <a:cxn ang="0">
                  <a:pos x="39" y="11"/>
                </a:cxn>
                <a:cxn ang="0">
                  <a:pos x="38" y="4"/>
                </a:cxn>
                <a:cxn ang="0">
                  <a:pos x="31" y="0"/>
                </a:cxn>
                <a:cxn ang="0">
                  <a:pos x="33" y="4"/>
                </a:cxn>
                <a:cxn ang="0">
                  <a:pos x="31" y="8"/>
                </a:cxn>
                <a:cxn ang="0">
                  <a:pos x="30" y="7"/>
                </a:cxn>
                <a:cxn ang="0">
                  <a:pos x="27" y="7"/>
                </a:cxn>
                <a:cxn ang="0">
                  <a:pos x="26" y="11"/>
                </a:cxn>
                <a:cxn ang="0">
                  <a:pos x="23" y="11"/>
                </a:cxn>
                <a:cxn ang="0">
                  <a:pos x="22" y="16"/>
                </a:cxn>
                <a:cxn ang="0">
                  <a:pos x="19" y="17"/>
                </a:cxn>
                <a:cxn ang="0">
                  <a:pos x="18" y="12"/>
                </a:cxn>
                <a:cxn ang="0">
                  <a:pos x="13" y="9"/>
                </a:cxn>
                <a:cxn ang="0">
                  <a:pos x="6" y="17"/>
                </a:cxn>
                <a:cxn ang="0">
                  <a:pos x="3" y="18"/>
                </a:cxn>
                <a:cxn ang="0">
                  <a:pos x="0" y="23"/>
                </a:cxn>
                <a:cxn ang="0">
                  <a:pos x="0" y="26"/>
                </a:cxn>
                <a:cxn ang="0">
                  <a:pos x="2" y="25"/>
                </a:cxn>
                <a:cxn ang="0">
                  <a:pos x="4" y="24"/>
                </a:cxn>
                <a:cxn ang="0">
                  <a:pos x="4" y="22"/>
                </a:cxn>
                <a:cxn ang="0">
                  <a:pos x="7" y="19"/>
                </a:cxn>
                <a:cxn ang="0">
                  <a:pos x="10" y="23"/>
                </a:cxn>
                <a:cxn ang="0">
                  <a:pos x="12" y="21"/>
                </a:cxn>
                <a:cxn ang="0">
                  <a:pos x="18" y="21"/>
                </a:cxn>
              </a:cxnLst>
              <a:rect l="0" t="0" r="r" b="b"/>
              <a:pathLst>
                <a:path w="42" h="41">
                  <a:moveTo>
                    <a:pt x="18" y="21"/>
                  </a:move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4" name="Freeform 552"/>
            <p:cNvSpPr>
              <a:spLocks/>
            </p:cNvSpPr>
            <p:nvPr/>
          </p:nvSpPr>
          <p:spPr bwMode="gray">
            <a:xfrm>
              <a:off x="6451974" y="2717398"/>
              <a:ext cx="8885" cy="12433"/>
            </a:xfrm>
            <a:custGeom>
              <a:avLst/>
              <a:gdLst/>
              <a:ahLst/>
              <a:cxnLst>
                <a:cxn ang="0">
                  <a:pos x="4" y="4"/>
                </a:cxn>
                <a:cxn ang="0">
                  <a:pos x="2" y="5"/>
                </a:cxn>
                <a:cxn ang="0">
                  <a:pos x="0" y="4"/>
                </a:cxn>
                <a:cxn ang="0">
                  <a:pos x="1" y="1"/>
                </a:cxn>
                <a:cxn ang="0">
                  <a:pos x="4" y="0"/>
                </a:cxn>
                <a:cxn ang="0">
                  <a:pos x="4" y="4"/>
                </a:cxn>
              </a:cxnLst>
              <a:rect l="0" t="0" r="r" b="b"/>
              <a:pathLst>
                <a:path w="4" h="5">
                  <a:moveTo>
                    <a:pt x="4" y="4"/>
                  </a:moveTo>
                  <a:lnTo>
                    <a:pt x="2" y="5"/>
                  </a:lnTo>
                  <a:lnTo>
                    <a:pt x="0" y="4"/>
                  </a:lnTo>
                  <a:lnTo>
                    <a:pt x="1" y="1"/>
                  </a:lnTo>
                  <a:lnTo>
                    <a:pt x="4" y="0"/>
                  </a:lnTo>
                  <a:lnTo>
                    <a:pt x="4"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5" name="Freeform 553"/>
            <p:cNvSpPr>
              <a:spLocks/>
            </p:cNvSpPr>
            <p:nvPr/>
          </p:nvSpPr>
          <p:spPr bwMode="gray">
            <a:xfrm>
              <a:off x="6499950" y="2930528"/>
              <a:ext cx="28431" cy="44402"/>
            </a:xfrm>
            <a:custGeom>
              <a:avLst/>
              <a:gdLst/>
              <a:ahLst/>
              <a:cxnLst>
                <a:cxn ang="0">
                  <a:pos x="0" y="8"/>
                </a:cxn>
                <a:cxn ang="0">
                  <a:pos x="1" y="14"/>
                </a:cxn>
                <a:cxn ang="0">
                  <a:pos x="4" y="19"/>
                </a:cxn>
                <a:cxn ang="0">
                  <a:pos x="6" y="19"/>
                </a:cxn>
                <a:cxn ang="0">
                  <a:pos x="4" y="14"/>
                </a:cxn>
                <a:cxn ang="0">
                  <a:pos x="3" y="10"/>
                </a:cxn>
                <a:cxn ang="0">
                  <a:pos x="11" y="10"/>
                </a:cxn>
                <a:cxn ang="0">
                  <a:pos x="9" y="6"/>
                </a:cxn>
                <a:cxn ang="0">
                  <a:pos x="6" y="6"/>
                </a:cxn>
                <a:cxn ang="0">
                  <a:pos x="7" y="4"/>
                </a:cxn>
                <a:cxn ang="0">
                  <a:pos x="11" y="3"/>
                </a:cxn>
                <a:cxn ang="0">
                  <a:pos x="12" y="0"/>
                </a:cxn>
                <a:cxn ang="0">
                  <a:pos x="8" y="0"/>
                </a:cxn>
                <a:cxn ang="0">
                  <a:pos x="0" y="8"/>
                </a:cxn>
              </a:cxnLst>
              <a:rect l="0" t="0" r="r" b="b"/>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6" name="Freeform 554"/>
            <p:cNvSpPr>
              <a:spLocks/>
            </p:cNvSpPr>
            <p:nvPr/>
          </p:nvSpPr>
          <p:spPr bwMode="gray">
            <a:xfrm>
              <a:off x="6498173" y="2919871"/>
              <a:ext cx="7108" cy="19537"/>
            </a:xfrm>
            <a:custGeom>
              <a:avLst/>
              <a:gdLst/>
              <a:ahLst/>
              <a:cxnLst>
                <a:cxn ang="0">
                  <a:pos x="1" y="8"/>
                </a:cxn>
                <a:cxn ang="0">
                  <a:pos x="3" y="5"/>
                </a:cxn>
                <a:cxn ang="0">
                  <a:pos x="2" y="0"/>
                </a:cxn>
                <a:cxn ang="0">
                  <a:pos x="0" y="0"/>
                </a:cxn>
                <a:cxn ang="0">
                  <a:pos x="1" y="8"/>
                </a:cxn>
              </a:cxnLst>
              <a:rect l="0" t="0" r="r" b="b"/>
              <a:pathLst>
                <a:path w="3" h="8">
                  <a:moveTo>
                    <a:pt x="1" y="8"/>
                  </a:moveTo>
                  <a:lnTo>
                    <a:pt x="3" y="5"/>
                  </a:lnTo>
                  <a:lnTo>
                    <a:pt x="2" y="0"/>
                  </a:lnTo>
                  <a:lnTo>
                    <a:pt x="0" y="0"/>
                  </a:lnTo>
                  <a:lnTo>
                    <a:pt x="1"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7" name="Freeform 555"/>
            <p:cNvSpPr>
              <a:spLocks/>
            </p:cNvSpPr>
            <p:nvPr/>
          </p:nvSpPr>
          <p:spPr bwMode="gray">
            <a:xfrm>
              <a:off x="6514166" y="2903887"/>
              <a:ext cx="8885" cy="12433"/>
            </a:xfrm>
            <a:custGeom>
              <a:avLst/>
              <a:gdLst/>
              <a:ahLst/>
              <a:cxnLst>
                <a:cxn ang="0">
                  <a:pos x="0" y="3"/>
                </a:cxn>
                <a:cxn ang="0">
                  <a:pos x="2" y="0"/>
                </a:cxn>
                <a:cxn ang="0">
                  <a:pos x="4" y="3"/>
                </a:cxn>
                <a:cxn ang="0">
                  <a:pos x="2" y="5"/>
                </a:cxn>
                <a:cxn ang="0">
                  <a:pos x="0" y="3"/>
                </a:cxn>
              </a:cxnLst>
              <a:rect l="0" t="0" r="r" b="b"/>
              <a:pathLst>
                <a:path w="4" h="5">
                  <a:moveTo>
                    <a:pt x="0" y="3"/>
                  </a:moveTo>
                  <a:lnTo>
                    <a:pt x="2" y="0"/>
                  </a:lnTo>
                  <a:lnTo>
                    <a:pt x="4" y="3"/>
                  </a:lnTo>
                  <a:lnTo>
                    <a:pt x="2"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8" name="Freeform 556"/>
            <p:cNvSpPr>
              <a:spLocks/>
            </p:cNvSpPr>
            <p:nvPr/>
          </p:nvSpPr>
          <p:spPr bwMode="gray">
            <a:xfrm>
              <a:off x="6476850" y="2854156"/>
              <a:ext cx="8885" cy="14209"/>
            </a:xfrm>
            <a:custGeom>
              <a:avLst/>
              <a:gdLst/>
              <a:ahLst/>
              <a:cxnLst>
                <a:cxn ang="0">
                  <a:pos x="0" y="5"/>
                </a:cxn>
                <a:cxn ang="0">
                  <a:pos x="3" y="0"/>
                </a:cxn>
                <a:cxn ang="0">
                  <a:pos x="4" y="2"/>
                </a:cxn>
                <a:cxn ang="0">
                  <a:pos x="3" y="5"/>
                </a:cxn>
                <a:cxn ang="0">
                  <a:pos x="2" y="6"/>
                </a:cxn>
                <a:cxn ang="0">
                  <a:pos x="0" y="5"/>
                </a:cxn>
              </a:cxnLst>
              <a:rect l="0" t="0" r="r" b="b"/>
              <a:pathLst>
                <a:path w="4" h="6">
                  <a:moveTo>
                    <a:pt x="0" y="5"/>
                  </a:moveTo>
                  <a:lnTo>
                    <a:pt x="3" y="0"/>
                  </a:lnTo>
                  <a:lnTo>
                    <a:pt x="4" y="2"/>
                  </a:lnTo>
                  <a:lnTo>
                    <a:pt x="3" y="5"/>
                  </a:lnTo>
                  <a:lnTo>
                    <a:pt x="2" y="6"/>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29" name="Freeform 557"/>
            <p:cNvSpPr>
              <a:spLocks/>
            </p:cNvSpPr>
            <p:nvPr/>
          </p:nvSpPr>
          <p:spPr bwMode="gray">
            <a:xfrm>
              <a:off x="6494620" y="2967825"/>
              <a:ext cx="10661" cy="14209"/>
            </a:xfrm>
            <a:custGeom>
              <a:avLst/>
              <a:gdLst/>
              <a:ahLst/>
              <a:cxnLst>
                <a:cxn ang="0">
                  <a:pos x="2" y="0"/>
                </a:cxn>
                <a:cxn ang="0">
                  <a:pos x="4" y="3"/>
                </a:cxn>
                <a:cxn ang="0">
                  <a:pos x="5" y="4"/>
                </a:cxn>
                <a:cxn ang="0">
                  <a:pos x="4" y="6"/>
                </a:cxn>
                <a:cxn ang="0">
                  <a:pos x="1" y="4"/>
                </a:cxn>
                <a:cxn ang="0">
                  <a:pos x="0" y="2"/>
                </a:cxn>
                <a:cxn ang="0">
                  <a:pos x="2" y="0"/>
                </a:cxn>
              </a:cxnLst>
              <a:rect l="0" t="0" r="r" b="b"/>
              <a:pathLst>
                <a:path w="5" h="6">
                  <a:moveTo>
                    <a:pt x="2" y="0"/>
                  </a:moveTo>
                  <a:lnTo>
                    <a:pt x="4" y="3"/>
                  </a:lnTo>
                  <a:lnTo>
                    <a:pt x="5" y="4"/>
                  </a:lnTo>
                  <a:lnTo>
                    <a:pt x="4" y="6"/>
                  </a:lnTo>
                  <a:lnTo>
                    <a:pt x="1" y="4"/>
                  </a:lnTo>
                  <a:lnTo>
                    <a:pt x="0" y="2"/>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0" name="Freeform 558"/>
            <p:cNvSpPr>
              <a:spLocks/>
            </p:cNvSpPr>
            <p:nvPr/>
          </p:nvSpPr>
          <p:spPr bwMode="gray">
            <a:xfrm>
              <a:off x="6469743" y="3029988"/>
              <a:ext cx="24877" cy="15985"/>
            </a:xfrm>
            <a:custGeom>
              <a:avLst/>
              <a:gdLst/>
              <a:ahLst/>
              <a:cxnLst>
                <a:cxn ang="0">
                  <a:pos x="0" y="3"/>
                </a:cxn>
                <a:cxn ang="0">
                  <a:pos x="2" y="0"/>
                </a:cxn>
                <a:cxn ang="0">
                  <a:pos x="7" y="0"/>
                </a:cxn>
                <a:cxn ang="0">
                  <a:pos x="10" y="3"/>
                </a:cxn>
                <a:cxn ang="0">
                  <a:pos x="8" y="7"/>
                </a:cxn>
                <a:cxn ang="0">
                  <a:pos x="3" y="7"/>
                </a:cxn>
                <a:cxn ang="0">
                  <a:pos x="0" y="3"/>
                </a:cxn>
              </a:cxnLst>
              <a:rect l="0" t="0" r="r" b="b"/>
              <a:pathLst>
                <a:path w="10" h="7">
                  <a:moveTo>
                    <a:pt x="0" y="3"/>
                  </a:moveTo>
                  <a:lnTo>
                    <a:pt x="2" y="0"/>
                  </a:lnTo>
                  <a:lnTo>
                    <a:pt x="7" y="0"/>
                  </a:lnTo>
                  <a:lnTo>
                    <a:pt x="10" y="3"/>
                  </a:lnTo>
                  <a:lnTo>
                    <a:pt x="8" y="7"/>
                  </a:lnTo>
                  <a:lnTo>
                    <a:pt x="3" y="7"/>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1" name="Freeform 559"/>
            <p:cNvSpPr>
              <a:spLocks/>
            </p:cNvSpPr>
            <p:nvPr/>
          </p:nvSpPr>
          <p:spPr bwMode="gray">
            <a:xfrm>
              <a:off x="6507058" y="3028212"/>
              <a:ext cx="67523" cy="26641"/>
            </a:xfrm>
            <a:custGeom>
              <a:avLst/>
              <a:gdLst/>
              <a:ahLst/>
              <a:cxnLst>
                <a:cxn ang="0">
                  <a:pos x="0" y="3"/>
                </a:cxn>
                <a:cxn ang="0">
                  <a:pos x="8" y="0"/>
                </a:cxn>
                <a:cxn ang="0">
                  <a:pos x="18" y="0"/>
                </a:cxn>
                <a:cxn ang="0">
                  <a:pos x="22" y="3"/>
                </a:cxn>
                <a:cxn ang="0">
                  <a:pos x="26" y="3"/>
                </a:cxn>
                <a:cxn ang="0">
                  <a:pos x="29" y="5"/>
                </a:cxn>
                <a:cxn ang="0">
                  <a:pos x="29" y="11"/>
                </a:cxn>
                <a:cxn ang="0">
                  <a:pos x="27" y="12"/>
                </a:cxn>
                <a:cxn ang="0">
                  <a:pos x="19" y="5"/>
                </a:cxn>
                <a:cxn ang="0">
                  <a:pos x="12" y="4"/>
                </a:cxn>
                <a:cxn ang="0">
                  <a:pos x="6" y="5"/>
                </a:cxn>
                <a:cxn ang="0">
                  <a:pos x="2" y="8"/>
                </a:cxn>
                <a:cxn ang="0">
                  <a:pos x="0" y="3"/>
                </a:cxn>
              </a:cxnLst>
              <a:rect l="0" t="0" r="r" b="b"/>
              <a:pathLst>
                <a:path w="29" h="12">
                  <a:moveTo>
                    <a:pt x="0" y="3"/>
                  </a:moveTo>
                  <a:lnTo>
                    <a:pt x="8" y="0"/>
                  </a:lnTo>
                  <a:lnTo>
                    <a:pt x="18" y="0"/>
                  </a:lnTo>
                  <a:lnTo>
                    <a:pt x="22" y="3"/>
                  </a:lnTo>
                  <a:lnTo>
                    <a:pt x="26" y="3"/>
                  </a:lnTo>
                  <a:lnTo>
                    <a:pt x="29" y="5"/>
                  </a:lnTo>
                  <a:lnTo>
                    <a:pt x="29" y="11"/>
                  </a:lnTo>
                  <a:lnTo>
                    <a:pt x="27" y="12"/>
                  </a:lnTo>
                  <a:lnTo>
                    <a:pt x="19" y="5"/>
                  </a:lnTo>
                  <a:lnTo>
                    <a:pt x="12" y="4"/>
                  </a:lnTo>
                  <a:lnTo>
                    <a:pt x="6" y="5"/>
                  </a:lnTo>
                  <a:lnTo>
                    <a:pt x="2" y="8"/>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2" name="Freeform 560"/>
            <p:cNvSpPr>
              <a:spLocks/>
            </p:cNvSpPr>
            <p:nvPr/>
          </p:nvSpPr>
          <p:spPr bwMode="gray">
            <a:xfrm>
              <a:off x="6428874" y="2996243"/>
              <a:ext cx="35538" cy="12433"/>
            </a:xfrm>
            <a:custGeom>
              <a:avLst/>
              <a:gdLst/>
              <a:ahLst/>
              <a:cxnLst>
                <a:cxn ang="0">
                  <a:pos x="3" y="5"/>
                </a:cxn>
                <a:cxn ang="0">
                  <a:pos x="0" y="3"/>
                </a:cxn>
                <a:cxn ang="0">
                  <a:pos x="0" y="1"/>
                </a:cxn>
                <a:cxn ang="0">
                  <a:pos x="4" y="0"/>
                </a:cxn>
                <a:cxn ang="0">
                  <a:pos x="6" y="2"/>
                </a:cxn>
                <a:cxn ang="0">
                  <a:pos x="9" y="3"/>
                </a:cxn>
                <a:cxn ang="0">
                  <a:pos x="15" y="3"/>
                </a:cxn>
                <a:cxn ang="0">
                  <a:pos x="15" y="5"/>
                </a:cxn>
                <a:cxn ang="0">
                  <a:pos x="3" y="5"/>
                </a:cxn>
              </a:cxnLst>
              <a:rect l="0" t="0" r="r" b="b"/>
              <a:pathLst>
                <a:path w="15" h="5">
                  <a:moveTo>
                    <a:pt x="3" y="5"/>
                  </a:moveTo>
                  <a:lnTo>
                    <a:pt x="0" y="3"/>
                  </a:lnTo>
                  <a:lnTo>
                    <a:pt x="0" y="1"/>
                  </a:lnTo>
                  <a:lnTo>
                    <a:pt x="4" y="0"/>
                  </a:lnTo>
                  <a:lnTo>
                    <a:pt x="6" y="2"/>
                  </a:lnTo>
                  <a:lnTo>
                    <a:pt x="9" y="3"/>
                  </a:lnTo>
                  <a:lnTo>
                    <a:pt x="15" y="3"/>
                  </a:lnTo>
                  <a:lnTo>
                    <a:pt x="15" y="5"/>
                  </a:lnTo>
                  <a:lnTo>
                    <a:pt x="3"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3" name="Freeform 561"/>
            <p:cNvSpPr>
              <a:spLocks/>
            </p:cNvSpPr>
            <p:nvPr/>
          </p:nvSpPr>
          <p:spPr bwMode="gray">
            <a:xfrm>
              <a:off x="6389782" y="3067286"/>
              <a:ext cx="15992" cy="30193"/>
            </a:xfrm>
            <a:custGeom>
              <a:avLst/>
              <a:gdLst/>
              <a:ahLst/>
              <a:cxnLst>
                <a:cxn ang="0">
                  <a:pos x="7" y="2"/>
                </a:cxn>
                <a:cxn ang="0">
                  <a:pos x="5" y="0"/>
                </a:cxn>
                <a:cxn ang="0">
                  <a:pos x="3" y="2"/>
                </a:cxn>
                <a:cxn ang="0">
                  <a:pos x="4" y="5"/>
                </a:cxn>
                <a:cxn ang="0">
                  <a:pos x="2" y="10"/>
                </a:cxn>
                <a:cxn ang="0">
                  <a:pos x="0" y="12"/>
                </a:cxn>
                <a:cxn ang="0">
                  <a:pos x="2" y="13"/>
                </a:cxn>
                <a:cxn ang="0">
                  <a:pos x="5" y="9"/>
                </a:cxn>
                <a:cxn ang="0">
                  <a:pos x="7" y="2"/>
                </a:cxn>
              </a:cxnLst>
              <a:rect l="0" t="0" r="r" b="b"/>
              <a:pathLst>
                <a:path w="7" h="13">
                  <a:moveTo>
                    <a:pt x="7" y="2"/>
                  </a:moveTo>
                  <a:lnTo>
                    <a:pt x="5" y="0"/>
                  </a:lnTo>
                  <a:lnTo>
                    <a:pt x="3" y="2"/>
                  </a:lnTo>
                  <a:lnTo>
                    <a:pt x="4" y="5"/>
                  </a:lnTo>
                  <a:lnTo>
                    <a:pt x="2" y="10"/>
                  </a:lnTo>
                  <a:lnTo>
                    <a:pt x="0" y="12"/>
                  </a:lnTo>
                  <a:lnTo>
                    <a:pt x="2" y="13"/>
                  </a:lnTo>
                  <a:lnTo>
                    <a:pt x="5" y="9"/>
                  </a:lnTo>
                  <a:lnTo>
                    <a:pt x="7"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4" name="Freeform 562"/>
            <p:cNvSpPr>
              <a:spLocks/>
            </p:cNvSpPr>
            <p:nvPr/>
          </p:nvSpPr>
          <p:spPr bwMode="gray">
            <a:xfrm>
              <a:off x="6380897" y="3076166"/>
              <a:ext cx="12438" cy="8880"/>
            </a:xfrm>
            <a:custGeom>
              <a:avLst/>
              <a:gdLst/>
              <a:ahLst/>
              <a:cxnLst>
                <a:cxn ang="0">
                  <a:pos x="5" y="2"/>
                </a:cxn>
                <a:cxn ang="0">
                  <a:pos x="3" y="3"/>
                </a:cxn>
                <a:cxn ang="0">
                  <a:pos x="3" y="4"/>
                </a:cxn>
                <a:cxn ang="0">
                  <a:pos x="0" y="4"/>
                </a:cxn>
                <a:cxn ang="0">
                  <a:pos x="2" y="0"/>
                </a:cxn>
                <a:cxn ang="0">
                  <a:pos x="4" y="0"/>
                </a:cxn>
                <a:cxn ang="0">
                  <a:pos x="5" y="2"/>
                </a:cxn>
              </a:cxnLst>
              <a:rect l="0" t="0" r="r" b="b"/>
              <a:pathLst>
                <a:path w="5" h="4">
                  <a:moveTo>
                    <a:pt x="5" y="2"/>
                  </a:moveTo>
                  <a:lnTo>
                    <a:pt x="3" y="3"/>
                  </a:lnTo>
                  <a:lnTo>
                    <a:pt x="3" y="4"/>
                  </a:lnTo>
                  <a:lnTo>
                    <a:pt x="0" y="4"/>
                  </a:lnTo>
                  <a:lnTo>
                    <a:pt x="2" y="0"/>
                  </a:lnTo>
                  <a:lnTo>
                    <a:pt x="4" y="0"/>
                  </a:lnTo>
                  <a:lnTo>
                    <a:pt x="5"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5" name="Freeform 563"/>
            <p:cNvSpPr>
              <a:spLocks/>
            </p:cNvSpPr>
            <p:nvPr/>
          </p:nvSpPr>
          <p:spPr bwMode="gray">
            <a:xfrm>
              <a:off x="6603011" y="3092151"/>
              <a:ext cx="14215" cy="12433"/>
            </a:xfrm>
            <a:custGeom>
              <a:avLst/>
              <a:gdLst/>
              <a:ahLst/>
              <a:cxnLst>
                <a:cxn ang="0">
                  <a:pos x="2" y="5"/>
                </a:cxn>
                <a:cxn ang="0">
                  <a:pos x="0" y="1"/>
                </a:cxn>
                <a:cxn ang="0">
                  <a:pos x="2" y="0"/>
                </a:cxn>
                <a:cxn ang="0">
                  <a:pos x="6" y="1"/>
                </a:cxn>
                <a:cxn ang="0">
                  <a:pos x="7" y="3"/>
                </a:cxn>
                <a:cxn ang="0">
                  <a:pos x="2" y="5"/>
                </a:cxn>
              </a:cxnLst>
              <a:rect l="0" t="0" r="r" b="b"/>
              <a:pathLst>
                <a:path w="7" h="5">
                  <a:moveTo>
                    <a:pt x="2" y="5"/>
                  </a:moveTo>
                  <a:lnTo>
                    <a:pt x="0" y="1"/>
                  </a:lnTo>
                  <a:lnTo>
                    <a:pt x="2" y="0"/>
                  </a:lnTo>
                  <a:lnTo>
                    <a:pt x="6" y="1"/>
                  </a:lnTo>
                  <a:lnTo>
                    <a:pt x="7" y="3"/>
                  </a:lnTo>
                  <a:lnTo>
                    <a:pt x="2"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6" name="Freeform 564"/>
            <p:cNvSpPr>
              <a:spLocks/>
            </p:cNvSpPr>
            <p:nvPr/>
          </p:nvSpPr>
          <p:spPr bwMode="gray">
            <a:xfrm>
              <a:off x="6574581" y="3131224"/>
              <a:ext cx="12438" cy="21313"/>
            </a:xfrm>
            <a:custGeom>
              <a:avLst/>
              <a:gdLst/>
              <a:ahLst/>
              <a:cxnLst>
                <a:cxn ang="0">
                  <a:pos x="0" y="9"/>
                </a:cxn>
                <a:cxn ang="0">
                  <a:pos x="0" y="6"/>
                </a:cxn>
                <a:cxn ang="0">
                  <a:pos x="4" y="0"/>
                </a:cxn>
                <a:cxn ang="0">
                  <a:pos x="5" y="3"/>
                </a:cxn>
                <a:cxn ang="0">
                  <a:pos x="4" y="7"/>
                </a:cxn>
                <a:cxn ang="0">
                  <a:pos x="0" y="9"/>
                </a:cxn>
              </a:cxnLst>
              <a:rect l="0" t="0" r="r" b="b"/>
              <a:pathLst>
                <a:path w="5" h="9">
                  <a:moveTo>
                    <a:pt x="0" y="9"/>
                  </a:moveTo>
                  <a:lnTo>
                    <a:pt x="0" y="6"/>
                  </a:lnTo>
                  <a:lnTo>
                    <a:pt x="4" y="0"/>
                  </a:lnTo>
                  <a:lnTo>
                    <a:pt x="5" y="3"/>
                  </a:lnTo>
                  <a:lnTo>
                    <a:pt x="4" y="7"/>
                  </a:lnTo>
                  <a:lnTo>
                    <a:pt x="0"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7" name="Freeform 565"/>
            <p:cNvSpPr>
              <a:spLocks/>
            </p:cNvSpPr>
            <p:nvPr/>
          </p:nvSpPr>
          <p:spPr bwMode="gray">
            <a:xfrm>
              <a:off x="6540819" y="3145433"/>
              <a:ext cx="10661" cy="8880"/>
            </a:xfrm>
            <a:custGeom>
              <a:avLst/>
              <a:gdLst/>
              <a:ahLst/>
              <a:cxnLst>
                <a:cxn ang="0">
                  <a:pos x="0" y="2"/>
                </a:cxn>
                <a:cxn ang="0">
                  <a:pos x="0" y="0"/>
                </a:cxn>
                <a:cxn ang="0">
                  <a:pos x="4" y="0"/>
                </a:cxn>
                <a:cxn ang="0">
                  <a:pos x="4" y="4"/>
                </a:cxn>
                <a:cxn ang="0">
                  <a:pos x="2" y="4"/>
                </a:cxn>
                <a:cxn ang="0">
                  <a:pos x="0" y="2"/>
                </a:cxn>
              </a:cxnLst>
              <a:rect l="0" t="0" r="r" b="b"/>
              <a:pathLst>
                <a:path w="4" h="4">
                  <a:moveTo>
                    <a:pt x="0" y="2"/>
                  </a:moveTo>
                  <a:lnTo>
                    <a:pt x="0" y="0"/>
                  </a:lnTo>
                  <a:lnTo>
                    <a:pt x="4" y="0"/>
                  </a:lnTo>
                  <a:lnTo>
                    <a:pt x="4" y="4"/>
                  </a:lnTo>
                  <a:lnTo>
                    <a:pt x="2"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8" name="Freeform 566"/>
            <p:cNvSpPr>
              <a:spLocks/>
            </p:cNvSpPr>
            <p:nvPr/>
          </p:nvSpPr>
          <p:spPr bwMode="gray">
            <a:xfrm>
              <a:off x="6638550" y="3108135"/>
              <a:ext cx="7108" cy="12433"/>
            </a:xfrm>
            <a:custGeom>
              <a:avLst/>
              <a:gdLst/>
              <a:ahLst/>
              <a:cxnLst>
                <a:cxn ang="0">
                  <a:pos x="0" y="5"/>
                </a:cxn>
                <a:cxn ang="0">
                  <a:pos x="0" y="1"/>
                </a:cxn>
                <a:cxn ang="0">
                  <a:pos x="2" y="0"/>
                </a:cxn>
                <a:cxn ang="0">
                  <a:pos x="3" y="3"/>
                </a:cxn>
                <a:cxn ang="0">
                  <a:pos x="0" y="5"/>
                </a:cxn>
              </a:cxnLst>
              <a:rect l="0" t="0" r="r" b="b"/>
              <a:pathLst>
                <a:path w="3" h="5">
                  <a:moveTo>
                    <a:pt x="0" y="5"/>
                  </a:moveTo>
                  <a:lnTo>
                    <a:pt x="0" y="1"/>
                  </a:lnTo>
                  <a:lnTo>
                    <a:pt x="2" y="0"/>
                  </a:lnTo>
                  <a:lnTo>
                    <a:pt x="3" y="3"/>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39" name="Freeform 567"/>
            <p:cNvSpPr>
              <a:spLocks/>
            </p:cNvSpPr>
            <p:nvPr/>
          </p:nvSpPr>
          <p:spPr bwMode="gray">
            <a:xfrm>
              <a:off x="6643880" y="3092151"/>
              <a:ext cx="10661" cy="14209"/>
            </a:xfrm>
            <a:custGeom>
              <a:avLst/>
              <a:gdLst/>
              <a:ahLst/>
              <a:cxnLst>
                <a:cxn ang="0">
                  <a:pos x="0" y="3"/>
                </a:cxn>
                <a:cxn ang="0">
                  <a:pos x="1" y="0"/>
                </a:cxn>
                <a:cxn ang="0">
                  <a:pos x="4" y="0"/>
                </a:cxn>
                <a:cxn ang="0">
                  <a:pos x="4" y="6"/>
                </a:cxn>
                <a:cxn ang="0">
                  <a:pos x="0" y="3"/>
                </a:cxn>
              </a:cxnLst>
              <a:rect l="0" t="0" r="r" b="b"/>
              <a:pathLst>
                <a:path w="4" h="6">
                  <a:moveTo>
                    <a:pt x="0" y="3"/>
                  </a:moveTo>
                  <a:lnTo>
                    <a:pt x="1" y="0"/>
                  </a:lnTo>
                  <a:lnTo>
                    <a:pt x="4" y="0"/>
                  </a:lnTo>
                  <a:lnTo>
                    <a:pt x="4" y="6"/>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0" name="Freeform 568"/>
            <p:cNvSpPr>
              <a:spLocks/>
            </p:cNvSpPr>
            <p:nvPr/>
          </p:nvSpPr>
          <p:spPr bwMode="gray">
            <a:xfrm>
              <a:off x="6716734" y="3131224"/>
              <a:ext cx="24877" cy="28417"/>
            </a:xfrm>
            <a:custGeom>
              <a:avLst/>
              <a:gdLst/>
              <a:ahLst/>
              <a:cxnLst>
                <a:cxn ang="0">
                  <a:pos x="9" y="0"/>
                </a:cxn>
                <a:cxn ang="0">
                  <a:pos x="10" y="4"/>
                </a:cxn>
                <a:cxn ang="0">
                  <a:pos x="11" y="11"/>
                </a:cxn>
                <a:cxn ang="0">
                  <a:pos x="0" y="12"/>
                </a:cxn>
                <a:cxn ang="0">
                  <a:pos x="0" y="9"/>
                </a:cxn>
                <a:cxn ang="0">
                  <a:pos x="4" y="1"/>
                </a:cxn>
                <a:cxn ang="0">
                  <a:pos x="9" y="0"/>
                </a:cxn>
              </a:cxnLst>
              <a:rect l="0" t="0" r="r" b="b"/>
              <a:pathLst>
                <a:path w="11" h="12">
                  <a:moveTo>
                    <a:pt x="9" y="0"/>
                  </a:moveTo>
                  <a:lnTo>
                    <a:pt x="10" y="4"/>
                  </a:lnTo>
                  <a:lnTo>
                    <a:pt x="11" y="11"/>
                  </a:lnTo>
                  <a:lnTo>
                    <a:pt x="0" y="12"/>
                  </a:lnTo>
                  <a:lnTo>
                    <a:pt x="0" y="9"/>
                  </a:lnTo>
                  <a:lnTo>
                    <a:pt x="4" y="1"/>
                  </a:lnTo>
                  <a:lnTo>
                    <a:pt x="9"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1" name="Freeform 569"/>
            <p:cNvSpPr>
              <a:spLocks/>
            </p:cNvSpPr>
            <p:nvPr/>
          </p:nvSpPr>
          <p:spPr bwMode="gray">
            <a:xfrm>
              <a:off x="6494620" y="2992690"/>
              <a:ext cx="15992" cy="7104"/>
            </a:xfrm>
            <a:custGeom>
              <a:avLst/>
              <a:gdLst/>
              <a:ahLst/>
              <a:cxnLst>
                <a:cxn ang="0">
                  <a:pos x="2" y="3"/>
                </a:cxn>
                <a:cxn ang="0">
                  <a:pos x="5" y="3"/>
                </a:cxn>
                <a:cxn ang="0">
                  <a:pos x="6" y="1"/>
                </a:cxn>
                <a:cxn ang="0">
                  <a:pos x="2" y="0"/>
                </a:cxn>
                <a:cxn ang="0">
                  <a:pos x="0" y="2"/>
                </a:cxn>
                <a:cxn ang="0">
                  <a:pos x="2" y="3"/>
                </a:cxn>
              </a:cxnLst>
              <a:rect l="0" t="0" r="r" b="b"/>
              <a:pathLst>
                <a:path w="6" h="3">
                  <a:moveTo>
                    <a:pt x="2" y="3"/>
                  </a:moveTo>
                  <a:lnTo>
                    <a:pt x="5" y="3"/>
                  </a:lnTo>
                  <a:lnTo>
                    <a:pt x="6" y="1"/>
                  </a:lnTo>
                  <a:lnTo>
                    <a:pt x="2" y="0"/>
                  </a:lnTo>
                  <a:lnTo>
                    <a:pt x="0" y="2"/>
                  </a:lnTo>
                  <a:lnTo>
                    <a:pt x="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2" name="Freeform 570"/>
            <p:cNvSpPr>
              <a:spLocks/>
            </p:cNvSpPr>
            <p:nvPr/>
          </p:nvSpPr>
          <p:spPr bwMode="gray">
            <a:xfrm>
              <a:off x="6549704" y="2994467"/>
              <a:ext cx="12438" cy="12433"/>
            </a:xfrm>
            <a:custGeom>
              <a:avLst/>
              <a:gdLst/>
              <a:ahLst/>
              <a:cxnLst>
                <a:cxn ang="0">
                  <a:pos x="0" y="5"/>
                </a:cxn>
                <a:cxn ang="0">
                  <a:pos x="0" y="3"/>
                </a:cxn>
                <a:cxn ang="0">
                  <a:pos x="1" y="0"/>
                </a:cxn>
                <a:cxn ang="0">
                  <a:pos x="6" y="0"/>
                </a:cxn>
                <a:cxn ang="0">
                  <a:pos x="6" y="3"/>
                </a:cxn>
                <a:cxn ang="0">
                  <a:pos x="4" y="5"/>
                </a:cxn>
                <a:cxn ang="0">
                  <a:pos x="0" y="5"/>
                </a:cxn>
              </a:cxnLst>
              <a:rect l="0" t="0" r="r" b="b"/>
              <a:pathLst>
                <a:path w="6" h="5">
                  <a:moveTo>
                    <a:pt x="0" y="5"/>
                  </a:moveTo>
                  <a:lnTo>
                    <a:pt x="0" y="3"/>
                  </a:lnTo>
                  <a:lnTo>
                    <a:pt x="1" y="0"/>
                  </a:lnTo>
                  <a:lnTo>
                    <a:pt x="6" y="0"/>
                  </a:lnTo>
                  <a:lnTo>
                    <a:pt x="6" y="3"/>
                  </a:lnTo>
                  <a:lnTo>
                    <a:pt x="4" y="5"/>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3" name="Freeform 571"/>
            <p:cNvSpPr>
              <a:spLocks/>
            </p:cNvSpPr>
            <p:nvPr/>
          </p:nvSpPr>
          <p:spPr bwMode="gray">
            <a:xfrm>
              <a:off x="6663426" y="2974930"/>
              <a:ext cx="28431" cy="17761"/>
            </a:xfrm>
            <a:custGeom>
              <a:avLst/>
              <a:gdLst/>
              <a:ahLst/>
              <a:cxnLst>
                <a:cxn ang="0">
                  <a:pos x="0" y="0"/>
                </a:cxn>
                <a:cxn ang="0">
                  <a:pos x="8" y="8"/>
                </a:cxn>
                <a:cxn ang="0">
                  <a:pos x="12" y="6"/>
                </a:cxn>
                <a:cxn ang="0">
                  <a:pos x="6" y="1"/>
                </a:cxn>
                <a:cxn ang="0">
                  <a:pos x="0" y="0"/>
                </a:cxn>
              </a:cxnLst>
              <a:rect l="0" t="0" r="r" b="b"/>
              <a:pathLst>
                <a:path w="12" h="8">
                  <a:moveTo>
                    <a:pt x="0" y="0"/>
                  </a:moveTo>
                  <a:lnTo>
                    <a:pt x="8" y="8"/>
                  </a:lnTo>
                  <a:lnTo>
                    <a:pt x="12" y="6"/>
                  </a:lnTo>
                  <a:lnTo>
                    <a:pt x="6"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4" name="Freeform 572"/>
            <p:cNvSpPr>
              <a:spLocks/>
            </p:cNvSpPr>
            <p:nvPr/>
          </p:nvSpPr>
          <p:spPr bwMode="gray">
            <a:xfrm>
              <a:off x="7848628" y="2385272"/>
              <a:ext cx="8885" cy="5328"/>
            </a:xfrm>
            <a:custGeom>
              <a:avLst/>
              <a:gdLst/>
              <a:ahLst/>
              <a:cxnLst>
                <a:cxn ang="0">
                  <a:pos x="0" y="1"/>
                </a:cxn>
                <a:cxn ang="0">
                  <a:pos x="1" y="0"/>
                </a:cxn>
                <a:cxn ang="0">
                  <a:pos x="4" y="1"/>
                </a:cxn>
                <a:cxn ang="0">
                  <a:pos x="2" y="3"/>
                </a:cxn>
                <a:cxn ang="0">
                  <a:pos x="0" y="1"/>
                </a:cxn>
              </a:cxnLst>
              <a:rect l="0" t="0" r="r" b="b"/>
              <a:pathLst>
                <a:path w="4" h="3">
                  <a:moveTo>
                    <a:pt x="0" y="1"/>
                  </a:moveTo>
                  <a:lnTo>
                    <a:pt x="1" y="0"/>
                  </a:lnTo>
                  <a:lnTo>
                    <a:pt x="4" y="1"/>
                  </a:lnTo>
                  <a:lnTo>
                    <a:pt x="2"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5" name="Freeform 573"/>
            <p:cNvSpPr>
              <a:spLocks/>
            </p:cNvSpPr>
            <p:nvPr/>
          </p:nvSpPr>
          <p:spPr bwMode="gray">
            <a:xfrm>
              <a:off x="6215644" y="2852380"/>
              <a:ext cx="23100" cy="17761"/>
            </a:xfrm>
            <a:custGeom>
              <a:avLst/>
              <a:gdLst/>
              <a:ahLst/>
              <a:cxnLst>
                <a:cxn ang="0">
                  <a:pos x="10" y="1"/>
                </a:cxn>
                <a:cxn ang="0">
                  <a:pos x="4" y="0"/>
                </a:cxn>
                <a:cxn ang="0">
                  <a:pos x="1" y="2"/>
                </a:cxn>
                <a:cxn ang="0">
                  <a:pos x="0" y="8"/>
                </a:cxn>
                <a:cxn ang="0">
                  <a:pos x="3" y="8"/>
                </a:cxn>
                <a:cxn ang="0">
                  <a:pos x="4" y="5"/>
                </a:cxn>
                <a:cxn ang="0">
                  <a:pos x="8" y="8"/>
                </a:cxn>
                <a:cxn ang="0">
                  <a:pos x="9" y="5"/>
                </a:cxn>
                <a:cxn ang="0">
                  <a:pos x="10" y="1"/>
                </a:cxn>
              </a:cxnLst>
              <a:rect l="0" t="0" r="r" b="b"/>
              <a:pathLst>
                <a:path w="10" h="8">
                  <a:moveTo>
                    <a:pt x="10" y="1"/>
                  </a:moveTo>
                  <a:lnTo>
                    <a:pt x="4" y="0"/>
                  </a:lnTo>
                  <a:lnTo>
                    <a:pt x="1" y="2"/>
                  </a:lnTo>
                  <a:lnTo>
                    <a:pt x="0" y="8"/>
                  </a:lnTo>
                  <a:lnTo>
                    <a:pt x="3" y="8"/>
                  </a:lnTo>
                  <a:lnTo>
                    <a:pt x="4" y="5"/>
                  </a:lnTo>
                  <a:lnTo>
                    <a:pt x="8" y="8"/>
                  </a:lnTo>
                  <a:lnTo>
                    <a:pt x="9" y="5"/>
                  </a:lnTo>
                  <a:lnTo>
                    <a:pt x="1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6" name="Freeform 574"/>
            <p:cNvSpPr>
              <a:spLocks/>
            </p:cNvSpPr>
            <p:nvPr/>
          </p:nvSpPr>
          <p:spPr bwMode="gray">
            <a:xfrm>
              <a:off x="6578134" y="2974930"/>
              <a:ext cx="216783" cy="206025"/>
            </a:xfrm>
            <a:custGeom>
              <a:avLst/>
              <a:gdLst/>
              <a:ahLst/>
              <a:cxnLst>
                <a:cxn ang="0">
                  <a:pos x="94" y="89"/>
                </a:cxn>
                <a:cxn ang="0">
                  <a:pos x="92" y="68"/>
                </a:cxn>
                <a:cxn ang="0">
                  <a:pos x="90" y="64"/>
                </a:cxn>
                <a:cxn ang="0">
                  <a:pos x="88" y="60"/>
                </a:cxn>
                <a:cxn ang="0">
                  <a:pos x="92" y="56"/>
                </a:cxn>
                <a:cxn ang="0">
                  <a:pos x="91" y="21"/>
                </a:cxn>
                <a:cxn ang="0">
                  <a:pos x="90" y="20"/>
                </a:cxn>
                <a:cxn ang="0">
                  <a:pos x="82" y="20"/>
                </a:cxn>
                <a:cxn ang="0">
                  <a:pos x="73" y="13"/>
                </a:cxn>
                <a:cxn ang="0">
                  <a:pos x="57" y="10"/>
                </a:cxn>
                <a:cxn ang="0">
                  <a:pos x="52" y="13"/>
                </a:cxn>
                <a:cxn ang="0">
                  <a:pos x="51" y="16"/>
                </a:cxn>
                <a:cxn ang="0">
                  <a:pos x="38" y="30"/>
                </a:cxn>
                <a:cxn ang="0">
                  <a:pos x="34" y="26"/>
                </a:cxn>
                <a:cxn ang="0">
                  <a:pos x="32" y="20"/>
                </a:cxn>
                <a:cxn ang="0">
                  <a:pos x="28" y="17"/>
                </a:cxn>
                <a:cxn ang="0">
                  <a:pos x="28" y="9"/>
                </a:cxn>
                <a:cxn ang="0">
                  <a:pos x="26" y="4"/>
                </a:cxn>
                <a:cxn ang="0">
                  <a:pos x="18" y="4"/>
                </a:cxn>
                <a:cxn ang="0">
                  <a:pos x="13" y="0"/>
                </a:cxn>
                <a:cxn ang="0">
                  <a:pos x="10" y="0"/>
                </a:cxn>
                <a:cxn ang="0">
                  <a:pos x="6" y="3"/>
                </a:cxn>
                <a:cxn ang="0">
                  <a:pos x="3" y="3"/>
                </a:cxn>
                <a:cxn ang="0">
                  <a:pos x="0" y="9"/>
                </a:cxn>
                <a:cxn ang="0">
                  <a:pos x="6" y="11"/>
                </a:cxn>
                <a:cxn ang="0">
                  <a:pos x="10" y="17"/>
                </a:cxn>
                <a:cxn ang="0">
                  <a:pos x="13" y="18"/>
                </a:cxn>
                <a:cxn ang="0">
                  <a:pos x="21" y="18"/>
                </a:cxn>
                <a:cxn ang="0">
                  <a:pos x="24" y="20"/>
                </a:cxn>
                <a:cxn ang="0">
                  <a:pos x="21" y="24"/>
                </a:cxn>
                <a:cxn ang="0">
                  <a:pos x="8" y="22"/>
                </a:cxn>
                <a:cxn ang="0">
                  <a:pos x="8" y="24"/>
                </a:cxn>
                <a:cxn ang="0">
                  <a:pos x="12" y="28"/>
                </a:cxn>
                <a:cxn ang="0">
                  <a:pos x="14" y="37"/>
                </a:cxn>
                <a:cxn ang="0">
                  <a:pos x="20" y="39"/>
                </a:cxn>
                <a:cxn ang="0">
                  <a:pos x="21" y="36"/>
                </a:cxn>
                <a:cxn ang="0">
                  <a:pos x="25" y="35"/>
                </a:cxn>
                <a:cxn ang="0">
                  <a:pos x="33" y="39"/>
                </a:cxn>
                <a:cxn ang="0">
                  <a:pos x="42" y="43"/>
                </a:cxn>
                <a:cxn ang="0">
                  <a:pos x="49" y="44"/>
                </a:cxn>
                <a:cxn ang="0">
                  <a:pos x="56" y="47"/>
                </a:cxn>
                <a:cxn ang="0">
                  <a:pos x="65" y="55"/>
                </a:cxn>
                <a:cxn ang="0">
                  <a:pos x="67" y="63"/>
                </a:cxn>
                <a:cxn ang="0">
                  <a:pos x="70" y="67"/>
                </a:cxn>
                <a:cxn ang="0">
                  <a:pos x="72" y="71"/>
                </a:cxn>
                <a:cxn ang="0">
                  <a:pos x="73" y="79"/>
                </a:cxn>
                <a:cxn ang="0">
                  <a:pos x="81" y="79"/>
                </a:cxn>
                <a:cxn ang="0">
                  <a:pos x="86" y="84"/>
                </a:cxn>
                <a:cxn ang="0">
                  <a:pos x="94" y="89"/>
                </a:cxn>
              </a:cxnLst>
              <a:rect l="0" t="0" r="r" b="b"/>
              <a:pathLst>
                <a:path w="94" h="89">
                  <a:moveTo>
                    <a:pt x="94" y="89"/>
                  </a:moveTo>
                  <a:lnTo>
                    <a:pt x="92" y="68"/>
                  </a:lnTo>
                  <a:lnTo>
                    <a:pt x="90" y="64"/>
                  </a:lnTo>
                  <a:lnTo>
                    <a:pt x="88" y="60"/>
                  </a:lnTo>
                  <a:lnTo>
                    <a:pt x="92" y="56"/>
                  </a:lnTo>
                  <a:lnTo>
                    <a:pt x="91" y="21"/>
                  </a:lnTo>
                  <a:lnTo>
                    <a:pt x="90" y="20"/>
                  </a:lnTo>
                  <a:lnTo>
                    <a:pt x="82" y="20"/>
                  </a:lnTo>
                  <a:lnTo>
                    <a:pt x="73" y="13"/>
                  </a:lnTo>
                  <a:lnTo>
                    <a:pt x="57" y="10"/>
                  </a:lnTo>
                  <a:lnTo>
                    <a:pt x="52" y="13"/>
                  </a:lnTo>
                  <a:lnTo>
                    <a:pt x="51" y="16"/>
                  </a:lnTo>
                  <a:lnTo>
                    <a:pt x="38" y="30"/>
                  </a:lnTo>
                  <a:lnTo>
                    <a:pt x="34" y="26"/>
                  </a:lnTo>
                  <a:lnTo>
                    <a:pt x="32" y="20"/>
                  </a:lnTo>
                  <a:lnTo>
                    <a:pt x="28" y="17"/>
                  </a:lnTo>
                  <a:lnTo>
                    <a:pt x="28" y="9"/>
                  </a:lnTo>
                  <a:lnTo>
                    <a:pt x="26" y="4"/>
                  </a:lnTo>
                  <a:lnTo>
                    <a:pt x="18" y="4"/>
                  </a:lnTo>
                  <a:lnTo>
                    <a:pt x="13" y="0"/>
                  </a:lnTo>
                  <a:lnTo>
                    <a:pt x="10" y="0"/>
                  </a:lnTo>
                  <a:lnTo>
                    <a:pt x="6" y="3"/>
                  </a:lnTo>
                  <a:lnTo>
                    <a:pt x="3" y="3"/>
                  </a:lnTo>
                  <a:lnTo>
                    <a:pt x="0" y="9"/>
                  </a:lnTo>
                  <a:lnTo>
                    <a:pt x="6" y="11"/>
                  </a:lnTo>
                  <a:lnTo>
                    <a:pt x="10" y="17"/>
                  </a:lnTo>
                  <a:lnTo>
                    <a:pt x="13" y="18"/>
                  </a:lnTo>
                  <a:lnTo>
                    <a:pt x="21" y="18"/>
                  </a:lnTo>
                  <a:lnTo>
                    <a:pt x="24" y="20"/>
                  </a:lnTo>
                  <a:lnTo>
                    <a:pt x="21" y="24"/>
                  </a:lnTo>
                  <a:lnTo>
                    <a:pt x="8" y="22"/>
                  </a:lnTo>
                  <a:lnTo>
                    <a:pt x="8" y="24"/>
                  </a:lnTo>
                  <a:lnTo>
                    <a:pt x="12" y="28"/>
                  </a:lnTo>
                  <a:lnTo>
                    <a:pt x="14" y="37"/>
                  </a:lnTo>
                  <a:lnTo>
                    <a:pt x="20" y="39"/>
                  </a:lnTo>
                  <a:lnTo>
                    <a:pt x="21" y="36"/>
                  </a:lnTo>
                  <a:lnTo>
                    <a:pt x="25" y="35"/>
                  </a:lnTo>
                  <a:lnTo>
                    <a:pt x="33" y="39"/>
                  </a:lnTo>
                  <a:lnTo>
                    <a:pt x="42" y="43"/>
                  </a:lnTo>
                  <a:lnTo>
                    <a:pt x="49" y="44"/>
                  </a:lnTo>
                  <a:lnTo>
                    <a:pt x="56" y="47"/>
                  </a:lnTo>
                  <a:lnTo>
                    <a:pt x="65" y="55"/>
                  </a:lnTo>
                  <a:lnTo>
                    <a:pt x="67" y="63"/>
                  </a:lnTo>
                  <a:lnTo>
                    <a:pt x="70" y="67"/>
                  </a:lnTo>
                  <a:lnTo>
                    <a:pt x="72" y="71"/>
                  </a:lnTo>
                  <a:lnTo>
                    <a:pt x="73" y="79"/>
                  </a:lnTo>
                  <a:lnTo>
                    <a:pt x="81" y="79"/>
                  </a:lnTo>
                  <a:lnTo>
                    <a:pt x="86" y="84"/>
                  </a:lnTo>
                  <a:lnTo>
                    <a:pt x="94" y="8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7" name="Freeform 575"/>
            <p:cNvSpPr>
              <a:spLocks/>
            </p:cNvSpPr>
            <p:nvPr/>
          </p:nvSpPr>
          <p:spPr bwMode="gray">
            <a:xfrm>
              <a:off x="4980689" y="385409"/>
              <a:ext cx="2857277" cy="1483025"/>
            </a:xfrm>
            <a:custGeom>
              <a:avLst/>
              <a:gdLst/>
              <a:ahLst/>
              <a:cxnLst>
                <a:cxn ang="0">
                  <a:pos x="901" y="374"/>
                </a:cxn>
                <a:cxn ang="0">
                  <a:pos x="846" y="368"/>
                </a:cxn>
                <a:cxn ang="0">
                  <a:pos x="773" y="396"/>
                </a:cxn>
                <a:cxn ang="0">
                  <a:pos x="742" y="464"/>
                </a:cxn>
                <a:cxn ang="0">
                  <a:pos x="776" y="486"/>
                </a:cxn>
                <a:cxn ang="0">
                  <a:pos x="734" y="612"/>
                </a:cxn>
                <a:cxn ang="0">
                  <a:pos x="690" y="619"/>
                </a:cxn>
                <a:cxn ang="0">
                  <a:pos x="673" y="538"/>
                </a:cxn>
                <a:cxn ang="0">
                  <a:pos x="580" y="517"/>
                </a:cxn>
                <a:cxn ang="0">
                  <a:pos x="470" y="530"/>
                </a:cxn>
                <a:cxn ang="0">
                  <a:pos x="342" y="524"/>
                </a:cxn>
                <a:cxn ang="0">
                  <a:pos x="202" y="500"/>
                </a:cxn>
                <a:cxn ang="0">
                  <a:pos x="106" y="444"/>
                </a:cxn>
                <a:cxn ang="0">
                  <a:pos x="28" y="506"/>
                </a:cxn>
                <a:cxn ang="0">
                  <a:pos x="24" y="381"/>
                </a:cxn>
                <a:cxn ang="0">
                  <a:pos x="76" y="170"/>
                </a:cxn>
                <a:cxn ang="0">
                  <a:pos x="88" y="154"/>
                </a:cxn>
                <a:cxn ang="0">
                  <a:pos x="145" y="116"/>
                </a:cxn>
                <a:cxn ang="0">
                  <a:pos x="144" y="194"/>
                </a:cxn>
                <a:cxn ang="0">
                  <a:pos x="135" y="216"/>
                </a:cxn>
                <a:cxn ang="0">
                  <a:pos x="187" y="195"/>
                </a:cxn>
                <a:cxn ang="0">
                  <a:pos x="153" y="163"/>
                </a:cxn>
                <a:cxn ang="0">
                  <a:pos x="166" y="98"/>
                </a:cxn>
                <a:cxn ang="0">
                  <a:pos x="194" y="128"/>
                </a:cxn>
                <a:cxn ang="0">
                  <a:pos x="216" y="115"/>
                </a:cxn>
                <a:cxn ang="0">
                  <a:pos x="251" y="161"/>
                </a:cxn>
                <a:cxn ang="0">
                  <a:pos x="217" y="100"/>
                </a:cxn>
                <a:cxn ang="0">
                  <a:pos x="274" y="71"/>
                </a:cxn>
                <a:cxn ang="0">
                  <a:pos x="277" y="50"/>
                </a:cxn>
                <a:cxn ang="0">
                  <a:pos x="331" y="35"/>
                </a:cxn>
                <a:cxn ang="0">
                  <a:pos x="394" y="32"/>
                </a:cxn>
                <a:cxn ang="0">
                  <a:pos x="432" y="26"/>
                </a:cxn>
                <a:cxn ang="0">
                  <a:pos x="444" y="3"/>
                </a:cxn>
                <a:cxn ang="0">
                  <a:pos x="468" y="24"/>
                </a:cxn>
                <a:cxn ang="0">
                  <a:pos x="514" y="36"/>
                </a:cxn>
                <a:cxn ang="0">
                  <a:pos x="465" y="81"/>
                </a:cxn>
                <a:cxn ang="0">
                  <a:pos x="483" y="86"/>
                </a:cxn>
                <a:cxn ang="0">
                  <a:pos x="524" y="79"/>
                </a:cxn>
                <a:cxn ang="0">
                  <a:pos x="584" y="95"/>
                </a:cxn>
                <a:cxn ang="0">
                  <a:pos x="632" y="81"/>
                </a:cxn>
                <a:cxn ang="0">
                  <a:pos x="671" y="107"/>
                </a:cxn>
                <a:cxn ang="0">
                  <a:pos x="704" y="119"/>
                </a:cxn>
                <a:cxn ang="0">
                  <a:pos x="770" y="109"/>
                </a:cxn>
                <a:cxn ang="0">
                  <a:pos x="820" y="106"/>
                </a:cxn>
                <a:cxn ang="0">
                  <a:pos x="862" y="118"/>
                </a:cxn>
                <a:cxn ang="0">
                  <a:pos x="953" y="140"/>
                </a:cxn>
                <a:cxn ang="0">
                  <a:pos x="1000" y="160"/>
                </a:cxn>
                <a:cxn ang="0">
                  <a:pos x="1052" y="149"/>
                </a:cxn>
                <a:cxn ang="0">
                  <a:pos x="1145" y="171"/>
                </a:cxn>
                <a:cxn ang="0">
                  <a:pos x="1191" y="207"/>
                </a:cxn>
                <a:cxn ang="0">
                  <a:pos x="1205" y="238"/>
                </a:cxn>
                <a:cxn ang="0">
                  <a:pos x="1154" y="233"/>
                </a:cxn>
                <a:cxn ang="0">
                  <a:pos x="1117" y="247"/>
                </a:cxn>
                <a:cxn ang="0">
                  <a:pos x="1128" y="266"/>
                </a:cxn>
                <a:cxn ang="0">
                  <a:pos x="1079" y="320"/>
                </a:cxn>
                <a:cxn ang="0">
                  <a:pos x="1010" y="352"/>
                </a:cxn>
                <a:cxn ang="0">
                  <a:pos x="978" y="393"/>
                </a:cxn>
                <a:cxn ang="0">
                  <a:pos x="971" y="455"/>
                </a:cxn>
                <a:cxn ang="0">
                  <a:pos x="922" y="498"/>
                </a:cxn>
                <a:cxn ang="0">
                  <a:pos x="945" y="380"/>
                </a:cxn>
                <a:cxn ang="0">
                  <a:pos x="994" y="295"/>
                </a:cxn>
                <a:cxn ang="0">
                  <a:pos x="924" y="320"/>
                </a:cxn>
              </a:cxnLst>
              <a:rect l="0" t="0" r="r" b="b"/>
              <a:pathLst>
                <a:path w="1233" h="640">
                  <a:moveTo>
                    <a:pt x="924" y="320"/>
                  </a:moveTo>
                  <a:lnTo>
                    <a:pt x="922" y="322"/>
                  </a:lnTo>
                  <a:lnTo>
                    <a:pt x="924" y="329"/>
                  </a:lnTo>
                  <a:lnTo>
                    <a:pt x="914" y="337"/>
                  </a:lnTo>
                  <a:lnTo>
                    <a:pt x="914" y="341"/>
                  </a:lnTo>
                  <a:lnTo>
                    <a:pt x="907" y="347"/>
                  </a:lnTo>
                  <a:lnTo>
                    <a:pt x="904" y="352"/>
                  </a:lnTo>
                  <a:lnTo>
                    <a:pt x="900" y="356"/>
                  </a:lnTo>
                  <a:lnTo>
                    <a:pt x="901" y="362"/>
                  </a:lnTo>
                  <a:lnTo>
                    <a:pt x="905" y="360"/>
                  </a:lnTo>
                  <a:lnTo>
                    <a:pt x="909" y="362"/>
                  </a:lnTo>
                  <a:lnTo>
                    <a:pt x="909" y="368"/>
                  </a:lnTo>
                  <a:lnTo>
                    <a:pt x="902" y="370"/>
                  </a:lnTo>
                  <a:lnTo>
                    <a:pt x="901" y="374"/>
                  </a:lnTo>
                  <a:lnTo>
                    <a:pt x="898" y="373"/>
                  </a:lnTo>
                  <a:lnTo>
                    <a:pt x="894" y="368"/>
                  </a:lnTo>
                  <a:lnTo>
                    <a:pt x="887" y="374"/>
                  </a:lnTo>
                  <a:lnTo>
                    <a:pt x="882" y="372"/>
                  </a:lnTo>
                  <a:lnTo>
                    <a:pt x="877" y="375"/>
                  </a:lnTo>
                  <a:lnTo>
                    <a:pt x="874" y="372"/>
                  </a:lnTo>
                  <a:lnTo>
                    <a:pt x="876" y="369"/>
                  </a:lnTo>
                  <a:lnTo>
                    <a:pt x="879" y="367"/>
                  </a:lnTo>
                  <a:lnTo>
                    <a:pt x="877" y="361"/>
                  </a:lnTo>
                  <a:lnTo>
                    <a:pt x="866" y="361"/>
                  </a:lnTo>
                  <a:lnTo>
                    <a:pt x="861" y="360"/>
                  </a:lnTo>
                  <a:lnTo>
                    <a:pt x="854" y="361"/>
                  </a:lnTo>
                  <a:lnTo>
                    <a:pt x="850" y="369"/>
                  </a:lnTo>
                  <a:lnTo>
                    <a:pt x="846" y="368"/>
                  </a:lnTo>
                  <a:lnTo>
                    <a:pt x="836" y="369"/>
                  </a:lnTo>
                  <a:lnTo>
                    <a:pt x="833" y="366"/>
                  </a:lnTo>
                  <a:lnTo>
                    <a:pt x="829" y="371"/>
                  </a:lnTo>
                  <a:lnTo>
                    <a:pt x="824" y="372"/>
                  </a:lnTo>
                  <a:lnTo>
                    <a:pt x="822" y="369"/>
                  </a:lnTo>
                  <a:lnTo>
                    <a:pt x="825" y="365"/>
                  </a:lnTo>
                  <a:lnTo>
                    <a:pt x="816" y="365"/>
                  </a:lnTo>
                  <a:lnTo>
                    <a:pt x="811" y="367"/>
                  </a:lnTo>
                  <a:lnTo>
                    <a:pt x="803" y="366"/>
                  </a:lnTo>
                  <a:lnTo>
                    <a:pt x="795" y="368"/>
                  </a:lnTo>
                  <a:lnTo>
                    <a:pt x="787" y="375"/>
                  </a:lnTo>
                  <a:lnTo>
                    <a:pt x="785" y="381"/>
                  </a:lnTo>
                  <a:lnTo>
                    <a:pt x="774" y="390"/>
                  </a:lnTo>
                  <a:lnTo>
                    <a:pt x="773" y="396"/>
                  </a:lnTo>
                  <a:lnTo>
                    <a:pt x="764" y="407"/>
                  </a:lnTo>
                  <a:lnTo>
                    <a:pt x="754" y="415"/>
                  </a:lnTo>
                  <a:lnTo>
                    <a:pt x="753" y="420"/>
                  </a:lnTo>
                  <a:lnTo>
                    <a:pt x="746" y="429"/>
                  </a:lnTo>
                  <a:lnTo>
                    <a:pt x="744" y="434"/>
                  </a:lnTo>
                  <a:lnTo>
                    <a:pt x="736" y="440"/>
                  </a:lnTo>
                  <a:lnTo>
                    <a:pt x="731" y="445"/>
                  </a:lnTo>
                  <a:lnTo>
                    <a:pt x="724" y="448"/>
                  </a:lnTo>
                  <a:lnTo>
                    <a:pt x="724" y="451"/>
                  </a:lnTo>
                  <a:lnTo>
                    <a:pt x="728" y="455"/>
                  </a:lnTo>
                  <a:lnTo>
                    <a:pt x="732" y="454"/>
                  </a:lnTo>
                  <a:lnTo>
                    <a:pt x="739" y="455"/>
                  </a:lnTo>
                  <a:lnTo>
                    <a:pt x="739" y="468"/>
                  </a:lnTo>
                  <a:lnTo>
                    <a:pt x="742" y="464"/>
                  </a:lnTo>
                  <a:lnTo>
                    <a:pt x="746" y="461"/>
                  </a:lnTo>
                  <a:lnTo>
                    <a:pt x="748" y="466"/>
                  </a:lnTo>
                  <a:lnTo>
                    <a:pt x="747" y="471"/>
                  </a:lnTo>
                  <a:lnTo>
                    <a:pt x="748" y="473"/>
                  </a:lnTo>
                  <a:lnTo>
                    <a:pt x="752" y="471"/>
                  </a:lnTo>
                  <a:lnTo>
                    <a:pt x="756" y="470"/>
                  </a:lnTo>
                  <a:lnTo>
                    <a:pt x="758" y="461"/>
                  </a:lnTo>
                  <a:lnTo>
                    <a:pt x="769" y="463"/>
                  </a:lnTo>
                  <a:lnTo>
                    <a:pt x="772" y="470"/>
                  </a:lnTo>
                  <a:lnTo>
                    <a:pt x="776" y="475"/>
                  </a:lnTo>
                  <a:lnTo>
                    <a:pt x="781" y="481"/>
                  </a:lnTo>
                  <a:lnTo>
                    <a:pt x="781" y="485"/>
                  </a:lnTo>
                  <a:lnTo>
                    <a:pt x="776" y="483"/>
                  </a:lnTo>
                  <a:lnTo>
                    <a:pt x="776" y="486"/>
                  </a:lnTo>
                  <a:lnTo>
                    <a:pt x="782" y="491"/>
                  </a:lnTo>
                  <a:lnTo>
                    <a:pt x="782" y="499"/>
                  </a:lnTo>
                  <a:lnTo>
                    <a:pt x="774" y="512"/>
                  </a:lnTo>
                  <a:lnTo>
                    <a:pt x="773" y="524"/>
                  </a:lnTo>
                  <a:lnTo>
                    <a:pt x="774" y="529"/>
                  </a:lnTo>
                  <a:lnTo>
                    <a:pt x="773" y="540"/>
                  </a:lnTo>
                  <a:lnTo>
                    <a:pt x="773" y="545"/>
                  </a:lnTo>
                  <a:lnTo>
                    <a:pt x="768" y="560"/>
                  </a:lnTo>
                  <a:lnTo>
                    <a:pt x="765" y="563"/>
                  </a:lnTo>
                  <a:lnTo>
                    <a:pt x="756" y="574"/>
                  </a:lnTo>
                  <a:lnTo>
                    <a:pt x="751" y="583"/>
                  </a:lnTo>
                  <a:lnTo>
                    <a:pt x="750" y="595"/>
                  </a:lnTo>
                  <a:lnTo>
                    <a:pt x="741" y="603"/>
                  </a:lnTo>
                  <a:lnTo>
                    <a:pt x="734" y="612"/>
                  </a:lnTo>
                  <a:lnTo>
                    <a:pt x="724" y="630"/>
                  </a:lnTo>
                  <a:lnTo>
                    <a:pt x="714" y="633"/>
                  </a:lnTo>
                  <a:lnTo>
                    <a:pt x="710" y="639"/>
                  </a:lnTo>
                  <a:lnTo>
                    <a:pt x="707" y="637"/>
                  </a:lnTo>
                  <a:lnTo>
                    <a:pt x="701" y="636"/>
                  </a:lnTo>
                  <a:lnTo>
                    <a:pt x="700" y="634"/>
                  </a:lnTo>
                  <a:lnTo>
                    <a:pt x="695" y="632"/>
                  </a:lnTo>
                  <a:lnTo>
                    <a:pt x="692" y="634"/>
                  </a:lnTo>
                  <a:lnTo>
                    <a:pt x="691" y="638"/>
                  </a:lnTo>
                  <a:lnTo>
                    <a:pt x="684" y="640"/>
                  </a:lnTo>
                  <a:lnTo>
                    <a:pt x="681" y="638"/>
                  </a:lnTo>
                  <a:lnTo>
                    <a:pt x="677" y="635"/>
                  </a:lnTo>
                  <a:lnTo>
                    <a:pt x="689" y="631"/>
                  </a:lnTo>
                  <a:lnTo>
                    <a:pt x="690" y="619"/>
                  </a:lnTo>
                  <a:lnTo>
                    <a:pt x="686" y="607"/>
                  </a:lnTo>
                  <a:lnTo>
                    <a:pt x="694" y="603"/>
                  </a:lnTo>
                  <a:lnTo>
                    <a:pt x="701" y="605"/>
                  </a:lnTo>
                  <a:lnTo>
                    <a:pt x="709" y="602"/>
                  </a:lnTo>
                  <a:lnTo>
                    <a:pt x="714" y="579"/>
                  </a:lnTo>
                  <a:lnTo>
                    <a:pt x="721" y="574"/>
                  </a:lnTo>
                  <a:lnTo>
                    <a:pt x="724" y="554"/>
                  </a:lnTo>
                  <a:lnTo>
                    <a:pt x="720" y="553"/>
                  </a:lnTo>
                  <a:lnTo>
                    <a:pt x="710" y="560"/>
                  </a:lnTo>
                  <a:lnTo>
                    <a:pt x="700" y="561"/>
                  </a:lnTo>
                  <a:lnTo>
                    <a:pt x="696" y="564"/>
                  </a:lnTo>
                  <a:lnTo>
                    <a:pt x="689" y="564"/>
                  </a:lnTo>
                  <a:lnTo>
                    <a:pt x="685" y="550"/>
                  </a:lnTo>
                  <a:lnTo>
                    <a:pt x="673" y="538"/>
                  </a:lnTo>
                  <a:lnTo>
                    <a:pt x="665" y="534"/>
                  </a:lnTo>
                  <a:lnTo>
                    <a:pt x="656" y="534"/>
                  </a:lnTo>
                  <a:lnTo>
                    <a:pt x="654" y="518"/>
                  </a:lnTo>
                  <a:lnTo>
                    <a:pt x="648" y="503"/>
                  </a:lnTo>
                  <a:lnTo>
                    <a:pt x="647" y="495"/>
                  </a:lnTo>
                  <a:lnTo>
                    <a:pt x="639" y="477"/>
                  </a:lnTo>
                  <a:lnTo>
                    <a:pt x="629" y="475"/>
                  </a:lnTo>
                  <a:lnTo>
                    <a:pt x="614" y="470"/>
                  </a:lnTo>
                  <a:lnTo>
                    <a:pt x="593" y="473"/>
                  </a:lnTo>
                  <a:lnTo>
                    <a:pt x="584" y="490"/>
                  </a:lnTo>
                  <a:lnTo>
                    <a:pt x="591" y="489"/>
                  </a:lnTo>
                  <a:lnTo>
                    <a:pt x="590" y="497"/>
                  </a:lnTo>
                  <a:lnTo>
                    <a:pt x="584" y="502"/>
                  </a:lnTo>
                  <a:lnTo>
                    <a:pt x="580" y="517"/>
                  </a:lnTo>
                  <a:lnTo>
                    <a:pt x="575" y="520"/>
                  </a:lnTo>
                  <a:lnTo>
                    <a:pt x="576" y="529"/>
                  </a:lnTo>
                  <a:lnTo>
                    <a:pt x="560" y="540"/>
                  </a:lnTo>
                  <a:lnTo>
                    <a:pt x="555" y="534"/>
                  </a:lnTo>
                  <a:lnTo>
                    <a:pt x="545" y="536"/>
                  </a:lnTo>
                  <a:lnTo>
                    <a:pt x="535" y="527"/>
                  </a:lnTo>
                  <a:lnTo>
                    <a:pt x="527" y="526"/>
                  </a:lnTo>
                  <a:lnTo>
                    <a:pt x="522" y="534"/>
                  </a:lnTo>
                  <a:lnTo>
                    <a:pt x="511" y="542"/>
                  </a:lnTo>
                  <a:lnTo>
                    <a:pt x="501" y="541"/>
                  </a:lnTo>
                  <a:lnTo>
                    <a:pt x="488" y="544"/>
                  </a:lnTo>
                  <a:lnTo>
                    <a:pt x="484" y="541"/>
                  </a:lnTo>
                  <a:lnTo>
                    <a:pt x="472" y="536"/>
                  </a:lnTo>
                  <a:lnTo>
                    <a:pt x="470" y="530"/>
                  </a:lnTo>
                  <a:lnTo>
                    <a:pt x="446" y="521"/>
                  </a:lnTo>
                  <a:lnTo>
                    <a:pt x="428" y="529"/>
                  </a:lnTo>
                  <a:lnTo>
                    <a:pt x="412" y="505"/>
                  </a:lnTo>
                  <a:lnTo>
                    <a:pt x="389" y="497"/>
                  </a:lnTo>
                  <a:lnTo>
                    <a:pt x="384" y="505"/>
                  </a:lnTo>
                  <a:lnTo>
                    <a:pt x="377" y="512"/>
                  </a:lnTo>
                  <a:lnTo>
                    <a:pt x="381" y="523"/>
                  </a:lnTo>
                  <a:lnTo>
                    <a:pt x="379" y="534"/>
                  </a:lnTo>
                  <a:lnTo>
                    <a:pt x="367" y="535"/>
                  </a:lnTo>
                  <a:lnTo>
                    <a:pt x="367" y="530"/>
                  </a:lnTo>
                  <a:lnTo>
                    <a:pt x="360" y="530"/>
                  </a:lnTo>
                  <a:lnTo>
                    <a:pt x="358" y="536"/>
                  </a:lnTo>
                  <a:lnTo>
                    <a:pt x="354" y="536"/>
                  </a:lnTo>
                  <a:lnTo>
                    <a:pt x="342" y="524"/>
                  </a:lnTo>
                  <a:lnTo>
                    <a:pt x="334" y="524"/>
                  </a:lnTo>
                  <a:lnTo>
                    <a:pt x="326" y="518"/>
                  </a:lnTo>
                  <a:lnTo>
                    <a:pt x="321" y="518"/>
                  </a:lnTo>
                  <a:lnTo>
                    <a:pt x="313" y="526"/>
                  </a:lnTo>
                  <a:lnTo>
                    <a:pt x="308" y="526"/>
                  </a:lnTo>
                  <a:lnTo>
                    <a:pt x="301" y="537"/>
                  </a:lnTo>
                  <a:lnTo>
                    <a:pt x="285" y="541"/>
                  </a:lnTo>
                  <a:lnTo>
                    <a:pt x="282" y="546"/>
                  </a:lnTo>
                  <a:lnTo>
                    <a:pt x="279" y="546"/>
                  </a:lnTo>
                  <a:lnTo>
                    <a:pt x="278" y="541"/>
                  </a:lnTo>
                  <a:lnTo>
                    <a:pt x="260" y="536"/>
                  </a:lnTo>
                  <a:lnTo>
                    <a:pt x="245" y="516"/>
                  </a:lnTo>
                  <a:lnTo>
                    <a:pt x="211" y="516"/>
                  </a:lnTo>
                  <a:lnTo>
                    <a:pt x="202" y="500"/>
                  </a:lnTo>
                  <a:lnTo>
                    <a:pt x="198" y="487"/>
                  </a:lnTo>
                  <a:lnTo>
                    <a:pt x="184" y="478"/>
                  </a:lnTo>
                  <a:lnTo>
                    <a:pt x="181" y="467"/>
                  </a:lnTo>
                  <a:lnTo>
                    <a:pt x="181" y="460"/>
                  </a:lnTo>
                  <a:lnTo>
                    <a:pt x="169" y="459"/>
                  </a:lnTo>
                  <a:lnTo>
                    <a:pt x="164" y="465"/>
                  </a:lnTo>
                  <a:lnTo>
                    <a:pt x="162" y="471"/>
                  </a:lnTo>
                  <a:lnTo>
                    <a:pt x="151" y="473"/>
                  </a:lnTo>
                  <a:lnTo>
                    <a:pt x="149" y="465"/>
                  </a:lnTo>
                  <a:lnTo>
                    <a:pt x="137" y="459"/>
                  </a:lnTo>
                  <a:lnTo>
                    <a:pt x="130" y="461"/>
                  </a:lnTo>
                  <a:lnTo>
                    <a:pt x="125" y="448"/>
                  </a:lnTo>
                  <a:lnTo>
                    <a:pt x="118" y="445"/>
                  </a:lnTo>
                  <a:lnTo>
                    <a:pt x="106" y="444"/>
                  </a:lnTo>
                  <a:lnTo>
                    <a:pt x="94" y="445"/>
                  </a:lnTo>
                  <a:lnTo>
                    <a:pt x="83" y="455"/>
                  </a:lnTo>
                  <a:lnTo>
                    <a:pt x="58" y="466"/>
                  </a:lnTo>
                  <a:lnTo>
                    <a:pt x="44" y="470"/>
                  </a:lnTo>
                  <a:lnTo>
                    <a:pt x="32" y="472"/>
                  </a:lnTo>
                  <a:lnTo>
                    <a:pt x="32" y="480"/>
                  </a:lnTo>
                  <a:lnTo>
                    <a:pt x="41" y="480"/>
                  </a:lnTo>
                  <a:lnTo>
                    <a:pt x="41" y="482"/>
                  </a:lnTo>
                  <a:lnTo>
                    <a:pt x="33" y="485"/>
                  </a:lnTo>
                  <a:lnTo>
                    <a:pt x="32" y="490"/>
                  </a:lnTo>
                  <a:lnTo>
                    <a:pt x="35" y="493"/>
                  </a:lnTo>
                  <a:lnTo>
                    <a:pt x="34" y="497"/>
                  </a:lnTo>
                  <a:lnTo>
                    <a:pt x="29" y="499"/>
                  </a:lnTo>
                  <a:lnTo>
                    <a:pt x="28" y="506"/>
                  </a:lnTo>
                  <a:lnTo>
                    <a:pt x="35" y="511"/>
                  </a:lnTo>
                  <a:lnTo>
                    <a:pt x="35" y="519"/>
                  </a:lnTo>
                  <a:lnTo>
                    <a:pt x="31" y="524"/>
                  </a:lnTo>
                  <a:lnTo>
                    <a:pt x="27" y="516"/>
                  </a:lnTo>
                  <a:lnTo>
                    <a:pt x="24" y="517"/>
                  </a:lnTo>
                  <a:lnTo>
                    <a:pt x="15" y="506"/>
                  </a:lnTo>
                  <a:lnTo>
                    <a:pt x="0" y="490"/>
                  </a:lnTo>
                  <a:lnTo>
                    <a:pt x="2" y="478"/>
                  </a:lnTo>
                  <a:lnTo>
                    <a:pt x="16" y="448"/>
                  </a:lnTo>
                  <a:lnTo>
                    <a:pt x="8" y="440"/>
                  </a:lnTo>
                  <a:lnTo>
                    <a:pt x="12" y="428"/>
                  </a:lnTo>
                  <a:lnTo>
                    <a:pt x="21" y="423"/>
                  </a:lnTo>
                  <a:lnTo>
                    <a:pt x="25" y="407"/>
                  </a:lnTo>
                  <a:lnTo>
                    <a:pt x="24" y="381"/>
                  </a:lnTo>
                  <a:lnTo>
                    <a:pt x="21" y="362"/>
                  </a:lnTo>
                  <a:lnTo>
                    <a:pt x="25" y="326"/>
                  </a:lnTo>
                  <a:lnTo>
                    <a:pt x="27" y="320"/>
                  </a:lnTo>
                  <a:lnTo>
                    <a:pt x="31" y="299"/>
                  </a:lnTo>
                  <a:lnTo>
                    <a:pt x="26" y="292"/>
                  </a:lnTo>
                  <a:lnTo>
                    <a:pt x="29" y="256"/>
                  </a:lnTo>
                  <a:lnTo>
                    <a:pt x="56" y="223"/>
                  </a:lnTo>
                  <a:lnTo>
                    <a:pt x="64" y="219"/>
                  </a:lnTo>
                  <a:lnTo>
                    <a:pt x="66" y="208"/>
                  </a:lnTo>
                  <a:lnTo>
                    <a:pt x="60" y="180"/>
                  </a:lnTo>
                  <a:lnTo>
                    <a:pt x="65" y="176"/>
                  </a:lnTo>
                  <a:lnTo>
                    <a:pt x="60" y="161"/>
                  </a:lnTo>
                  <a:lnTo>
                    <a:pt x="70" y="166"/>
                  </a:lnTo>
                  <a:lnTo>
                    <a:pt x="76" y="170"/>
                  </a:lnTo>
                  <a:lnTo>
                    <a:pt x="81" y="171"/>
                  </a:lnTo>
                  <a:lnTo>
                    <a:pt x="87" y="175"/>
                  </a:lnTo>
                  <a:lnTo>
                    <a:pt x="91" y="175"/>
                  </a:lnTo>
                  <a:lnTo>
                    <a:pt x="97" y="178"/>
                  </a:lnTo>
                  <a:lnTo>
                    <a:pt x="98" y="183"/>
                  </a:lnTo>
                  <a:lnTo>
                    <a:pt x="100" y="184"/>
                  </a:lnTo>
                  <a:lnTo>
                    <a:pt x="109" y="179"/>
                  </a:lnTo>
                  <a:lnTo>
                    <a:pt x="110" y="173"/>
                  </a:lnTo>
                  <a:lnTo>
                    <a:pt x="104" y="172"/>
                  </a:lnTo>
                  <a:lnTo>
                    <a:pt x="98" y="167"/>
                  </a:lnTo>
                  <a:lnTo>
                    <a:pt x="99" y="164"/>
                  </a:lnTo>
                  <a:lnTo>
                    <a:pt x="93" y="160"/>
                  </a:lnTo>
                  <a:lnTo>
                    <a:pt x="90" y="162"/>
                  </a:lnTo>
                  <a:lnTo>
                    <a:pt x="88" y="154"/>
                  </a:lnTo>
                  <a:lnTo>
                    <a:pt x="90" y="154"/>
                  </a:lnTo>
                  <a:lnTo>
                    <a:pt x="91" y="140"/>
                  </a:lnTo>
                  <a:lnTo>
                    <a:pt x="89" y="139"/>
                  </a:lnTo>
                  <a:lnTo>
                    <a:pt x="91" y="133"/>
                  </a:lnTo>
                  <a:lnTo>
                    <a:pt x="100" y="125"/>
                  </a:lnTo>
                  <a:lnTo>
                    <a:pt x="107" y="115"/>
                  </a:lnTo>
                  <a:lnTo>
                    <a:pt x="112" y="98"/>
                  </a:lnTo>
                  <a:lnTo>
                    <a:pt x="119" y="96"/>
                  </a:lnTo>
                  <a:lnTo>
                    <a:pt x="125" y="98"/>
                  </a:lnTo>
                  <a:lnTo>
                    <a:pt x="136" y="97"/>
                  </a:lnTo>
                  <a:lnTo>
                    <a:pt x="145" y="102"/>
                  </a:lnTo>
                  <a:lnTo>
                    <a:pt x="143" y="110"/>
                  </a:lnTo>
                  <a:lnTo>
                    <a:pt x="145" y="111"/>
                  </a:lnTo>
                  <a:lnTo>
                    <a:pt x="145" y="116"/>
                  </a:lnTo>
                  <a:lnTo>
                    <a:pt x="134" y="124"/>
                  </a:lnTo>
                  <a:lnTo>
                    <a:pt x="134" y="129"/>
                  </a:lnTo>
                  <a:lnTo>
                    <a:pt x="141" y="130"/>
                  </a:lnTo>
                  <a:lnTo>
                    <a:pt x="142" y="142"/>
                  </a:lnTo>
                  <a:lnTo>
                    <a:pt x="147" y="144"/>
                  </a:lnTo>
                  <a:lnTo>
                    <a:pt x="141" y="150"/>
                  </a:lnTo>
                  <a:lnTo>
                    <a:pt x="141" y="163"/>
                  </a:lnTo>
                  <a:lnTo>
                    <a:pt x="144" y="165"/>
                  </a:lnTo>
                  <a:lnTo>
                    <a:pt x="141" y="171"/>
                  </a:lnTo>
                  <a:lnTo>
                    <a:pt x="147" y="177"/>
                  </a:lnTo>
                  <a:lnTo>
                    <a:pt x="153" y="178"/>
                  </a:lnTo>
                  <a:lnTo>
                    <a:pt x="146" y="184"/>
                  </a:lnTo>
                  <a:lnTo>
                    <a:pt x="148" y="187"/>
                  </a:lnTo>
                  <a:lnTo>
                    <a:pt x="144" y="194"/>
                  </a:lnTo>
                  <a:lnTo>
                    <a:pt x="136" y="199"/>
                  </a:lnTo>
                  <a:lnTo>
                    <a:pt x="137" y="202"/>
                  </a:lnTo>
                  <a:lnTo>
                    <a:pt x="133" y="204"/>
                  </a:lnTo>
                  <a:lnTo>
                    <a:pt x="133" y="207"/>
                  </a:lnTo>
                  <a:lnTo>
                    <a:pt x="125" y="211"/>
                  </a:lnTo>
                  <a:lnTo>
                    <a:pt x="119" y="206"/>
                  </a:lnTo>
                  <a:lnTo>
                    <a:pt x="116" y="204"/>
                  </a:lnTo>
                  <a:lnTo>
                    <a:pt x="111" y="205"/>
                  </a:lnTo>
                  <a:lnTo>
                    <a:pt x="104" y="205"/>
                  </a:lnTo>
                  <a:lnTo>
                    <a:pt x="102" y="207"/>
                  </a:lnTo>
                  <a:lnTo>
                    <a:pt x="104" y="209"/>
                  </a:lnTo>
                  <a:lnTo>
                    <a:pt x="110" y="209"/>
                  </a:lnTo>
                  <a:lnTo>
                    <a:pt x="117" y="215"/>
                  </a:lnTo>
                  <a:lnTo>
                    <a:pt x="135" y="216"/>
                  </a:lnTo>
                  <a:lnTo>
                    <a:pt x="138" y="219"/>
                  </a:lnTo>
                  <a:lnTo>
                    <a:pt x="142" y="211"/>
                  </a:lnTo>
                  <a:lnTo>
                    <a:pt x="151" y="206"/>
                  </a:lnTo>
                  <a:lnTo>
                    <a:pt x="157" y="198"/>
                  </a:lnTo>
                  <a:lnTo>
                    <a:pt x="162" y="195"/>
                  </a:lnTo>
                  <a:lnTo>
                    <a:pt x="164" y="190"/>
                  </a:lnTo>
                  <a:lnTo>
                    <a:pt x="159" y="181"/>
                  </a:lnTo>
                  <a:lnTo>
                    <a:pt x="156" y="178"/>
                  </a:lnTo>
                  <a:lnTo>
                    <a:pt x="172" y="172"/>
                  </a:lnTo>
                  <a:lnTo>
                    <a:pt x="179" y="172"/>
                  </a:lnTo>
                  <a:lnTo>
                    <a:pt x="181" y="175"/>
                  </a:lnTo>
                  <a:lnTo>
                    <a:pt x="186" y="181"/>
                  </a:lnTo>
                  <a:lnTo>
                    <a:pt x="183" y="192"/>
                  </a:lnTo>
                  <a:lnTo>
                    <a:pt x="187" y="195"/>
                  </a:lnTo>
                  <a:lnTo>
                    <a:pt x="196" y="196"/>
                  </a:lnTo>
                  <a:lnTo>
                    <a:pt x="201" y="195"/>
                  </a:lnTo>
                  <a:lnTo>
                    <a:pt x="197" y="193"/>
                  </a:lnTo>
                  <a:lnTo>
                    <a:pt x="193" y="194"/>
                  </a:lnTo>
                  <a:lnTo>
                    <a:pt x="189" y="190"/>
                  </a:lnTo>
                  <a:lnTo>
                    <a:pt x="188" y="187"/>
                  </a:lnTo>
                  <a:lnTo>
                    <a:pt x="195" y="182"/>
                  </a:lnTo>
                  <a:lnTo>
                    <a:pt x="189" y="175"/>
                  </a:lnTo>
                  <a:lnTo>
                    <a:pt x="184" y="173"/>
                  </a:lnTo>
                  <a:lnTo>
                    <a:pt x="181" y="169"/>
                  </a:lnTo>
                  <a:lnTo>
                    <a:pt x="170" y="167"/>
                  </a:lnTo>
                  <a:lnTo>
                    <a:pt x="164" y="170"/>
                  </a:lnTo>
                  <a:lnTo>
                    <a:pt x="154" y="168"/>
                  </a:lnTo>
                  <a:lnTo>
                    <a:pt x="153" y="163"/>
                  </a:lnTo>
                  <a:lnTo>
                    <a:pt x="150" y="157"/>
                  </a:lnTo>
                  <a:lnTo>
                    <a:pt x="151" y="152"/>
                  </a:lnTo>
                  <a:lnTo>
                    <a:pt x="155" y="148"/>
                  </a:lnTo>
                  <a:lnTo>
                    <a:pt x="159" y="142"/>
                  </a:lnTo>
                  <a:lnTo>
                    <a:pt x="157" y="134"/>
                  </a:lnTo>
                  <a:lnTo>
                    <a:pt x="148" y="127"/>
                  </a:lnTo>
                  <a:lnTo>
                    <a:pt x="152" y="119"/>
                  </a:lnTo>
                  <a:lnTo>
                    <a:pt x="166" y="113"/>
                  </a:lnTo>
                  <a:lnTo>
                    <a:pt x="167" y="107"/>
                  </a:lnTo>
                  <a:lnTo>
                    <a:pt x="166" y="105"/>
                  </a:lnTo>
                  <a:lnTo>
                    <a:pt x="164" y="101"/>
                  </a:lnTo>
                  <a:lnTo>
                    <a:pt x="160" y="98"/>
                  </a:lnTo>
                  <a:lnTo>
                    <a:pt x="162" y="97"/>
                  </a:lnTo>
                  <a:lnTo>
                    <a:pt x="166" y="98"/>
                  </a:lnTo>
                  <a:lnTo>
                    <a:pt x="172" y="103"/>
                  </a:lnTo>
                  <a:lnTo>
                    <a:pt x="172" y="112"/>
                  </a:lnTo>
                  <a:lnTo>
                    <a:pt x="168" y="116"/>
                  </a:lnTo>
                  <a:lnTo>
                    <a:pt x="168" y="120"/>
                  </a:lnTo>
                  <a:lnTo>
                    <a:pt x="172" y="122"/>
                  </a:lnTo>
                  <a:lnTo>
                    <a:pt x="168" y="128"/>
                  </a:lnTo>
                  <a:lnTo>
                    <a:pt x="183" y="132"/>
                  </a:lnTo>
                  <a:lnTo>
                    <a:pt x="190" y="132"/>
                  </a:lnTo>
                  <a:lnTo>
                    <a:pt x="195" y="136"/>
                  </a:lnTo>
                  <a:lnTo>
                    <a:pt x="202" y="137"/>
                  </a:lnTo>
                  <a:lnTo>
                    <a:pt x="202" y="134"/>
                  </a:lnTo>
                  <a:lnTo>
                    <a:pt x="198" y="133"/>
                  </a:lnTo>
                  <a:lnTo>
                    <a:pt x="194" y="130"/>
                  </a:lnTo>
                  <a:lnTo>
                    <a:pt x="194" y="128"/>
                  </a:lnTo>
                  <a:lnTo>
                    <a:pt x="189" y="128"/>
                  </a:lnTo>
                  <a:lnTo>
                    <a:pt x="179" y="124"/>
                  </a:lnTo>
                  <a:lnTo>
                    <a:pt x="174" y="119"/>
                  </a:lnTo>
                  <a:lnTo>
                    <a:pt x="178" y="116"/>
                  </a:lnTo>
                  <a:lnTo>
                    <a:pt x="183" y="115"/>
                  </a:lnTo>
                  <a:lnTo>
                    <a:pt x="188" y="119"/>
                  </a:lnTo>
                  <a:lnTo>
                    <a:pt x="193" y="119"/>
                  </a:lnTo>
                  <a:lnTo>
                    <a:pt x="193" y="113"/>
                  </a:lnTo>
                  <a:lnTo>
                    <a:pt x="189" y="114"/>
                  </a:lnTo>
                  <a:lnTo>
                    <a:pt x="186" y="114"/>
                  </a:lnTo>
                  <a:lnTo>
                    <a:pt x="186" y="112"/>
                  </a:lnTo>
                  <a:lnTo>
                    <a:pt x="194" y="108"/>
                  </a:lnTo>
                  <a:lnTo>
                    <a:pt x="202" y="108"/>
                  </a:lnTo>
                  <a:lnTo>
                    <a:pt x="216" y="115"/>
                  </a:lnTo>
                  <a:lnTo>
                    <a:pt x="228" y="122"/>
                  </a:lnTo>
                  <a:lnTo>
                    <a:pt x="239" y="121"/>
                  </a:lnTo>
                  <a:lnTo>
                    <a:pt x="240" y="122"/>
                  </a:lnTo>
                  <a:lnTo>
                    <a:pt x="237" y="127"/>
                  </a:lnTo>
                  <a:lnTo>
                    <a:pt x="233" y="128"/>
                  </a:lnTo>
                  <a:lnTo>
                    <a:pt x="229" y="130"/>
                  </a:lnTo>
                  <a:lnTo>
                    <a:pt x="232" y="132"/>
                  </a:lnTo>
                  <a:lnTo>
                    <a:pt x="233" y="138"/>
                  </a:lnTo>
                  <a:lnTo>
                    <a:pt x="241" y="136"/>
                  </a:lnTo>
                  <a:lnTo>
                    <a:pt x="241" y="143"/>
                  </a:lnTo>
                  <a:lnTo>
                    <a:pt x="235" y="149"/>
                  </a:lnTo>
                  <a:lnTo>
                    <a:pt x="244" y="156"/>
                  </a:lnTo>
                  <a:lnTo>
                    <a:pt x="247" y="160"/>
                  </a:lnTo>
                  <a:lnTo>
                    <a:pt x="251" y="161"/>
                  </a:lnTo>
                  <a:lnTo>
                    <a:pt x="254" y="160"/>
                  </a:lnTo>
                  <a:lnTo>
                    <a:pt x="252" y="158"/>
                  </a:lnTo>
                  <a:lnTo>
                    <a:pt x="241" y="149"/>
                  </a:lnTo>
                  <a:lnTo>
                    <a:pt x="246" y="146"/>
                  </a:lnTo>
                  <a:lnTo>
                    <a:pt x="248" y="141"/>
                  </a:lnTo>
                  <a:lnTo>
                    <a:pt x="241" y="134"/>
                  </a:lnTo>
                  <a:lnTo>
                    <a:pt x="241" y="129"/>
                  </a:lnTo>
                  <a:lnTo>
                    <a:pt x="244" y="123"/>
                  </a:lnTo>
                  <a:lnTo>
                    <a:pt x="242" y="118"/>
                  </a:lnTo>
                  <a:lnTo>
                    <a:pt x="233" y="115"/>
                  </a:lnTo>
                  <a:lnTo>
                    <a:pt x="233" y="110"/>
                  </a:lnTo>
                  <a:lnTo>
                    <a:pt x="220" y="107"/>
                  </a:lnTo>
                  <a:lnTo>
                    <a:pt x="220" y="103"/>
                  </a:lnTo>
                  <a:lnTo>
                    <a:pt x="217" y="100"/>
                  </a:lnTo>
                  <a:lnTo>
                    <a:pt x="218" y="92"/>
                  </a:lnTo>
                  <a:lnTo>
                    <a:pt x="214" y="89"/>
                  </a:lnTo>
                  <a:lnTo>
                    <a:pt x="220" y="83"/>
                  </a:lnTo>
                  <a:lnTo>
                    <a:pt x="224" y="83"/>
                  </a:lnTo>
                  <a:lnTo>
                    <a:pt x="239" y="81"/>
                  </a:lnTo>
                  <a:lnTo>
                    <a:pt x="249" y="79"/>
                  </a:lnTo>
                  <a:lnTo>
                    <a:pt x="253" y="80"/>
                  </a:lnTo>
                  <a:lnTo>
                    <a:pt x="260" y="80"/>
                  </a:lnTo>
                  <a:lnTo>
                    <a:pt x="263" y="77"/>
                  </a:lnTo>
                  <a:lnTo>
                    <a:pt x="272" y="77"/>
                  </a:lnTo>
                  <a:lnTo>
                    <a:pt x="276" y="80"/>
                  </a:lnTo>
                  <a:lnTo>
                    <a:pt x="277" y="77"/>
                  </a:lnTo>
                  <a:lnTo>
                    <a:pt x="273" y="74"/>
                  </a:lnTo>
                  <a:lnTo>
                    <a:pt x="274" y="71"/>
                  </a:lnTo>
                  <a:lnTo>
                    <a:pt x="270" y="68"/>
                  </a:lnTo>
                  <a:lnTo>
                    <a:pt x="265" y="68"/>
                  </a:lnTo>
                  <a:lnTo>
                    <a:pt x="267" y="64"/>
                  </a:lnTo>
                  <a:lnTo>
                    <a:pt x="274" y="65"/>
                  </a:lnTo>
                  <a:lnTo>
                    <a:pt x="275" y="63"/>
                  </a:lnTo>
                  <a:lnTo>
                    <a:pt x="270" y="61"/>
                  </a:lnTo>
                  <a:lnTo>
                    <a:pt x="265" y="62"/>
                  </a:lnTo>
                  <a:lnTo>
                    <a:pt x="263" y="59"/>
                  </a:lnTo>
                  <a:lnTo>
                    <a:pt x="267" y="56"/>
                  </a:lnTo>
                  <a:lnTo>
                    <a:pt x="273" y="58"/>
                  </a:lnTo>
                  <a:lnTo>
                    <a:pt x="276" y="55"/>
                  </a:lnTo>
                  <a:lnTo>
                    <a:pt x="280" y="52"/>
                  </a:lnTo>
                  <a:lnTo>
                    <a:pt x="281" y="50"/>
                  </a:lnTo>
                  <a:lnTo>
                    <a:pt x="277" y="50"/>
                  </a:lnTo>
                  <a:lnTo>
                    <a:pt x="273" y="49"/>
                  </a:lnTo>
                  <a:lnTo>
                    <a:pt x="275" y="48"/>
                  </a:lnTo>
                  <a:lnTo>
                    <a:pt x="280" y="48"/>
                  </a:lnTo>
                  <a:lnTo>
                    <a:pt x="285" y="48"/>
                  </a:lnTo>
                  <a:lnTo>
                    <a:pt x="292" y="43"/>
                  </a:lnTo>
                  <a:lnTo>
                    <a:pt x="302" y="42"/>
                  </a:lnTo>
                  <a:lnTo>
                    <a:pt x="309" y="40"/>
                  </a:lnTo>
                  <a:lnTo>
                    <a:pt x="314" y="41"/>
                  </a:lnTo>
                  <a:lnTo>
                    <a:pt x="317" y="39"/>
                  </a:lnTo>
                  <a:lnTo>
                    <a:pt x="330" y="38"/>
                  </a:lnTo>
                  <a:lnTo>
                    <a:pt x="339" y="37"/>
                  </a:lnTo>
                  <a:lnTo>
                    <a:pt x="340" y="36"/>
                  </a:lnTo>
                  <a:lnTo>
                    <a:pt x="335" y="36"/>
                  </a:lnTo>
                  <a:lnTo>
                    <a:pt x="331" y="35"/>
                  </a:lnTo>
                  <a:lnTo>
                    <a:pt x="329" y="33"/>
                  </a:lnTo>
                  <a:lnTo>
                    <a:pt x="334" y="32"/>
                  </a:lnTo>
                  <a:lnTo>
                    <a:pt x="345" y="32"/>
                  </a:lnTo>
                  <a:lnTo>
                    <a:pt x="351" y="31"/>
                  </a:lnTo>
                  <a:lnTo>
                    <a:pt x="361" y="33"/>
                  </a:lnTo>
                  <a:lnTo>
                    <a:pt x="355" y="36"/>
                  </a:lnTo>
                  <a:lnTo>
                    <a:pt x="358" y="37"/>
                  </a:lnTo>
                  <a:lnTo>
                    <a:pt x="362" y="35"/>
                  </a:lnTo>
                  <a:lnTo>
                    <a:pt x="366" y="35"/>
                  </a:lnTo>
                  <a:lnTo>
                    <a:pt x="366" y="37"/>
                  </a:lnTo>
                  <a:lnTo>
                    <a:pt x="376" y="34"/>
                  </a:lnTo>
                  <a:lnTo>
                    <a:pt x="380" y="31"/>
                  </a:lnTo>
                  <a:lnTo>
                    <a:pt x="385" y="29"/>
                  </a:lnTo>
                  <a:lnTo>
                    <a:pt x="394" y="32"/>
                  </a:lnTo>
                  <a:lnTo>
                    <a:pt x="390" y="35"/>
                  </a:lnTo>
                  <a:lnTo>
                    <a:pt x="392" y="39"/>
                  </a:lnTo>
                  <a:lnTo>
                    <a:pt x="399" y="37"/>
                  </a:lnTo>
                  <a:lnTo>
                    <a:pt x="400" y="33"/>
                  </a:lnTo>
                  <a:lnTo>
                    <a:pt x="398" y="30"/>
                  </a:lnTo>
                  <a:lnTo>
                    <a:pt x="389" y="27"/>
                  </a:lnTo>
                  <a:lnTo>
                    <a:pt x="386" y="25"/>
                  </a:lnTo>
                  <a:lnTo>
                    <a:pt x="388" y="24"/>
                  </a:lnTo>
                  <a:lnTo>
                    <a:pt x="395" y="26"/>
                  </a:lnTo>
                  <a:lnTo>
                    <a:pt x="404" y="25"/>
                  </a:lnTo>
                  <a:lnTo>
                    <a:pt x="409" y="26"/>
                  </a:lnTo>
                  <a:lnTo>
                    <a:pt x="414" y="27"/>
                  </a:lnTo>
                  <a:lnTo>
                    <a:pt x="423" y="28"/>
                  </a:lnTo>
                  <a:lnTo>
                    <a:pt x="432" y="26"/>
                  </a:lnTo>
                  <a:lnTo>
                    <a:pt x="430" y="25"/>
                  </a:lnTo>
                  <a:lnTo>
                    <a:pt x="420" y="26"/>
                  </a:lnTo>
                  <a:lnTo>
                    <a:pt x="415" y="24"/>
                  </a:lnTo>
                  <a:lnTo>
                    <a:pt x="410" y="24"/>
                  </a:lnTo>
                  <a:lnTo>
                    <a:pt x="407" y="20"/>
                  </a:lnTo>
                  <a:lnTo>
                    <a:pt x="410" y="20"/>
                  </a:lnTo>
                  <a:lnTo>
                    <a:pt x="407" y="18"/>
                  </a:lnTo>
                  <a:lnTo>
                    <a:pt x="405" y="15"/>
                  </a:lnTo>
                  <a:lnTo>
                    <a:pt x="410" y="13"/>
                  </a:lnTo>
                  <a:lnTo>
                    <a:pt x="411" y="10"/>
                  </a:lnTo>
                  <a:lnTo>
                    <a:pt x="419" y="5"/>
                  </a:lnTo>
                  <a:lnTo>
                    <a:pt x="422" y="3"/>
                  </a:lnTo>
                  <a:lnTo>
                    <a:pt x="434" y="0"/>
                  </a:lnTo>
                  <a:lnTo>
                    <a:pt x="444" y="3"/>
                  </a:lnTo>
                  <a:lnTo>
                    <a:pt x="450" y="2"/>
                  </a:lnTo>
                  <a:lnTo>
                    <a:pt x="453" y="5"/>
                  </a:lnTo>
                  <a:lnTo>
                    <a:pt x="449" y="9"/>
                  </a:lnTo>
                  <a:lnTo>
                    <a:pt x="438" y="10"/>
                  </a:lnTo>
                  <a:lnTo>
                    <a:pt x="438" y="12"/>
                  </a:lnTo>
                  <a:lnTo>
                    <a:pt x="447" y="12"/>
                  </a:lnTo>
                  <a:lnTo>
                    <a:pt x="447" y="15"/>
                  </a:lnTo>
                  <a:lnTo>
                    <a:pt x="451" y="15"/>
                  </a:lnTo>
                  <a:lnTo>
                    <a:pt x="456" y="13"/>
                  </a:lnTo>
                  <a:lnTo>
                    <a:pt x="463" y="14"/>
                  </a:lnTo>
                  <a:lnTo>
                    <a:pt x="461" y="19"/>
                  </a:lnTo>
                  <a:lnTo>
                    <a:pt x="454" y="23"/>
                  </a:lnTo>
                  <a:lnTo>
                    <a:pt x="459" y="25"/>
                  </a:lnTo>
                  <a:lnTo>
                    <a:pt x="468" y="24"/>
                  </a:lnTo>
                  <a:lnTo>
                    <a:pt x="470" y="20"/>
                  </a:lnTo>
                  <a:lnTo>
                    <a:pt x="497" y="19"/>
                  </a:lnTo>
                  <a:lnTo>
                    <a:pt x="499" y="21"/>
                  </a:lnTo>
                  <a:lnTo>
                    <a:pt x="504" y="21"/>
                  </a:lnTo>
                  <a:lnTo>
                    <a:pt x="514" y="27"/>
                  </a:lnTo>
                  <a:lnTo>
                    <a:pt x="512" y="31"/>
                  </a:lnTo>
                  <a:lnTo>
                    <a:pt x="514" y="31"/>
                  </a:lnTo>
                  <a:lnTo>
                    <a:pt x="519" y="28"/>
                  </a:lnTo>
                  <a:lnTo>
                    <a:pt x="522" y="28"/>
                  </a:lnTo>
                  <a:lnTo>
                    <a:pt x="522" y="34"/>
                  </a:lnTo>
                  <a:lnTo>
                    <a:pt x="525" y="35"/>
                  </a:lnTo>
                  <a:lnTo>
                    <a:pt x="525" y="40"/>
                  </a:lnTo>
                  <a:lnTo>
                    <a:pt x="518" y="39"/>
                  </a:lnTo>
                  <a:lnTo>
                    <a:pt x="514" y="36"/>
                  </a:lnTo>
                  <a:lnTo>
                    <a:pt x="512" y="36"/>
                  </a:lnTo>
                  <a:lnTo>
                    <a:pt x="511" y="37"/>
                  </a:lnTo>
                  <a:lnTo>
                    <a:pt x="513" y="40"/>
                  </a:lnTo>
                  <a:lnTo>
                    <a:pt x="522" y="44"/>
                  </a:lnTo>
                  <a:lnTo>
                    <a:pt x="518" y="49"/>
                  </a:lnTo>
                  <a:lnTo>
                    <a:pt x="509" y="55"/>
                  </a:lnTo>
                  <a:lnTo>
                    <a:pt x="509" y="59"/>
                  </a:lnTo>
                  <a:lnTo>
                    <a:pt x="501" y="59"/>
                  </a:lnTo>
                  <a:lnTo>
                    <a:pt x="489" y="67"/>
                  </a:lnTo>
                  <a:lnTo>
                    <a:pt x="488" y="70"/>
                  </a:lnTo>
                  <a:lnTo>
                    <a:pt x="484" y="71"/>
                  </a:lnTo>
                  <a:lnTo>
                    <a:pt x="476" y="75"/>
                  </a:lnTo>
                  <a:lnTo>
                    <a:pt x="470" y="81"/>
                  </a:lnTo>
                  <a:lnTo>
                    <a:pt x="465" y="81"/>
                  </a:lnTo>
                  <a:lnTo>
                    <a:pt x="460" y="83"/>
                  </a:lnTo>
                  <a:lnTo>
                    <a:pt x="459" y="88"/>
                  </a:lnTo>
                  <a:lnTo>
                    <a:pt x="455" y="88"/>
                  </a:lnTo>
                  <a:lnTo>
                    <a:pt x="451" y="90"/>
                  </a:lnTo>
                  <a:lnTo>
                    <a:pt x="451" y="95"/>
                  </a:lnTo>
                  <a:lnTo>
                    <a:pt x="444" y="101"/>
                  </a:lnTo>
                  <a:lnTo>
                    <a:pt x="449" y="100"/>
                  </a:lnTo>
                  <a:lnTo>
                    <a:pt x="458" y="96"/>
                  </a:lnTo>
                  <a:lnTo>
                    <a:pt x="459" y="92"/>
                  </a:lnTo>
                  <a:lnTo>
                    <a:pt x="470" y="92"/>
                  </a:lnTo>
                  <a:lnTo>
                    <a:pt x="471" y="90"/>
                  </a:lnTo>
                  <a:lnTo>
                    <a:pt x="476" y="87"/>
                  </a:lnTo>
                  <a:lnTo>
                    <a:pt x="480" y="87"/>
                  </a:lnTo>
                  <a:lnTo>
                    <a:pt x="483" y="86"/>
                  </a:lnTo>
                  <a:lnTo>
                    <a:pt x="489" y="86"/>
                  </a:lnTo>
                  <a:lnTo>
                    <a:pt x="496" y="79"/>
                  </a:lnTo>
                  <a:lnTo>
                    <a:pt x="491" y="80"/>
                  </a:lnTo>
                  <a:lnTo>
                    <a:pt x="487" y="80"/>
                  </a:lnTo>
                  <a:lnTo>
                    <a:pt x="486" y="77"/>
                  </a:lnTo>
                  <a:lnTo>
                    <a:pt x="491" y="74"/>
                  </a:lnTo>
                  <a:lnTo>
                    <a:pt x="495" y="74"/>
                  </a:lnTo>
                  <a:lnTo>
                    <a:pt x="503" y="74"/>
                  </a:lnTo>
                  <a:lnTo>
                    <a:pt x="502" y="78"/>
                  </a:lnTo>
                  <a:lnTo>
                    <a:pt x="510" y="80"/>
                  </a:lnTo>
                  <a:lnTo>
                    <a:pt x="516" y="80"/>
                  </a:lnTo>
                  <a:lnTo>
                    <a:pt x="516" y="75"/>
                  </a:lnTo>
                  <a:lnTo>
                    <a:pt x="521" y="76"/>
                  </a:lnTo>
                  <a:lnTo>
                    <a:pt x="524" y="79"/>
                  </a:lnTo>
                  <a:lnTo>
                    <a:pt x="522" y="82"/>
                  </a:lnTo>
                  <a:lnTo>
                    <a:pt x="518" y="84"/>
                  </a:lnTo>
                  <a:lnTo>
                    <a:pt x="520" y="87"/>
                  </a:lnTo>
                  <a:lnTo>
                    <a:pt x="525" y="86"/>
                  </a:lnTo>
                  <a:lnTo>
                    <a:pt x="526" y="83"/>
                  </a:lnTo>
                  <a:lnTo>
                    <a:pt x="541" y="80"/>
                  </a:lnTo>
                  <a:lnTo>
                    <a:pt x="549" y="81"/>
                  </a:lnTo>
                  <a:lnTo>
                    <a:pt x="565" y="82"/>
                  </a:lnTo>
                  <a:lnTo>
                    <a:pt x="573" y="83"/>
                  </a:lnTo>
                  <a:lnTo>
                    <a:pt x="574" y="85"/>
                  </a:lnTo>
                  <a:lnTo>
                    <a:pt x="569" y="85"/>
                  </a:lnTo>
                  <a:lnTo>
                    <a:pt x="567" y="86"/>
                  </a:lnTo>
                  <a:lnTo>
                    <a:pt x="566" y="90"/>
                  </a:lnTo>
                  <a:lnTo>
                    <a:pt x="584" y="95"/>
                  </a:lnTo>
                  <a:lnTo>
                    <a:pt x="587" y="94"/>
                  </a:lnTo>
                  <a:lnTo>
                    <a:pt x="592" y="94"/>
                  </a:lnTo>
                  <a:lnTo>
                    <a:pt x="600" y="96"/>
                  </a:lnTo>
                  <a:lnTo>
                    <a:pt x="606" y="96"/>
                  </a:lnTo>
                  <a:lnTo>
                    <a:pt x="609" y="93"/>
                  </a:lnTo>
                  <a:lnTo>
                    <a:pt x="612" y="93"/>
                  </a:lnTo>
                  <a:lnTo>
                    <a:pt x="617" y="92"/>
                  </a:lnTo>
                  <a:lnTo>
                    <a:pt x="617" y="87"/>
                  </a:lnTo>
                  <a:lnTo>
                    <a:pt x="615" y="85"/>
                  </a:lnTo>
                  <a:lnTo>
                    <a:pt x="614" y="81"/>
                  </a:lnTo>
                  <a:lnTo>
                    <a:pt x="616" y="80"/>
                  </a:lnTo>
                  <a:lnTo>
                    <a:pt x="620" y="80"/>
                  </a:lnTo>
                  <a:lnTo>
                    <a:pt x="622" y="79"/>
                  </a:lnTo>
                  <a:lnTo>
                    <a:pt x="632" y="81"/>
                  </a:lnTo>
                  <a:lnTo>
                    <a:pt x="631" y="83"/>
                  </a:lnTo>
                  <a:lnTo>
                    <a:pt x="635" y="86"/>
                  </a:lnTo>
                  <a:lnTo>
                    <a:pt x="641" y="84"/>
                  </a:lnTo>
                  <a:lnTo>
                    <a:pt x="647" y="88"/>
                  </a:lnTo>
                  <a:lnTo>
                    <a:pt x="653" y="85"/>
                  </a:lnTo>
                  <a:lnTo>
                    <a:pt x="657" y="86"/>
                  </a:lnTo>
                  <a:lnTo>
                    <a:pt x="666" y="95"/>
                  </a:lnTo>
                  <a:lnTo>
                    <a:pt x="666" y="98"/>
                  </a:lnTo>
                  <a:lnTo>
                    <a:pt x="672" y="101"/>
                  </a:lnTo>
                  <a:lnTo>
                    <a:pt x="668" y="104"/>
                  </a:lnTo>
                  <a:lnTo>
                    <a:pt x="661" y="103"/>
                  </a:lnTo>
                  <a:lnTo>
                    <a:pt x="661" y="105"/>
                  </a:lnTo>
                  <a:lnTo>
                    <a:pt x="664" y="106"/>
                  </a:lnTo>
                  <a:lnTo>
                    <a:pt x="671" y="107"/>
                  </a:lnTo>
                  <a:lnTo>
                    <a:pt x="670" y="113"/>
                  </a:lnTo>
                  <a:lnTo>
                    <a:pt x="666" y="113"/>
                  </a:lnTo>
                  <a:lnTo>
                    <a:pt x="660" y="110"/>
                  </a:lnTo>
                  <a:lnTo>
                    <a:pt x="660" y="115"/>
                  </a:lnTo>
                  <a:lnTo>
                    <a:pt x="664" y="118"/>
                  </a:lnTo>
                  <a:lnTo>
                    <a:pt x="667" y="116"/>
                  </a:lnTo>
                  <a:lnTo>
                    <a:pt x="670" y="119"/>
                  </a:lnTo>
                  <a:lnTo>
                    <a:pt x="668" y="121"/>
                  </a:lnTo>
                  <a:lnTo>
                    <a:pt x="669" y="125"/>
                  </a:lnTo>
                  <a:lnTo>
                    <a:pt x="689" y="137"/>
                  </a:lnTo>
                  <a:lnTo>
                    <a:pt x="693" y="133"/>
                  </a:lnTo>
                  <a:lnTo>
                    <a:pt x="696" y="123"/>
                  </a:lnTo>
                  <a:lnTo>
                    <a:pt x="701" y="116"/>
                  </a:lnTo>
                  <a:lnTo>
                    <a:pt x="704" y="119"/>
                  </a:lnTo>
                  <a:lnTo>
                    <a:pt x="712" y="125"/>
                  </a:lnTo>
                  <a:lnTo>
                    <a:pt x="719" y="125"/>
                  </a:lnTo>
                  <a:lnTo>
                    <a:pt x="728" y="122"/>
                  </a:lnTo>
                  <a:lnTo>
                    <a:pt x="739" y="123"/>
                  </a:lnTo>
                  <a:lnTo>
                    <a:pt x="747" y="128"/>
                  </a:lnTo>
                  <a:lnTo>
                    <a:pt x="752" y="128"/>
                  </a:lnTo>
                  <a:lnTo>
                    <a:pt x="753" y="123"/>
                  </a:lnTo>
                  <a:lnTo>
                    <a:pt x="756" y="120"/>
                  </a:lnTo>
                  <a:lnTo>
                    <a:pt x="761" y="122"/>
                  </a:lnTo>
                  <a:lnTo>
                    <a:pt x="761" y="125"/>
                  </a:lnTo>
                  <a:lnTo>
                    <a:pt x="770" y="123"/>
                  </a:lnTo>
                  <a:lnTo>
                    <a:pt x="767" y="118"/>
                  </a:lnTo>
                  <a:lnTo>
                    <a:pt x="767" y="111"/>
                  </a:lnTo>
                  <a:lnTo>
                    <a:pt x="770" y="109"/>
                  </a:lnTo>
                  <a:lnTo>
                    <a:pt x="761" y="109"/>
                  </a:lnTo>
                  <a:lnTo>
                    <a:pt x="763" y="104"/>
                  </a:lnTo>
                  <a:lnTo>
                    <a:pt x="767" y="105"/>
                  </a:lnTo>
                  <a:lnTo>
                    <a:pt x="772" y="105"/>
                  </a:lnTo>
                  <a:lnTo>
                    <a:pt x="780" y="101"/>
                  </a:lnTo>
                  <a:lnTo>
                    <a:pt x="777" y="99"/>
                  </a:lnTo>
                  <a:lnTo>
                    <a:pt x="779" y="97"/>
                  </a:lnTo>
                  <a:lnTo>
                    <a:pt x="782" y="98"/>
                  </a:lnTo>
                  <a:lnTo>
                    <a:pt x="783" y="100"/>
                  </a:lnTo>
                  <a:lnTo>
                    <a:pt x="791" y="99"/>
                  </a:lnTo>
                  <a:lnTo>
                    <a:pt x="802" y="101"/>
                  </a:lnTo>
                  <a:lnTo>
                    <a:pt x="812" y="102"/>
                  </a:lnTo>
                  <a:lnTo>
                    <a:pt x="829" y="107"/>
                  </a:lnTo>
                  <a:lnTo>
                    <a:pt x="820" y="106"/>
                  </a:lnTo>
                  <a:lnTo>
                    <a:pt x="812" y="106"/>
                  </a:lnTo>
                  <a:lnTo>
                    <a:pt x="808" y="110"/>
                  </a:lnTo>
                  <a:lnTo>
                    <a:pt x="810" y="112"/>
                  </a:lnTo>
                  <a:lnTo>
                    <a:pt x="821" y="111"/>
                  </a:lnTo>
                  <a:lnTo>
                    <a:pt x="820" y="116"/>
                  </a:lnTo>
                  <a:lnTo>
                    <a:pt x="814" y="116"/>
                  </a:lnTo>
                  <a:lnTo>
                    <a:pt x="815" y="121"/>
                  </a:lnTo>
                  <a:lnTo>
                    <a:pt x="825" y="119"/>
                  </a:lnTo>
                  <a:lnTo>
                    <a:pt x="833" y="115"/>
                  </a:lnTo>
                  <a:lnTo>
                    <a:pt x="837" y="109"/>
                  </a:lnTo>
                  <a:lnTo>
                    <a:pt x="852" y="109"/>
                  </a:lnTo>
                  <a:lnTo>
                    <a:pt x="859" y="112"/>
                  </a:lnTo>
                  <a:lnTo>
                    <a:pt x="863" y="113"/>
                  </a:lnTo>
                  <a:lnTo>
                    <a:pt x="862" y="118"/>
                  </a:lnTo>
                  <a:lnTo>
                    <a:pt x="858" y="117"/>
                  </a:lnTo>
                  <a:lnTo>
                    <a:pt x="854" y="117"/>
                  </a:lnTo>
                  <a:lnTo>
                    <a:pt x="855" y="120"/>
                  </a:lnTo>
                  <a:lnTo>
                    <a:pt x="863" y="122"/>
                  </a:lnTo>
                  <a:lnTo>
                    <a:pt x="873" y="126"/>
                  </a:lnTo>
                  <a:lnTo>
                    <a:pt x="880" y="131"/>
                  </a:lnTo>
                  <a:lnTo>
                    <a:pt x="881" y="134"/>
                  </a:lnTo>
                  <a:lnTo>
                    <a:pt x="888" y="137"/>
                  </a:lnTo>
                  <a:lnTo>
                    <a:pt x="900" y="135"/>
                  </a:lnTo>
                  <a:lnTo>
                    <a:pt x="915" y="130"/>
                  </a:lnTo>
                  <a:lnTo>
                    <a:pt x="926" y="130"/>
                  </a:lnTo>
                  <a:lnTo>
                    <a:pt x="934" y="132"/>
                  </a:lnTo>
                  <a:lnTo>
                    <a:pt x="942" y="133"/>
                  </a:lnTo>
                  <a:lnTo>
                    <a:pt x="953" y="140"/>
                  </a:lnTo>
                  <a:lnTo>
                    <a:pt x="955" y="146"/>
                  </a:lnTo>
                  <a:lnTo>
                    <a:pt x="951" y="151"/>
                  </a:lnTo>
                  <a:lnTo>
                    <a:pt x="953" y="156"/>
                  </a:lnTo>
                  <a:lnTo>
                    <a:pt x="959" y="158"/>
                  </a:lnTo>
                  <a:lnTo>
                    <a:pt x="962" y="158"/>
                  </a:lnTo>
                  <a:lnTo>
                    <a:pt x="964" y="160"/>
                  </a:lnTo>
                  <a:lnTo>
                    <a:pt x="966" y="159"/>
                  </a:lnTo>
                  <a:lnTo>
                    <a:pt x="969" y="159"/>
                  </a:lnTo>
                  <a:lnTo>
                    <a:pt x="971" y="158"/>
                  </a:lnTo>
                  <a:lnTo>
                    <a:pt x="974" y="159"/>
                  </a:lnTo>
                  <a:lnTo>
                    <a:pt x="980" y="156"/>
                  </a:lnTo>
                  <a:lnTo>
                    <a:pt x="986" y="157"/>
                  </a:lnTo>
                  <a:lnTo>
                    <a:pt x="991" y="156"/>
                  </a:lnTo>
                  <a:lnTo>
                    <a:pt x="1000" y="160"/>
                  </a:lnTo>
                  <a:lnTo>
                    <a:pt x="1019" y="161"/>
                  </a:lnTo>
                  <a:lnTo>
                    <a:pt x="1025" y="156"/>
                  </a:lnTo>
                  <a:lnTo>
                    <a:pt x="1028" y="158"/>
                  </a:lnTo>
                  <a:lnTo>
                    <a:pt x="1032" y="165"/>
                  </a:lnTo>
                  <a:lnTo>
                    <a:pt x="1041" y="166"/>
                  </a:lnTo>
                  <a:lnTo>
                    <a:pt x="1042" y="170"/>
                  </a:lnTo>
                  <a:lnTo>
                    <a:pt x="1055" y="171"/>
                  </a:lnTo>
                  <a:lnTo>
                    <a:pt x="1057" y="165"/>
                  </a:lnTo>
                  <a:lnTo>
                    <a:pt x="1047" y="158"/>
                  </a:lnTo>
                  <a:lnTo>
                    <a:pt x="1048" y="156"/>
                  </a:lnTo>
                  <a:lnTo>
                    <a:pt x="1051" y="156"/>
                  </a:lnTo>
                  <a:lnTo>
                    <a:pt x="1053" y="154"/>
                  </a:lnTo>
                  <a:lnTo>
                    <a:pt x="1049" y="152"/>
                  </a:lnTo>
                  <a:lnTo>
                    <a:pt x="1052" y="149"/>
                  </a:lnTo>
                  <a:lnTo>
                    <a:pt x="1072" y="153"/>
                  </a:lnTo>
                  <a:lnTo>
                    <a:pt x="1078" y="154"/>
                  </a:lnTo>
                  <a:lnTo>
                    <a:pt x="1082" y="153"/>
                  </a:lnTo>
                  <a:lnTo>
                    <a:pt x="1089" y="154"/>
                  </a:lnTo>
                  <a:lnTo>
                    <a:pt x="1095" y="154"/>
                  </a:lnTo>
                  <a:lnTo>
                    <a:pt x="1099" y="155"/>
                  </a:lnTo>
                  <a:lnTo>
                    <a:pt x="1101" y="154"/>
                  </a:lnTo>
                  <a:lnTo>
                    <a:pt x="1112" y="158"/>
                  </a:lnTo>
                  <a:lnTo>
                    <a:pt x="1117" y="158"/>
                  </a:lnTo>
                  <a:lnTo>
                    <a:pt x="1124" y="162"/>
                  </a:lnTo>
                  <a:lnTo>
                    <a:pt x="1129" y="163"/>
                  </a:lnTo>
                  <a:lnTo>
                    <a:pt x="1138" y="168"/>
                  </a:lnTo>
                  <a:lnTo>
                    <a:pt x="1139" y="171"/>
                  </a:lnTo>
                  <a:lnTo>
                    <a:pt x="1145" y="171"/>
                  </a:lnTo>
                  <a:lnTo>
                    <a:pt x="1149" y="174"/>
                  </a:lnTo>
                  <a:lnTo>
                    <a:pt x="1149" y="176"/>
                  </a:lnTo>
                  <a:lnTo>
                    <a:pt x="1162" y="183"/>
                  </a:lnTo>
                  <a:lnTo>
                    <a:pt x="1168" y="184"/>
                  </a:lnTo>
                  <a:lnTo>
                    <a:pt x="1168" y="186"/>
                  </a:lnTo>
                  <a:lnTo>
                    <a:pt x="1173" y="187"/>
                  </a:lnTo>
                  <a:lnTo>
                    <a:pt x="1173" y="190"/>
                  </a:lnTo>
                  <a:lnTo>
                    <a:pt x="1177" y="190"/>
                  </a:lnTo>
                  <a:lnTo>
                    <a:pt x="1186" y="196"/>
                  </a:lnTo>
                  <a:lnTo>
                    <a:pt x="1187" y="202"/>
                  </a:lnTo>
                  <a:lnTo>
                    <a:pt x="1183" y="205"/>
                  </a:lnTo>
                  <a:lnTo>
                    <a:pt x="1192" y="211"/>
                  </a:lnTo>
                  <a:lnTo>
                    <a:pt x="1194" y="209"/>
                  </a:lnTo>
                  <a:lnTo>
                    <a:pt x="1191" y="207"/>
                  </a:lnTo>
                  <a:lnTo>
                    <a:pt x="1192" y="204"/>
                  </a:lnTo>
                  <a:lnTo>
                    <a:pt x="1190" y="199"/>
                  </a:lnTo>
                  <a:lnTo>
                    <a:pt x="1199" y="199"/>
                  </a:lnTo>
                  <a:lnTo>
                    <a:pt x="1204" y="201"/>
                  </a:lnTo>
                  <a:lnTo>
                    <a:pt x="1209" y="200"/>
                  </a:lnTo>
                  <a:lnTo>
                    <a:pt x="1222" y="208"/>
                  </a:lnTo>
                  <a:lnTo>
                    <a:pt x="1233" y="215"/>
                  </a:lnTo>
                  <a:lnTo>
                    <a:pt x="1231" y="220"/>
                  </a:lnTo>
                  <a:lnTo>
                    <a:pt x="1226" y="221"/>
                  </a:lnTo>
                  <a:lnTo>
                    <a:pt x="1225" y="226"/>
                  </a:lnTo>
                  <a:lnTo>
                    <a:pt x="1222" y="230"/>
                  </a:lnTo>
                  <a:lnTo>
                    <a:pt x="1209" y="233"/>
                  </a:lnTo>
                  <a:lnTo>
                    <a:pt x="1208" y="236"/>
                  </a:lnTo>
                  <a:lnTo>
                    <a:pt x="1205" y="238"/>
                  </a:lnTo>
                  <a:lnTo>
                    <a:pt x="1209" y="242"/>
                  </a:lnTo>
                  <a:lnTo>
                    <a:pt x="1203" y="247"/>
                  </a:lnTo>
                  <a:lnTo>
                    <a:pt x="1202" y="253"/>
                  </a:lnTo>
                  <a:lnTo>
                    <a:pt x="1207" y="257"/>
                  </a:lnTo>
                  <a:lnTo>
                    <a:pt x="1198" y="261"/>
                  </a:lnTo>
                  <a:lnTo>
                    <a:pt x="1193" y="258"/>
                  </a:lnTo>
                  <a:lnTo>
                    <a:pt x="1189" y="251"/>
                  </a:lnTo>
                  <a:lnTo>
                    <a:pt x="1184" y="248"/>
                  </a:lnTo>
                  <a:lnTo>
                    <a:pt x="1176" y="249"/>
                  </a:lnTo>
                  <a:lnTo>
                    <a:pt x="1175" y="237"/>
                  </a:lnTo>
                  <a:lnTo>
                    <a:pt x="1173" y="235"/>
                  </a:lnTo>
                  <a:lnTo>
                    <a:pt x="1166" y="232"/>
                  </a:lnTo>
                  <a:lnTo>
                    <a:pt x="1160" y="233"/>
                  </a:lnTo>
                  <a:lnTo>
                    <a:pt x="1154" y="233"/>
                  </a:lnTo>
                  <a:lnTo>
                    <a:pt x="1151" y="229"/>
                  </a:lnTo>
                  <a:lnTo>
                    <a:pt x="1151" y="222"/>
                  </a:lnTo>
                  <a:lnTo>
                    <a:pt x="1152" y="217"/>
                  </a:lnTo>
                  <a:lnTo>
                    <a:pt x="1152" y="213"/>
                  </a:lnTo>
                  <a:lnTo>
                    <a:pt x="1147" y="215"/>
                  </a:lnTo>
                  <a:lnTo>
                    <a:pt x="1145" y="214"/>
                  </a:lnTo>
                  <a:lnTo>
                    <a:pt x="1139" y="218"/>
                  </a:lnTo>
                  <a:lnTo>
                    <a:pt x="1143" y="228"/>
                  </a:lnTo>
                  <a:lnTo>
                    <a:pt x="1145" y="235"/>
                  </a:lnTo>
                  <a:lnTo>
                    <a:pt x="1138" y="244"/>
                  </a:lnTo>
                  <a:lnTo>
                    <a:pt x="1135" y="246"/>
                  </a:lnTo>
                  <a:lnTo>
                    <a:pt x="1131" y="251"/>
                  </a:lnTo>
                  <a:lnTo>
                    <a:pt x="1119" y="252"/>
                  </a:lnTo>
                  <a:lnTo>
                    <a:pt x="1117" y="247"/>
                  </a:lnTo>
                  <a:lnTo>
                    <a:pt x="1112" y="242"/>
                  </a:lnTo>
                  <a:lnTo>
                    <a:pt x="1108" y="244"/>
                  </a:lnTo>
                  <a:lnTo>
                    <a:pt x="1112" y="248"/>
                  </a:lnTo>
                  <a:lnTo>
                    <a:pt x="1110" y="250"/>
                  </a:lnTo>
                  <a:lnTo>
                    <a:pt x="1108" y="246"/>
                  </a:lnTo>
                  <a:lnTo>
                    <a:pt x="1104" y="246"/>
                  </a:lnTo>
                  <a:lnTo>
                    <a:pt x="1106" y="253"/>
                  </a:lnTo>
                  <a:lnTo>
                    <a:pt x="1112" y="254"/>
                  </a:lnTo>
                  <a:lnTo>
                    <a:pt x="1115" y="256"/>
                  </a:lnTo>
                  <a:lnTo>
                    <a:pt x="1120" y="261"/>
                  </a:lnTo>
                  <a:lnTo>
                    <a:pt x="1122" y="257"/>
                  </a:lnTo>
                  <a:lnTo>
                    <a:pt x="1125" y="258"/>
                  </a:lnTo>
                  <a:lnTo>
                    <a:pt x="1124" y="263"/>
                  </a:lnTo>
                  <a:lnTo>
                    <a:pt x="1128" y="266"/>
                  </a:lnTo>
                  <a:lnTo>
                    <a:pt x="1128" y="279"/>
                  </a:lnTo>
                  <a:lnTo>
                    <a:pt x="1131" y="282"/>
                  </a:lnTo>
                  <a:lnTo>
                    <a:pt x="1132" y="291"/>
                  </a:lnTo>
                  <a:lnTo>
                    <a:pt x="1135" y="294"/>
                  </a:lnTo>
                  <a:lnTo>
                    <a:pt x="1132" y="301"/>
                  </a:lnTo>
                  <a:lnTo>
                    <a:pt x="1132" y="305"/>
                  </a:lnTo>
                  <a:lnTo>
                    <a:pt x="1123" y="303"/>
                  </a:lnTo>
                  <a:lnTo>
                    <a:pt x="1118" y="300"/>
                  </a:lnTo>
                  <a:lnTo>
                    <a:pt x="1107" y="302"/>
                  </a:lnTo>
                  <a:lnTo>
                    <a:pt x="1104" y="308"/>
                  </a:lnTo>
                  <a:lnTo>
                    <a:pt x="1092" y="311"/>
                  </a:lnTo>
                  <a:lnTo>
                    <a:pt x="1085" y="318"/>
                  </a:lnTo>
                  <a:lnTo>
                    <a:pt x="1080" y="319"/>
                  </a:lnTo>
                  <a:lnTo>
                    <a:pt x="1079" y="320"/>
                  </a:lnTo>
                  <a:lnTo>
                    <a:pt x="1075" y="326"/>
                  </a:lnTo>
                  <a:lnTo>
                    <a:pt x="1070" y="328"/>
                  </a:lnTo>
                  <a:lnTo>
                    <a:pt x="1068" y="333"/>
                  </a:lnTo>
                  <a:lnTo>
                    <a:pt x="1058" y="339"/>
                  </a:lnTo>
                  <a:lnTo>
                    <a:pt x="1052" y="346"/>
                  </a:lnTo>
                  <a:lnTo>
                    <a:pt x="1051" y="351"/>
                  </a:lnTo>
                  <a:lnTo>
                    <a:pt x="1047" y="354"/>
                  </a:lnTo>
                  <a:lnTo>
                    <a:pt x="1046" y="348"/>
                  </a:lnTo>
                  <a:lnTo>
                    <a:pt x="1044" y="343"/>
                  </a:lnTo>
                  <a:lnTo>
                    <a:pt x="1035" y="339"/>
                  </a:lnTo>
                  <a:lnTo>
                    <a:pt x="1019" y="347"/>
                  </a:lnTo>
                  <a:lnTo>
                    <a:pt x="1015" y="355"/>
                  </a:lnTo>
                  <a:lnTo>
                    <a:pt x="1010" y="359"/>
                  </a:lnTo>
                  <a:lnTo>
                    <a:pt x="1010" y="352"/>
                  </a:lnTo>
                  <a:lnTo>
                    <a:pt x="1013" y="345"/>
                  </a:lnTo>
                  <a:lnTo>
                    <a:pt x="1012" y="343"/>
                  </a:lnTo>
                  <a:lnTo>
                    <a:pt x="1008" y="348"/>
                  </a:lnTo>
                  <a:lnTo>
                    <a:pt x="1004" y="351"/>
                  </a:lnTo>
                  <a:lnTo>
                    <a:pt x="1000" y="356"/>
                  </a:lnTo>
                  <a:lnTo>
                    <a:pt x="997" y="354"/>
                  </a:lnTo>
                  <a:lnTo>
                    <a:pt x="991" y="353"/>
                  </a:lnTo>
                  <a:lnTo>
                    <a:pt x="985" y="361"/>
                  </a:lnTo>
                  <a:lnTo>
                    <a:pt x="983" y="370"/>
                  </a:lnTo>
                  <a:lnTo>
                    <a:pt x="978" y="378"/>
                  </a:lnTo>
                  <a:lnTo>
                    <a:pt x="975" y="380"/>
                  </a:lnTo>
                  <a:lnTo>
                    <a:pt x="972" y="391"/>
                  </a:lnTo>
                  <a:lnTo>
                    <a:pt x="977" y="396"/>
                  </a:lnTo>
                  <a:lnTo>
                    <a:pt x="978" y="393"/>
                  </a:lnTo>
                  <a:lnTo>
                    <a:pt x="984" y="396"/>
                  </a:lnTo>
                  <a:lnTo>
                    <a:pt x="985" y="399"/>
                  </a:lnTo>
                  <a:lnTo>
                    <a:pt x="979" y="405"/>
                  </a:lnTo>
                  <a:lnTo>
                    <a:pt x="980" y="414"/>
                  </a:lnTo>
                  <a:lnTo>
                    <a:pt x="984" y="416"/>
                  </a:lnTo>
                  <a:lnTo>
                    <a:pt x="987" y="426"/>
                  </a:lnTo>
                  <a:lnTo>
                    <a:pt x="984" y="429"/>
                  </a:lnTo>
                  <a:lnTo>
                    <a:pt x="980" y="429"/>
                  </a:lnTo>
                  <a:lnTo>
                    <a:pt x="980" y="422"/>
                  </a:lnTo>
                  <a:lnTo>
                    <a:pt x="973" y="429"/>
                  </a:lnTo>
                  <a:lnTo>
                    <a:pt x="969" y="440"/>
                  </a:lnTo>
                  <a:lnTo>
                    <a:pt x="971" y="443"/>
                  </a:lnTo>
                  <a:lnTo>
                    <a:pt x="974" y="448"/>
                  </a:lnTo>
                  <a:lnTo>
                    <a:pt x="971" y="455"/>
                  </a:lnTo>
                  <a:lnTo>
                    <a:pt x="967" y="456"/>
                  </a:lnTo>
                  <a:lnTo>
                    <a:pt x="966" y="454"/>
                  </a:lnTo>
                  <a:lnTo>
                    <a:pt x="954" y="464"/>
                  </a:lnTo>
                  <a:lnTo>
                    <a:pt x="956" y="476"/>
                  </a:lnTo>
                  <a:lnTo>
                    <a:pt x="954" y="480"/>
                  </a:lnTo>
                  <a:lnTo>
                    <a:pt x="949" y="478"/>
                  </a:lnTo>
                  <a:lnTo>
                    <a:pt x="943" y="480"/>
                  </a:lnTo>
                  <a:lnTo>
                    <a:pt x="941" y="489"/>
                  </a:lnTo>
                  <a:lnTo>
                    <a:pt x="941" y="495"/>
                  </a:lnTo>
                  <a:lnTo>
                    <a:pt x="926" y="516"/>
                  </a:lnTo>
                  <a:lnTo>
                    <a:pt x="922" y="517"/>
                  </a:lnTo>
                  <a:lnTo>
                    <a:pt x="924" y="514"/>
                  </a:lnTo>
                  <a:lnTo>
                    <a:pt x="921" y="507"/>
                  </a:lnTo>
                  <a:lnTo>
                    <a:pt x="922" y="498"/>
                  </a:lnTo>
                  <a:lnTo>
                    <a:pt x="921" y="489"/>
                  </a:lnTo>
                  <a:lnTo>
                    <a:pt x="917" y="473"/>
                  </a:lnTo>
                  <a:lnTo>
                    <a:pt x="915" y="467"/>
                  </a:lnTo>
                  <a:lnTo>
                    <a:pt x="915" y="458"/>
                  </a:lnTo>
                  <a:lnTo>
                    <a:pt x="913" y="441"/>
                  </a:lnTo>
                  <a:lnTo>
                    <a:pt x="915" y="423"/>
                  </a:lnTo>
                  <a:lnTo>
                    <a:pt x="921" y="414"/>
                  </a:lnTo>
                  <a:lnTo>
                    <a:pt x="923" y="412"/>
                  </a:lnTo>
                  <a:lnTo>
                    <a:pt x="924" y="394"/>
                  </a:lnTo>
                  <a:lnTo>
                    <a:pt x="932" y="394"/>
                  </a:lnTo>
                  <a:lnTo>
                    <a:pt x="935" y="390"/>
                  </a:lnTo>
                  <a:lnTo>
                    <a:pt x="939" y="388"/>
                  </a:lnTo>
                  <a:lnTo>
                    <a:pt x="945" y="383"/>
                  </a:lnTo>
                  <a:lnTo>
                    <a:pt x="945" y="380"/>
                  </a:lnTo>
                  <a:lnTo>
                    <a:pt x="955" y="370"/>
                  </a:lnTo>
                  <a:lnTo>
                    <a:pt x="956" y="362"/>
                  </a:lnTo>
                  <a:lnTo>
                    <a:pt x="961" y="361"/>
                  </a:lnTo>
                  <a:lnTo>
                    <a:pt x="969" y="349"/>
                  </a:lnTo>
                  <a:lnTo>
                    <a:pt x="972" y="343"/>
                  </a:lnTo>
                  <a:lnTo>
                    <a:pt x="987" y="336"/>
                  </a:lnTo>
                  <a:lnTo>
                    <a:pt x="987" y="331"/>
                  </a:lnTo>
                  <a:lnTo>
                    <a:pt x="988" y="329"/>
                  </a:lnTo>
                  <a:lnTo>
                    <a:pt x="989" y="320"/>
                  </a:lnTo>
                  <a:lnTo>
                    <a:pt x="990" y="317"/>
                  </a:lnTo>
                  <a:lnTo>
                    <a:pt x="991" y="312"/>
                  </a:lnTo>
                  <a:lnTo>
                    <a:pt x="994" y="303"/>
                  </a:lnTo>
                  <a:lnTo>
                    <a:pt x="1001" y="301"/>
                  </a:lnTo>
                  <a:lnTo>
                    <a:pt x="994" y="295"/>
                  </a:lnTo>
                  <a:lnTo>
                    <a:pt x="985" y="299"/>
                  </a:lnTo>
                  <a:lnTo>
                    <a:pt x="980" y="312"/>
                  </a:lnTo>
                  <a:lnTo>
                    <a:pt x="983" y="316"/>
                  </a:lnTo>
                  <a:lnTo>
                    <a:pt x="981" y="320"/>
                  </a:lnTo>
                  <a:lnTo>
                    <a:pt x="973" y="320"/>
                  </a:lnTo>
                  <a:lnTo>
                    <a:pt x="956" y="320"/>
                  </a:lnTo>
                  <a:lnTo>
                    <a:pt x="957" y="316"/>
                  </a:lnTo>
                  <a:lnTo>
                    <a:pt x="953" y="312"/>
                  </a:lnTo>
                  <a:lnTo>
                    <a:pt x="951" y="315"/>
                  </a:lnTo>
                  <a:lnTo>
                    <a:pt x="949" y="317"/>
                  </a:lnTo>
                  <a:lnTo>
                    <a:pt x="944" y="312"/>
                  </a:lnTo>
                  <a:lnTo>
                    <a:pt x="940" y="316"/>
                  </a:lnTo>
                  <a:lnTo>
                    <a:pt x="929" y="317"/>
                  </a:lnTo>
                  <a:lnTo>
                    <a:pt x="924" y="32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8" name="Freeform 576"/>
            <p:cNvSpPr>
              <a:spLocks/>
            </p:cNvSpPr>
            <p:nvPr/>
          </p:nvSpPr>
          <p:spPr bwMode="gray">
            <a:xfrm>
              <a:off x="6528381" y="2147278"/>
              <a:ext cx="7108" cy="5328"/>
            </a:xfrm>
            <a:custGeom>
              <a:avLst/>
              <a:gdLst/>
              <a:ahLst/>
              <a:cxnLst>
                <a:cxn ang="0">
                  <a:pos x="1" y="2"/>
                </a:cxn>
                <a:cxn ang="0">
                  <a:pos x="2" y="2"/>
                </a:cxn>
                <a:cxn ang="0">
                  <a:pos x="3" y="1"/>
                </a:cxn>
                <a:cxn ang="0">
                  <a:pos x="1" y="0"/>
                </a:cxn>
                <a:cxn ang="0">
                  <a:pos x="0" y="1"/>
                </a:cxn>
                <a:cxn ang="0">
                  <a:pos x="1" y="2"/>
                </a:cxn>
              </a:cxnLst>
              <a:rect l="0" t="0" r="r" b="b"/>
              <a:pathLst>
                <a:path w="3" h="2">
                  <a:moveTo>
                    <a:pt x="1" y="2"/>
                  </a:moveTo>
                  <a:lnTo>
                    <a:pt x="2" y="2"/>
                  </a:lnTo>
                  <a:lnTo>
                    <a:pt x="3" y="1"/>
                  </a:lnTo>
                  <a:lnTo>
                    <a:pt x="1" y="0"/>
                  </a:lnTo>
                  <a:lnTo>
                    <a:pt x="0" y="1"/>
                  </a:lnTo>
                  <a:lnTo>
                    <a:pt x="1"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49" name="Freeform 577"/>
            <p:cNvSpPr>
              <a:spLocks/>
            </p:cNvSpPr>
            <p:nvPr/>
          </p:nvSpPr>
          <p:spPr bwMode="gray">
            <a:xfrm>
              <a:off x="6540819" y="2125965"/>
              <a:ext cx="5331" cy="5328"/>
            </a:xfrm>
            <a:custGeom>
              <a:avLst/>
              <a:gdLst/>
              <a:ahLst/>
              <a:cxnLst>
                <a:cxn ang="0">
                  <a:pos x="1" y="0"/>
                </a:cxn>
                <a:cxn ang="0">
                  <a:pos x="0" y="2"/>
                </a:cxn>
                <a:cxn ang="0">
                  <a:pos x="2" y="2"/>
                </a:cxn>
                <a:cxn ang="0">
                  <a:pos x="2" y="0"/>
                </a:cxn>
                <a:cxn ang="0">
                  <a:pos x="1" y="0"/>
                </a:cxn>
              </a:cxnLst>
              <a:rect l="0" t="0" r="r" b="b"/>
              <a:pathLst>
                <a:path w="2" h="2">
                  <a:moveTo>
                    <a:pt x="1" y="0"/>
                  </a:moveTo>
                  <a:lnTo>
                    <a:pt x="0" y="2"/>
                  </a:lnTo>
                  <a:lnTo>
                    <a:pt x="2" y="2"/>
                  </a:lnTo>
                  <a:lnTo>
                    <a:pt x="2"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0" name="Freeform 578"/>
            <p:cNvSpPr>
              <a:spLocks/>
            </p:cNvSpPr>
            <p:nvPr/>
          </p:nvSpPr>
          <p:spPr bwMode="gray">
            <a:xfrm>
              <a:off x="6567473" y="2214769"/>
              <a:ext cx="10661" cy="12433"/>
            </a:xfrm>
            <a:custGeom>
              <a:avLst/>
              <a:gdLst/>
              <a:ahLst/>
              <a:cxnLst>
                <a:cxn ang="0">
                  <a:pos x="1" y="0"/>
                </a:cxn>
                <a:cxn ang="0">
                  <a:pos x="0" y="3"/>
                </a:cxn>
                <a:cxn ang="0">
                  <a:pos x="0" y="5"/>
                </a:cxn>
                <a:cxn ang="0">
                  <a:pos x="1" y="5"/>
                </a:cxn>
                <a:cxn ang="0">
                  <a:pos x="4" y="0"/>
                </a:cxn>
                <a:cxn ang="0">
                  <a:pos x="1" y="0"/>
                </a:cxn>
              </a:cxnLst>
              <a:rect l="0" t="0" r="r" b="b"/>
              <a:pathLst>
                <a:path w="4" h="5">
                  <a:moveTo>
                    <a:pt x="1" y="0"/>
                  </a:moveTo>
                  <a:lnTo>
                    <a:pt x="0" y="3"/>
                  </a:lnTo>
                  <a:lnTo>
                    <a:pt x="0" y="5"/>
                  </a:lnTo>
                  <a:lnTo>
                    <a:pt x="1" y="5"/>
                  </a:lnTo>
                  <a:lnTo>
                    <a:pt x="4"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1" name="Freeform 579"/>
            <p:cNvSpPr>
              <a:spLocks/>
            </p:cNvSpPr>
            <p:nvPr/>
          </p:nvSpPr>
          <p:spPr bwMode="gray">
            <a:xfrm>
              <a:off x="6556812" y="2225425"/>
              <a:ext cx="5331" cy="5328"/>
            </a:xfrm>
            <a:custGeom>
              <a:avLst/>
              <a:gdLst/>
              <a:ahLst/>
              <a:cxnLst>
                <a:cxn ang="0">
                  <a:pos x="3" y="1"/>
                </a:cxn>
                <a:cxn ang="0">
                  <a:pos x="1" y="0"/>
                </a:cxn>
                <a:cxn ang="0">
                  <a:pos x="0" y="1"/>
                </a:cxn>
                <a:cxn ang="0">
                  <a:pos x="0" y="3"/>
                </a:cxn>
                <a:cxn ang="0">
                  <a:pos x="2" y="2"/>
                </a:cxn>
                <a:cxn ang="0">
                  <a:pos x="3" y="1"/>
                </a:cxn>
              </a:cxnLst>
              <a:rect l="0" t="0" r="r" b="b"/>
              <a:pathLst>
                <a:path w="3" h="3">
                  <a:moveTo>
                    <a:pt x="3" y="1"/>
                  </a:moveTo>
                  <a:lnTo>
                    <a:pt x="1" y="0"/>
                  </a:lnTo>
                  <a:lnTo>
                    <a:pt x="0" y="1"/>
                  </a:lnTo>
                  <a:lnTo>
                    <a:pt x="0" y="3"/>
                  </a:lnTo>
                  <a:lnTo>
                    <a:pt x="2" y="2"/>
                  </a:lnTo>
                  <a:lnTo>
                    <a:pt x="3"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2" name="Freeform 580"/>
            <p:cNvSpPr>
              <a:spLocks noEditPoints="1"/>
            </p:cNvSpPr>
            <p:nvPr/>
          </p:nvSpPr>
          <p:spPr bwMode="gray">
            <a:xfrm>
              <a:off x="6091260" y="2358631"/>
              <a:ext cx="280752" cy="175832"/>
            </a:xfrm>
            <a:custGeom>
              <a:avLst/>
              <a:gdLst/>
              <a:ahLst/>
              <a:cxnLst>
                <a:cxn ang="0">
                  <a:pos x="114" y="32"/>
                </a:cxn>
                <a:cxn ang="0">
                  <a:pos x="117" y="21"/>
                </a:cxn>
                <a:cxn ang="0">
                  <a:pos x="121" y="15"/>
                </a:cxn>
                <a:cxn ang="0">
                  <a:pos x="121" y="2"/>
                </a:cxn>
                <a:cxn ang="0">
                  <a:pos x="116" y="0"/>
                </a:cxn>
                <a:cxn ang="0">
                  <a:pos x="114" y="2"/>
                </a:cxn>
                <a:cxn ang="0">
                  <a:pos x="114" y="7"/>
                </a:cxn>
                <a:cxn ang="0">
                  <a:pos x="107" y="17"/>
                </a:cxn>
                <a:cxn ang="0">
                  <a:pos x="108" y="28"/>
                </a:cxn>
                <a:cxn ang="0">
                  <a:pos x="110" y="33"/>
                </a:cxn>
                <a:cxn ang="0">
                  <a:pos x="114" y="32"/>
                </a:cxn>
                <a:cxn ang="0">
                  <a:pos x="17" y="70"/>
                </a:cxn>
                <a:cxn ang="0">
                  <a:pos x="19" y="62"/>
                </a:cxn>
                <a:cxn ang="0">
                  <a:pos x="22" y="58"/>
                </a:cxn>
                <a:cxn ang="0">
                  <a:pos x="17" y="56"/>
                </a:cxn>
                <a:cxn ang="0">
                  <a:pos x="14" y="56"/>
                </a:cxn>
                <a:cxn ang="0">
                  <a:pos x="8" y="59"/>
                </a:cxn>
                <a:cxn ang="0">
                  <a:pos x="6" y="58"/>
                </a:cxn>
                <a:cxn ang="0">
                  <a:pos x="0" y="64"/>
                </a:cxn>
                <a:cxn ang="0">
                  <a:pos x="0" y="72"/>
                </a:cxn>
                <a:cxn ang="0">
                  <a:pos x="6" y="76"/>
                </a:cxn>
                <a:cxn ang="0">
                  <a:pos x="12" y="75"/>
                </a:cxn>
                <a:cxn ang="0">
                  <a:pos x="17" y="70"/>
                </a:cxn>
              </a:cxnLst>
              <a:rect l="0" t="0" r="r" b="b"/>
              <a:pathLst>
                <a:path w="121" h="76">
                  <a:moveTo>
                    <a:pt x="114" y="32"/>
                  </a:moveTo>
                  <a:lnTo>
                    <a:pt x="117" y="21"/>
                  </a:lnTo>
                  <a:lnTo>
                    <a:pt x="121" y="15"/>
                  </a:lnTo>
                  <a:lnTo>
                    <a:pt x="121" y="2"/>
                  </a:lnTo>
                  <a:lnTo>
                    <a:pt x="116" y="0"/>
                  </a:lnTo>
                  <a:lnTo>
                    <a:pt x="114" y="2"/>
                  </a:lnTo>
                  <a:lnTo>
                    <a:pt x="114" y="7"/>
                  </a:lnTo>
                  <a:lnTo>
                    <a:pt x="107" y="17"/>
                  </a:lnTo>
                  <a:lnTo>
                    <a:pt x="108" y="28"/>
                  </a:lnTo>
                  <a:lnTo>
                    <a:pt x="110" y="33"/>
                  </a:lnTo>
                  <a:lnTo>
                    <a:pt x="114" y="32"/>
                  </a:lnTo>
                  <a:close/>
                  <a:moveTo>
                    <a:pt x="17" y="70"/>
                  </a:moveTo>
                  <a:lnTo>
                    <a:pt x="19" y="62"/>
                  </a:lnTo>
                  <a:lnTo>
                    <a:pt x="22" y="58"/>
                  </a:lnTo>
                  <a:lnTo>
                    <a:pt x="17" y="56"/>
                  </a:lnTo>
                  <a:lnTo>
                    <a:pt x="14" y="56"/>
                  </a:lnTo>
                  <a:lnTo>
                    <a:pt x="8" y="59"/>
                  </a:lnTo>
                  <a:lnTo>
                    <a:pt x="6" y="58"/>
                  </a:lnTo>
                  <a:lnTo>
                    <a:pt x="0" y="64"/>
                  </a:lnTo>
                  <a:lnTo>
                    <a:pt x="0" y="72"/>
                  </a:lnTo>
                  <a:lnTo>
                    <a:pt x="6" y="76"/>
                  </a:lnTo>
                  <a:lnTo>
                    <a:pt x="12" y="75"/>
                  </a:lnTo>
                  <a:lnTo>
                    <a:pt x="17" y="7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3" name="Freeform 581"/>
            <p:cNvSpPr>
              <a:spLocks/>
            </p:cNvSpPr>
            <p:nvPr/>
          </p:nvSpPr>
          <p:spPr bwMode="gray">
            <a:xfrm>
              <a:off x="6524827" y="2275155"/>
              <a:ext cx="15992" cy="8880"/>
            </a:xfrm>
            <a:custGeom>
              <a:avLst/>
              <a:gdLst/>
              <a:ahLst/>
              <a:cxnLst>
                <a:cxn ang="0">
                  <a:pos x="0" y="4"/>
                </a:cxn>
                <a:cxn ang="0">
                  <a:pos x="5" y="4"/>
                </a:cxn>
                <a:cxn ang="0">
                  <a:pos x="7" y="1"/>
                </a:cxn>
                <a:cxn ang="0">
                  <a:pos x="7" y="0"/>
                </a:cxn>
                <a:cxn ang="0">
                  <a:pos x="4" y="0"/>
                </a:cxn>
                <a:cxn ang="0">
                  <a:pos x="0" y="3"/>
                </a:cxn>
                <a:cxn ang="0">
                  <a:pos x="0" y="4"/>
                </a:cxn>
              </a:cxnLst>
              <a:rect l="0" t="0" r="r" b="b"/>
              <a:pathLst>
                <a:path w="7" h="4">
                  <a:moveTo>
                    <a:pt x="0" y="4"/>
                  </a:moveTo>
                  <a:lnTo>
                    <a:pt x="5" y="4"/>
                  </a:lnTo>
                  <a:lnTo>
                    <a:pt x="7" y="1"/>
                  </a:lnTo>
                  <a:lnTo>
                    <a:pt x="7" y="0"/>
                  </a:lnTo>
                  <a:lnTo>
                    <a:pt x="4" y="0"/>
                  </a:lnTo>
                  <a:lnTo>
                    <a:pt x="0" y="3"/>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4" name="Freeform 582"/>
            <p:cNvSpPr>
              <a:spLocks/>
            </p:cNvSpPr>
            <p:nvPr/>
          </p:nvSpPr>
          <p:spPr bwMode="gray">
            <a:xfrm>
              <a:off x="6523050" y="2291140"/>
              <a:ext cx="8885" cy="7104"/>
            </a:xfrm>
            <a:custGeom>
              <a:avLst/>
              <a:gdLst/>
              <a:ahLst/>
              <a:cxnLst>
                <a:cxn ang="0">
                  <a:pos x="0" y="2"/>
                </a:cxn>
                <a:cxn ang="0">
                  <a:pos x="2" y="3"/>
                </a:cxn>
                <a:cxn ang="0">
                  <a:pos x="4" y="2"/>
                </a:cxn>
                <a:cxn ang="0">
                  <a:pos x="3" y="0"/>
                </a:cxn>
                <a:cxn ang="0">
                  <a:pos x="1" y="0"/>
                </a:cxn>
                <a:cxn ang="0">
                  <a:pos x="0" y="2"/>
                </a:cxn>
              </a:cxnLst>
              <a:rect l="0" t="0" r="r" b="b"/>
              <a:pathLst>
                <a:path w="4" h="3">
                  <a:moveTo>
                    <a:pt x="0" y="2"/>
                  </a:moveTo>
                  <a:lnTo>
                    <a:pt x="2" y="3"/>
                  </a:lnTo>
                  <a:lnTo>
                    <a:pt x="4" y="2"/>
                  </a:lnTo>
                  <a:lnTo>
                    <a:pt x="3" y="0"/>
                  </a:lnTo>
                  <a:lnTo>
                    <a:pt x="1"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5" name="Freeform 583"/>
            <p:cNvSpPr>
              <a:spLocks/>
            </p:cNvSpPr>
            <p:nvPr/>
          </p:nvSpPr>
          <p:spPr bwMode="gray">
            <a:xfrm>
              <a:off x="6498173" y="2319557"/>
              <a:ext cx="15992" cy="15985"/>
            </a:xfrm>
            <a:custGeom>
              <a:avLst/>
              <a:gdLst/>
              <a:ahLst/>
              <a:cxnLst>
                <a:cxn ang="0">
                  <a:pos x="2" y="4"/>
                </a:cxn>
                <a:cxn ang="0">
                  <a:pos x="0" y="4"/>
                </a:cxn>
                <a:cxn ang="0">
                  <a:pos x="1" y="7"/>
                </a:cxn>
                <a:cxn ang="0">
                  <a:pos x="5" y="4"/>
                </a:cxn>
                <a:cxn ang="0">
                  <a:pos x="7" y="1"/>
                </a:cxn>
                <a:cxn ang="0">
                  <a:pos x="4" y="0"/>
                </a:cxn>
                <a:cxn ang="0">
                  <a:pos x="2" y="4"/>
                </a:cxn>
              </a:cxnLst>
              <a:rect l="0" t="0" r="r" b="b"/>
              <a:pathLst>
                <a:path w="7" h="7">
                  <a:moveTo>
                    <a:pt x="2" y="4"/>
                  </a:moveTo>
                  <a:lnTo>
                    <a:pt x="0" y="4"/>
                  </a:lnTo>
                  <a:lnTo>
                    <a:pt x="1" y="7"/>
                  </a:lnTo>
                  <a:lnTo>
                    <a:pt x="5" y="4"/>
                  </a:lnTo>
                  <a:lnTo>
                    <a:pt x="7" y="1"/>
                  </a:lnTo>
                  <a:lnTo>
                    <a:pt x="4" y="0"/>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6" name="Freeform 584"/>
            <p:cNvSpPr>
              <a:spLocks/>
            </p:cNvSpPr>
            <p:nvPr/>
          </p:nvSpPr>
          <p:spPr bwMode="gray">
            <a:xfrm>
              <a:off x="6443089" y="2363959"/>
              <a:ext cx="10661" cy="5328"/>
            </a:xfrm>
            <a:custGeom>
              <a:avLst/>
              <a:gdLst/>
              <a:ahLst/>
              <a:cxnLst>
                <a:cxn ang="0">
                  <a:pos x="4" y="1"/>
                </a:cxn>
                <a:cxn ang="0">
                  <a:pos x="2" y="0"/>
                </a:cxn>
                <a:cxn ang="0">
                  <a:pos x="0" y="2"/>
                </a:cxn>
                <a:cxn ang="0">
                  <a:pos x="2" y="3"/>
                </a:cxn>
                <a:cxn ang="0">
                  <a:pos x="5" y="2"/>
                </a:cxn>
                <a:cxn ang="0">
                  <a:pos x="4" y="1"/>
                </a:cxn>
              </a:cxnLst>
              <a:rect l="0" t="0" r="r" b="b"/>
              <a:pathLst>
                <a:path w="5" h="3">
                  <a:moveTo>
                    <a:pt x="4" y="1"/>
                  </a:moveTo>
                  <a:lnTo>
                    <a:pt x="2" y="0"/>
                  </a:lnTo>
                  <a:lnTo>
                    <a:pt x="0" y="2"/>
                  </a:lnTo>
                  <a:lnTo>
                    <a:pt x="2" y="3"/>
                  </a:lnTo>
                  <a:lnTo>
                    <a:pt x="5" y="2"/>
                  </a:lnTo>
                  <a:lnTo>
                    <a:pt x="4"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7" name="Freeform 585"/>
            <p:cNvSpPr>
              <a:spLocks/>
            </p:cNvSpPr>
            <p:nvPr/>
          </p:nvSpPr>
          <p:spPr bwMode="gray">
            <a:xfrm>
              <a:off x="6423543" y="2369287"/>
              <a:ext cx="7108" cy="12433"/>
            </a:xfrm>
            <a:custGeom>
              <a:avLst/>
              <a:gdLst/>
              <a:ahLst/>
              <a:cxnLst>
                <a:cxn ang="0">
                  <a:pos x="3" y="1"/>
                </a:cxn>
                <a:cxn ang="0">
                  <a:pos x="2" y="0"/>
                </a:cxn>
                <a:cxn ang="0">
                  <a:pos x="0" y="3"/>
                </a:cxn>
                <a:cxn ang="0">
                  <a:pos x="1" y="4"/>
                </a:cxn>
                <a:cxn ang="0">
                  <a:pos x="3" y="5"/>
                </a:cxn>
                <a:cxn ang="0">
                  <a:pos x="3" y="1"/>
                </a:cxn>
              </a:cxnLst>
              <a:rect l="0" t="0" r="r" b="b"/>
              <a:pathLst>
                <a:path w="3" h="5">
                  <a:moveTo>
                    <a:pt x="3" y="1"/>
                  </a:moveTo>
                  <a:lnTo>
                    <a:pt x="2" y="0"/>
                  </a:lnTo>
                  <a:lnTo>
                    <a:pt x="0" y="3"/>
                  </a:lnTo>
                  <a:lnTo>
                    <a:pt x="1" y="4"/>
                  </a:lnTo>
                  <a:lnTo>
                    <a:pt x="3" y="5"/>
                  </a:lnTo>
                  <a:lnTo>
                    <a:pt x="3"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8" name="Freeform 586"/>
            <p:cNvSpPr>
              <a:spLocks/>
            </p:cNvSpPr>
            <p:nvPr/>
          </p:nvSpPr>
          <p:spPr bwMode="gray">
            <a:xfrm>
              <a:off x="6409328" y="2378168"/>
              <a:ext cx="12438" cy="7104"/>
            </a:xfrm>
            <a:custGeom>
              <a:avLst/>
              <a:gdLst/>
              <a:ahLst/>
              <a:cxnLst>
                <a:cxn ang="0">
                  <a:pos x="5" y="0"/>
                </a:cxn>
                <a:cxn ang="0">
                  <a:pos x="2" y="0"/>
                </a:cxn>
                <a:cxn ang="0">
                  <a:pos x="0" y="1"/>
                </a:cxn>
                <a:cxn ang="0">
                  <a:pos x="2" y="2"/>
                </a:cxn>
                <a:cxn ang="0">
                  <a:pos x="5" y="2"/>
                </a:cxn>
                <a:cxn ang="0">
                  <a:pos x="5" y="0"/>
                </a:cxn>
              </a:cxnLst>
              <a:rect l="0" t="0" r="r" b="b"/>
              <a:pathLst>
                <a:path w="5" h="2">
                  <a:moveTo>
                    <a:pt x="5" y="0"/>
                  </a:moveTo>
                  <a:lnTo>
                    <a:pt x="2" y="0"/>
                  </a:lnTo>
                  <a:lnTo>
                    <a:pt x="0" y="1"/>
                  </a:lnTo>
                  <a:lnTo>
                    <a:pt x="2" y="2"/>
                  </a:lnTo>
                  <a:lnTo>
                    <a:pt x="5" y="2"/>
                  </a:lnTo>
                  <a:lnTo>
                    <a:pt x="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59" name="Freeform 587"/>
            <p:cNvSpPr>
              <a:spLocks/>
            </p:cNvSpPr>
            <p:nvPr/>
          </p:nvSpPr>
          <p:spPr bwMode="gray">
            <a:xfrm>
              <a:off x="6180106" y="3125896"/>
              <a:ext cx="31984" cy="8880"/>
            </a:xfrm>
            <a:custGeom>
              <a:avLst/>
              <a:gdLst/>
              <a:ahLst/>
              <a:cxnLst>
                <a:cxn ang="0">
                  <a:pos x="0" y="3"/>
                </a:cxn>
                <a:cxn ang="0">
                  <a:pos x="13" y="2"/>
                </a:cxn>
                <a:cxn ang="0">
                  <a:pos x="14" y="0"/>
                </a:cxn>
                <a:cxn ang="0">
                  <a:pos x="0" y="1"/>
                </a:cxn>
                <a:cxn ang="0">
                  <a:pos x="0" y="3"/>
                </a:cxn>
              </a:cxnLst>
              <a:rect l="0" t="0" r="r" b="b"/>
              <a:pathLst>
                <a:path w="14" h="3">
                  <a:moveTo>
                    <a:pt x="0" y="3"/>
                  </a:moveTo>
                  <a:lnTo>
                    <a:pt x="13" y="2"/>
                  </a:lnTo>
                  <a:lnTo>
                    <a:pt x="14" y="0"/>
                  </a:lnTo>
                  <a:lnTo>
                    <a:pt x="0"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0" name="Freeform 588"/>
            <p:cNvSpPr>
              <a:spLocks/>
            </p:cNvSpPr>
            <p:nvPr/>
          </p:nvSpPr>
          <p:spPr bwMode="gray">
            <a:xfrm>
              <a:off x="6217421" y="3152537"/>
              <a:ext cx="21323" cy="15985"/>
            </a:xfrm>
            <a:custGeom>
              <a:avLst/>
              <a:gdLst/>
              <a:ahLst/>
              <a:cxnLst>
                <a:cxn ang="0">
                  <a:pos x="9" y="6"/>
                </a:cxn>
                <a:cxn ang="0">
                  <a:pos x="8" y="1"/>
                </a:cxn>
                <a:cxn ang="0">
                  <a:pos x="0" y="0"/>
                </a:cxn>
                <a:cxn ang="0">
                  <a:pos x="1" y="5"/>
                </a:cxn>
                <a:cxn ang="0">
                  <a:pos x="5" y="7"/>
                </a:cxn>
                <a:cxn ang="0">
                  <a:pos x="9" y="6"/>
                </a:cxn>
              </a:cxnLst>
              <a:rect l="0" t="0" r="r" b="b"/>
              <a:pathLst>
                <a:path w="9" h="7">
                  <a:moveTo>
                    <a:pt x="9" y="6"/>
                  </a:moveTo>
                  <a:lnTo>
                    <a:pt x="8" y="1"/>
                  </a:lnTo>
                  <a:lnTo>
                    <a:pt x="0" y="0"/>
                  </a:lnTo>
                  <a:lnTo>
                    <a:pt x="1" y="5"/>
                  </a:lnTo>
                  <a:lnTo>
                    <a:pt x="5" y="7"/>
                  </a:lnTo>
                  <a:lnTo>
                    <a:pt x="9"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1" name="Freeform 589"/>
            <p:cNvSpPr>
              <a:spLocks/>
            </p:cNvSpPr>
            <p:nvPr/>
          </p:nvSpPr>
          <p:spPr bwMode="gray">
            <a:xfrm>
              <a:off x="6249405" y="3033540"/>
              <a:ext cx="5331" cy="19537"/>
            </a:xfrm>
            <a:custGeom>
              <a:avLst/>
              <a:gdLst/>
              <a:ahLst/>
              <a:cxnLst>
                <a:cxn ang="0">
                  <a:pos x="2" y="0"/>
                </a:cxn>
                <a:cxn ang="0">
                  <a:pos x="0" y="4"/>
                </a:cxn>
                <a:cxn ang="0">
                  <a:pos x="0" y="8"/>
                </a:cxn>
                <a:cxn ang="0">
                  <a:pos x="2" y="8"/>
                </a:cxn>
                <a:cxn ang="0">
                  <a:pos x="2" y="0"/>
                </a:cxn>
              </a:cxnLst>
              <a:rect l="0" t="0" r="r" b="b"/>
              <a:pathLst>
                <a:path w="2" h="8">
                  <a:moveTo>
                    <a:pt x="2" y="0"/>
                  </a:moveTo>
                  <a:lnTo>
                    <a:pt x="0" y="4"/>
                  </a:lnTo>
                  <a:lnTo>
                    <a:pt x="0" y="8"/>
                  </a:lnTo>
                  <a:lnTo>
                    <a:pt x="2" y="8"/>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2" name="Freeform 590"/>
            <p:cNvSpPr>
              <a:spLocks/>
            </p:cNvSpPr>
            <p:nvPr/>
          </p:nvSpPr>
          <p:spPr bwMode="gray">
            <a:xfrm>
              <a:off x="6421766" y="3154313"/>
              <a:ext cx="23100" cy="12433"/>
            </a:xfrm>
            <a:custGeom>
              <a:avLst/>
              <a:gdLst/>
              <a:ahLst/>
              <a:cxnLst>
                <a:cxn ang="0">
                  <a:pos x="0" y="5"/>
                </a:cxn>
                <a:cxn ang="0">
                  <a:pos x="5" y="4"/>
                </a:cxn>
                <a:cxn ang="0">
                  <a:pos x="10" y="2"/>
                </a:cxn>
                <a:cxn ang="0">
                  <a:pos x="10" y="0"/>
                </a:cxn>
                <a:cxn ang="0">
                  <a:pos x="5" y="1"/>
                </a:cxn>
                <a:cxn ang="0">
                  <a:pos x="1" y="2"/>
                </a:cxn>
                <a:cxn ang="0">
                  <a:pos x="0" y="5"/>
                </a:cxn>
              </a:cxnLst>
              <a:rect l="0" t="0" r="r" b="b"/>
              <a:pathLst>
                <a:path w="10" h="5">
                  <a:moveTo>
                    <a:pt x="0" y="5"/>
                  </a:moveTo>
                  <a:lnTo>
                    <a:pt x="5" y="4"/>
                  </a:lnTo>
                  <a:lnTo>
                    <a:pt x="10" y="2"/>
                  </a:lnTo>
                  <a:lnTo>
                    <a:pt x="10" y="0"/>
                  </a:lnTo>
                  <a:lnTo>
                    <a:pt x="5" y="1"/>
                  </a:lnTo>
                  <a:lnTo>
                    <a:pt x="1" y="2"/>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3" name="Freeform 591"/>
            <p:cNvSpPr>
              <a:spLocks/>
            </p:cNvSpPr>
            <p:nvPr/>
          </p:nvSpPr>
          <p:spPr bwMode="gray">
            <a:xfrm>
              <a:off x="6402220" y="3154313"/>
              <a:ext cx="15992" cy="12433"/>
            </a:xfrm>
            <a:custGeom>
              <a:avLst/>
              <a:gdLst/>
              <a:ahLst/>
              <a:cxnLst>
                <a:cxn ang="0">
                  <a:pos x="0" y="3"/>
                </a:cxn>
                <a:cxn ang="0">
                  <a:pos x="1" y="5"/>
                </a:cxn>
                <a:cxn ang="0">
                  <a:pos x="6" y="1"/>
                </a:cxn>
                <a:cxn ang="0">
                  <a:pos x="6" y="0"/>
                </a:cxn>
                <a:cxn ang="0">
                  <a:pos x="2" y="1"/>
                </a:cxn>
                <a:cxn ang="0">
                  <a:pos x="0" y="3"/>
                </a:cxn>
              </a:cxnLst>
              <a:rect l="0" t="0" r="r" b="b"/>
              <a:pathLst>
                <a:path w="6" h="5">
                  <a:moveTo>
                    <a:pt x="0" y="3"/>
                  </a:moveTo>
                  <a:lnTo>
                    <a:pt x="1" y="5"/>
                  </a:lnTo>
                  <a:lnTo>
                    <a:pt x="6" y="1"/>
                  </a:lnTo>
                  <a:lnTo>
                    <a:pt x="6" y="0"/>
                  </a:lnTo>
                  <a:lnTo>
                    <a:pt x="2"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4" name="Freeform 592"/>
            <p:cNvSpPr>
              <a:spLocks/>
            </p:cNvSpPr>
            <p:nvPr/>
          </p:nvSpPr>
          <p:spPr bwMode="gray">
            <a:xfrm>
              <a:off x="6386228" y="3152537"/>
              <a:ext cx="15992" cy="14209"/>
            </a:xfrm>
            <a:custGeom>
              <a:avLst/>
              <a:gdLst/>
              <a:ahLst/>
              <a:cxnLst>
                <a:cxn ang="0">
                  <a:pos x="0" y="5"/>
                </a:cxn>
                <a:cxn ang="0">
                  <a:pos x="2" y="6"/>
                </a:cxn>
                <a:cxn ang="0">
                  <a:pos x="7" y="2"/>
                </a:cxn>
                <a:cxn ang="0">
                  <a:pos x="4" y="0"/>
                </a:cxn>
                <a:cxn ang="0">
                  <a:pos x="0" y="5"/>
                </a:cxn>
              </a:cxnLst>
              <a:rect l="0" t="0" r="r" b="b"/>
              <a:pathLst>
                <a:path w="7" h="6">
                  <a:moveTo>
                    <a:pt x="0" y="5"/>
                  </a:moveTo>
                  <a:lnTo>
                    <a:pt x="2" y="6"/>
                  </a:lnTo>
                  <a:lnTo>
                    <a:pt x="7" y="2"/>
                  </a:lnTo>
                  <a:lnTo>
                    <a:pt x="4" y="0"/>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5" name="Freeform 593"/>
            <p:cNvSpPr>
              <a:spLocks/>
            </p:cNvSpPr>
            <p:nvPr/>
          </p:nvSpPr>
          <p:spPr bwMode="gray">
            <a:xfrm>
              <a:off x="6460858" y="3138329"/>
              <a:ext cx="17769" cy="14209"/>
            </a:xfrm>
            <a:custGeom>
              <a:avLst/>
              <a:gdLst/>
              <a:ahLst/>
              <a:cxnLst>
                <a:cxn ang="0">
                  <a:pos x="1" y="6"/>
                </a:cxn>
                <a:cxn ang="0">
                  <a:pos x="7" y="4"/>
                </a:cxn>
                <a:cxn ang="0">
                  <a:pos x="8" y="2"/>
                </a:cxn>
                <a:cxn ang="0">
                  <a:pos x="7" y="0"/>
                </a:cxn>
                <a:cxn ang="0">
                  <a:pos x="0" y="3"/>
                </a:cxn>
                <a:cxn ang="0">
                  <a:pos x="1" y="6"/>
                </a:cxn>
              </a:cxnLst>
              <a:rect l="0" t="0" r="r" b="b"/>
              <a:pathLst>
                <a:path w="8" h="6">
                  <a:moveTo>
                    <a:pt x="1" y="6"/>
                  </a:moveTo>
                  <a:lnTo>
                    <a:pt x="7" y="4"/>
                  </a:lnTo>
                  <a:lnTo>
                    <a:pt x="8" y="2"/>
                  </a:lnTo>
                  <a:lnTo>
                    <a:pt x="7" y="0"/>
                  </a:lnTo>
                  <a:lnTo>
                    <a:pt x="0" y="3"/>
                  </a:lnTo>
                  <a:lnTo>
                    <a:pt x="1"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6" name="Freeform 594"/>
            <p:cNvSpPr>
              <a:spLocks noEditPoints="1"/>
            </p:cNvSpPr>
            <p:nvPr/>
          </p:nvSpPr>
          <p:spPr bwMode="gray">
            <a:xfrm>
              <a:off x="6313374" y="2525582"/>
              <a:ext cx="140376" cy="571897"/>
            </a:xfrm>
            <a:custGeom>
              <a:avLst/>
              <a:gdLst/>
              <a:ahLst/>
              <a:cxnLst>
                <a:cxn ang="0">
                  <a:pos x="0" y="225"/>
                </a:cxn>
                <a:cxn ang="0">
                  <a:pos x="7" y="229"/>
                </a:cxn>
                <a:cxn ang="0">
                  <a:pos x="5" y="244"/>
                </a:cxn>
                <a:cxn ang="0">
                  <a:pos x="9" y="247"/>
                </a:cxn>
                <a:cxn ang="0">
                  <a:pos x="13" y="222"/>
                </a:cxn>
                <a:cxn ang="0">
                  <a:pos x="12" y="217"/>
                </a:cxn>
                <a:cxn ang="0">
                  <a:pos x="16" y="214"/>
                </a:cxn>
                <a:cxn ang="0">
                  <a:pos x="20" y="227"/>
                </a:cxn>
                <a:cxn ang="0">
                  <a:pos x="24" y="240"/>
                </a:cxn>
                <a:cxn ang="0">
                  <a:pos x="30" y="233"/>
                </a:cxn>
                <a:cxn ang="0">
                  <a:pos x="33" y="230"/>
                </a:cxn>
                <a:cxn ang="0">
                  <a:pos x="30" y="214"/>
                </a:cxn>
                <a:cxn ang="0">
                  <a:pos x="22" y="208"/>
                </a:cxn>
                <a:cxn ang="0">
                  <a:pos x="29" y="208"/>
                </a:cxn>
                <a:cxn ang="0">
                  <a:pos x="41" y="200"/>
                </a:cxn>
                <a:cxn ang="0">
                  <a:pos x="39" y="195"/>
                </a:cxn>
                <a:cxn ang="0">
                  <a:pos x="22" y="199"/>
                </a:cxn>
                <a:cxn ang="0">
                  <a:pos x="10" y="196"/>
                </a:cxn>
                <a:cxn ang="0">
                  <a:pos x="15" y="186"/>
                </a:cxn>
                <a:cxn ang="0">
                  <a:pos x="44" y="188"/>
                </a:cxn>
                <a:cxn ang="0">
                  <a:pos x="57" y="173"/>
                </a:cxn>
                <a:cxn ang="0">
                  <a:pos x="50" y="178"/>
                </a:cxn>
                <a:cxn ang="0">
                  <a:pos x="32" y="181"/>
                </a:cxn>
                <a:cxn ang="0">
                  <a:pos x="19" y="176"/>
                </a:cxn>
                <a:cxn ang="0">
                  <a:pos x="13" y="181"/>
                </a:cxn>
                <a:cxn ang="0">
                  <a:pos x="8" y="191"/>
                </a:cxn>
                <a:cxn ang="0">
                  <a:pos x="4" y="201"/>
                </a:cxn>
                <a:cxn ang="0">
                  <a:pos x="3" y="215"/>
                </a:cxn>
                <a:cxn ang="0">
                  <a:pos x="9" y="23"/>
                </a:cxn>
                <a:cxn ang="0">
                  <a:pos x="12" y="37"/>
                </a:cxn>
                <a:cxn ang="0">
                  <a:pos x="18" y="48"/>
                </a:cxn>
                <a:cxn ang="0">
                  <a:pos x="26" y="50"/>
                </a:cxn>
                <a:cxn ang="0">
                  <a:pos x="26" y="42"/>
                </a:cxn>
                <a:cxn ang="0">
                  <a:pos x="25" y="29"/>
                </a:cxn>
                <a:cxn ang="0">
                  <a:pos x="34" y="15"/>
                </a:cxn>
                <a:cxn ang="0">
                  <a:pos x="32" y="1"/>
                </a:cxn>
                <a:cxn ang="0">
                  <a:pos x="24" y="3"/>
                </a:cxn>
                <a:cxn ang="0">
                  <a:pos x="17" y="1"/>
                </a:cxn>
                <a:cxn ang="0">
                  <a:pos x="15" y="8"/>
                </a:cxn>
                <a:cxn ang="0">
                  <a:pos x="9" y="23"/>
                </a:cxn>
                <a:cxn ang="0">
                  <a:pos x="14" y="52"/>
                </a:cxn>
                <a:cxn ang="0">
                  <a:pos x="17" y="57"/>
                </a:cxn>
                <a:cxn ang="0">
                  <a:pos x="22" y="64"/>
                </a:cxn>
                <a:cxn ang="0">
                  <a:pos x="23" y="56"/>
                </a:cxn>
                <a:cxn ang="0">
                  <a:pos x="38" y="49"/>
                </a:cxn>
                <a:cxn ang="0">
                  <a:pos x="32" y="45"/>
                </a:cxn>
                <a:cxn ang="0">
                  <a:pos x="33" y="54"/>
                </a:cxn>
                <a:cxn ang="0">
                  <a:pos x="40" y="56"/>
                </a:cxn>
                <a:cxn ang="0">
                  <a:pos x="49" y="58"/>
                </a:cxn>
                <a:cxn ang="0">
                  <a:pos x="45" y="51"/>
                </a:cxn>
                <a:cxn ang="0">
                  <a:pos x="38" y="49"/>
                </a:cxn>
                <a:cxn ang="0">
                  <a:pos x="51" y="66"/>
                </a:cxn>
                <a:cxn ang="0">
                  <a:pos x="57" y="74"/>
                </a:cxn>
                <a:cxn ang="0">
                  <a:pos x="61" y="69"/>
                </a:cxn>
                <a:cxn ang="0">
                  <a:pos x="54" y="63"/>
                </a:cxn>
              </a:cxnLst>
              <a:rect l="0" t="0" r="r" b="b"/>
              <a:pathLst>
                <a:path w="61" h="247">
                  <a:moveTo>
                    <a:pt x="1" y="215"/>
                  </a:moveTo>
                  <a:lnTo>
                    <a:pt x="0" y="225"/>
                  </a:lnTo>
                  <a:lnTo>
                    <a:pt x="5" y="225"/>
                  </a:lnTo>
                  <a:lnTo>
                    <a:pt x="7" y="229"/>
                  </a:lnTo>
                  <a:lnTo>
                    <a:pt x="8" y="238"/>
                  </a:lnTo>
                  <a:lnTo>
                    <a:pt x="5" y="244"/>
                  </a:lnTo>
                  <a:lnTo>
                    <a:pt x="5" y="247"/>
                  </a:lnTo>
                  <a:lnTo>
                    <a:pt x="9" y="247"/>
                  </a:lnTo>
                  <a:lnTo>
                    <a:pt x="12" y="239"/>
                  </a:lnTo>
                  <a:lnTo>
                    <a:pt x="13" y="222"/>
                  </a:lnTo>
                  <a:lnTo>
                    <a:pt x="11" y="219"/>
                  </a:lnTo>
                  <a:lnTo>
                    <a:pt x="12" y="217"/>
                  </a:lnTo>
                  <a:lnTo>
                    <a:pt x="15" y="218"/>
                  </a:lnTo>
                  <a:lnTo>
                    <a:pt x="16" y="214"/>
                  </a:lnTo>
                  <a:lnTo>
                    <a:pt x="20" y="217"/>
                  </a:lnTo>
                  <a:lnTo>
                    <a:pt x="20" y="227"/>
                  </a:lnTo>
                  <a:lnTo>
                    <a:pt x="25" y="233"/>
                  </a:lnTo>
                  <a:lnTo>
                    <a:pt x="24" y="240"/>
                  </a:lnTo>
                  <a:lnTo>
                    <a:pt x="28" y="241"/>
                  </a:lnTo>
                  <a:lnTo>
                    <a:pt x="30" y="233"/>
                  </a:lnTo>
                  <a:lnTo>
                    <a:pt x="33" y="233"/>
                  </a:lnTo>
                  <a:lnTo>
                    <a:pt x="33" y="230"/>
                  </a:lnTo>
                  <a:lnTo>
                    <a:pt x="30" y="224"/>
                  </a:lnTo>
                  <a:lnTo>
                    <a:pt x="30" y="214"/>
                  </a:lnTo>
                  <a:lnTo>
                    <a:pt x="23" y="211"/>
                  </a:lnTo>
                  <a:lnTo>
                    <a:pt x="22" y="208"/>
                  </a:lnTo>
                  <a:lnTo>
                    <a:pt x="23" y="207"/>
                  </a:lnTo>
                  <a:lnTo>
                    <a:pt x="29" y="208"/>
                  </a:lnTo>
                  <a:lnTo>
                    <a:pt x="35" y="200"/>
                  </a:lnTo>
                  <a:lnTo>
                    <a:pt x="41" y="200"/>
                  </a:lnTo>
                  <a:lnTo>
                    <a:pt x="43" y="198"/>
                  </a:lnTo>
                  <a:lnTo>
                    <a:pt x="39" y="195"/>
                  </a:lnTo>
                  <a:lnTo>
                    <a:pt x="30" y="196"/>
                  </a:lnTo>
                  <a:lnTo>
                    <a:pt x="22" y="199"/>
                  </a:lnTo>
                  <a:lnTo>
                    <a:pt x="19" y="204"/>
                  </a:lnTo>
                  <a:lnTo>
                    <a:pt x="10" y="196"/>
                  </a:lnTo>
                  <a:lnTo>
                    <a:pt x="11" y="190"/>
                  </a:lnTo>
                  <a:lnTo>
                    <a:pt x="15" y="186"/>
                  </a:lnTo>
                  <a:lnTo>
                    <a:pt x="39" y="186"/>
                  </a:lnTo>
                  <a:lnTo>
                    <a:pt x="44" y="188"/>
                  </a:lnTo>
                  <a:lnTo>
                    <a:pt x="53" y="184"/>
                  </a:lnTo>
                  <a:lnTo>
                    <a:pt x="57" y="173"/>
                  </a:lnTo>
                  <a:lnTo>
                    <a:pt x="52" y="173"/>
                  </a:lnTo>
                  <a:lnTo>
                    <a:pt x="50" y="178"/>
                  </a:lnTo>
                  <a:lnTo>
                    <a:pt x="43" y="180"/>
                  </a:lnTo>
                  <a:lnTo>
                    <a:pt x="32" y="181"/>
                  </a:lnTo>
                  <a:lnTo>
                    <a:pt x="22" y="176"/>
                  </a:lnTo>
                  <a:lnTo>
                    <a:pt x="19" y="176"/>
                  </a:lnTo>
                  <a:lnTo>
                    <a:pt x="16" y="181"/>
                  </a:lnTo>
                  <a:lnTo>
                    <a:pt x="13" y="181"/>
                  </a:lnTo>
                  <a:lnTo>
                    <a:pt x="10" y="182"/>
                  </a:lnTo>
                  <a:lnTo>
                    <a:pt x="8" y="191"/>
                  </a:lnTo>
                  <a:lnTo>
                    <a:pt x="5" y="196"/>
                  </a:lnTo>
                  <a:lnTo>
                    <a:pt x="4" y="201"/>
                  </a:lnTo>
                  <a:lnTo>
                    <a:pt x="5" y="209"/>
                  </a:lnTo>
                  <a:lnTo>
                    <a:pt x="3" y="215"/>
                  </a:lnTo>
                  <a:lnTo>
                    <a:pt x="1" y="215"/>
                  </a:lnTo>
                  <a:close/>
                  <a:moveTo>
                    <a:pt x="9" y="23"/>
                  </a:moveTo>
                  <a:lnTo>
                    <a:pt x="8" y="27"/>
                  </a:lnTo>
                  <a:lnTo>
                    <a:pt x="12" y="37"/>
                  </a:lnTo>
                  <a:lnTo>
                    <a:pt x="18" y="40"/>
                  </a:lnTo>
                  <a:lnTo>
                    <a:pt x="18" y="48"/>
                  </a:lnTo>
                  <a:lnTo>
                    <a:pt x="24" y="52"/>
                  </a:lnTo>
                  <a:lnTo>
                    <a:pt x="26" y="50"/>
                  </a:lnTo>
                  <a:lnTo>
                    <a:pt x="27" y="45"/>
                  </a:lnTo>
                  <a:lnTo>
                    <a:pt x="26" y="42"/>
                  </a:lnTo>
                  <a:lnTo>
                    <a:pt x="23" y="33"/>
                  </a:lnTo>
                  <a:lnTo>
                    <a:pt x="25" y="29"/>
                  </a:lnTo>
                  <a:lnTo>
                    <a:pt x="33" y="21"/>
                  </a:lnTo>
                  <a:lnTo>
                    <a:pt x="34" y="15"/>
                  </a:lnTo>
                  <a:lnTo>
                    <a:pt x="31" y="11"/>
                  </a:lnTo>
                  <a:lnTo>
                    <a:pt x="32" y="1"/>
                  </a:lnTo>
                  <a:lnTo>
                    <a:pt x="29" y="0"/>
                  </a:lnTo>
                  <a:lnTo>
                    <a:pt x="24" y="3"/>
                  </a:lnTo>
                  <a:lnTo>
                    <a:pt x="20" y="1"/>
                  </a:lnTo>
                  <a:lnTo>
                    <a:pt x="17" y="1"/>
                  </a:lnTo>
                  <a:lnTo>
                    <a:pt x="17" y="5"/>
                  </a:lnTo>
                  <a:lnTo>
                    <a:pt x="15" y="8"/>
                  </a:lnTo>
                  <a:lnTo>
                    <a:pt x="12" y="23"/>
                  </a:lnTo>
                  <a:lnTo>
                    <a:pt x="9" y="23"/>
                  </a:lnTo>
                  <a:close/>
                  <a:moveTo>
                    <a:pt x="19" y="52"/>
                  </a:moveTo>
                  <a:lnTo>
                    <a:pt x="14" y="52"/>
                  </a:lnTo>
                  <a:lnTo>
                    <a:pt x="13" y="53"/>
                  </a:lnTo>
                  <a:lnTo>
                    <a:pt x="17" y="57"/>
                  </a:lnTo>
                  <a:lnTo>
                    <a:pt x="19" y="63"/>
                  </a:lnTo>
                  <a:lnTo>
                    <a:pt x="22" y="64"/>
                  </a:lnTo>
                  <a:lnTo>
                    <a:pt x="24" y="62"/>
                  </a:lnTo>
                  <a:lnTo>
                    <a:pt x="23" y="56"/>
                  </a:lnTo>
                  <a:lnTo>
                    <a:pt x="19" y="52"/>
                  </a:lnTo>
                  <a:close/>
                  <a:moveTo>
                    <a:pt x="38" y="49"/>
                  </a:moveTo>
                  <a:lnTo>
                    <a:pt x="35" y="45"/>
                  </a:lnTo>
                  <a:lnTo>
                    <a:pt x="32" y="45"/>
                  </a:lnTo>
                  <a:lnTo>
                    <a:pt x="28" y="48"/>
                  </a:lnTo>
                  <a:lnTo>
                    <a:pt x="33" y="54"/>
                  </a:lnTo>
                  <a:lnTo>
                    <a:pt x="35" y="52"/>
                  </a:lnTo>
                  <a:lnTo>
                    <a:pt x="40" y="56"/>
                  </a:lnTo>
                  <a:lnTo>
                    <a:pt x="48" y="61"/>
                  </a:lnTo>
                  <a:lnTo>
                    <a:pt x="49" y="58"/>
                  </a:lnTo>
                  <a:lnTo>
                    <a:pt x="46" y="57"/>
                  </a:lnTo>
                  <a:lnTo>
                    <a:pt x="45" y="51"/>
                  </a:lnTo>
                  <a:lnTo>
                    <a:pt x="42" y="46"/>
                  </a:lnTo>
                  <a:lnTo>
                    <a:pt x="38" y="49"/>
                  </a:lnTo>
                  <a:close/>
                  <a:moveTo>
                    <a:pt x="51" y="64"/>
                  </a:moveTo>
                  <a:lnTo>
                    <a:pt x="51" y="66"/>
                  </a:lnTo>
                  <a:lnTo>
                    <a:pt x="55" y="69"/>
                  </a:lnTo>
                  <a:lnTo>
                    <a:pt x="57" y="74"/>
                  </a:lnTo>
                  <a:lnTo>
                    <a:pt x="61" y="76"/>
                  </a:lnTo>
                  <a:lnTo>
                    <a:pt x="61" y="69"/>
                  </a:lnTo>
                  <a:lnTo>
                    <a:pt x="59" y="64"/>
                  </a:lnTo>
                  <a:lnTo>
                    <a:pt x="54" y="63"/>
                  </a:lnTo>
                  <a:lnTo>
                    <a:pt x="51" y="6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7" name="Freeform 595"/>
            <p:cNvSpPr>
              <a:spLocks/>
            </p:cNvSpPr>
            <p:nvPr/>
          </p:nvSpPr>
          <p:spPr bwMode="gray">
            <a:xfrm>
              <a:off x="6421766" y="2630371"/>
              <a:ext cx="8885" cy="12433"/>
            </a:xfrm>
            <a:custGeom>
              <a:avLst/>
              <a:gdLst/>
              <a:ahLst/>
              <a:cxnLst>
                <a:cxn ang="0">
                  <a:pos x="0" y="3"/>
                </a:cxn>
                <a:cxn ang="0">
                  <a:pos x="1" y="5"/>
                </a:cxn>
                <a:cxn ang="0">
                  <a:pos x="4" y="4"/>
                </a:cxn>
                <a:cxn ang="0">
                  <a:pos x="4" y="1"/>
                </a:cxn>
                <a:cxn ang="0">
                  <a:pos x="1" y="0"/>
                </a:cxn>
                <a:cxn ang="0">
                  <a:pos x="0" y="3"/>
                </a:cxn>
              </a:cxnLst>
              <a:rect l="0" t="0" r="r" b="b"/>
              <a:pathLst>
                <a:path w="4" h="5">
                  <a:moveTo>
                    <a:pt x="0" y="3"/>
                  </a:moveTo>
                  <a:lnTo>
                    <a:pt x="1" y="5"/>
                  </a:lnTo>
                  <a:lnTo>
                    <a:pt x="4" y="4"/>
                  </a:lnTo>
                  <a:lnTo>
                    <a:pt x="4" y="1"/>
                  </a:lnTo>
                  <a:lnTo>
                    <a:pt x="1"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8" name="Freeform 596"/>
            <p:cNvSpPr>
              <a:spLocks/>
            </p:cNvSpPr>
            <p:nvPr/>
          </p:nvSpPr>
          <p:spPr bwMode="gray">
            <a:xfrm>
              <a:off x="6405774" y="2672996"/>
              <a:ext cx="12438" cy="12433"/>
            </a:xfrm>
            <a:custGeom>
              <a:avLst/>
              <a:gdLst/>
              <a:ahLst/>
              <a:cxnLst>
                <a:cxn ang="0">
                  <a:pos x="0" y="0"/>
                </a:cxn>
                <a:cxn ang="0">
                  <a:pos x="0" y="5"/>
                </a:cxn>
                <a:cxn ang="0">
                  <a:pos x="2" y="3"/>
                </a:cxn>
                <a:cxn ang="0">
                  <a:pos x="6" y="5"/>
                </a:cxn>
                <a:cxn ang="0">
                  <a:pos x="6" y="3"/>
                </a:cxn>
                <a:cxn ang="0">
                  <a:pos x="3" y="0"/>
                </a:cxn>
                <a:cxn ang="0">
                  <a:pos x="0" y="0"/>
                </a:cxn>
              </a:cxnLst>
              <a:rect l="0" t="0" r="r" b="b"/>
              <a:pathLst>
                <a:path w="6" h="5">
                  <a:moveTo>
                    <a:pt x="0" y="0"/>
                  </a:moveTo>
                  <a:lnTo>
                    <a:pt x="0" y="5"/>
                  </a:lnTo>
                  <a:lnTo>
                    <a:pt x="2" y="3"/>
                  </a:lnTo>
                  <a:lnTo>
                    <a:pt x="6" y="5"/>
                  </a:lnTo>
                  <a:lnTo>
                    <a:pt x="6" y="3"/>
                  </a:lnTo>
                  <a:lnTo>
                    <a:pt x="3"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69" name="Freeform 597"/>
            <p:cNvSpPr>
              <a:spLocks noEditPoints="1"/>
            </p:cNvSpPr>
            <p:nvPr/>
          </p:nvSpPr>
          <p:spPr bwMode="gray">
            <a:xfrm>
              <a:off x="6380897" y="2694309"/>
              <a:ext cx="30208" cy="53282"/>
            </a:xfrm>
            <a:custGeom>
              <a:avLst/>
              <a:gdLst/>
              <a:ahLst/>
              <a:cxnLst>
                <a:cxn ang="0">
                  <a:pos x="1" y="0"/>
                </a:cxn>
                <a:cxn ang="0">
                  <a:pos x="0" y="11"/>
                </a:cxn>
                <a:cxn ang="0">
                  <a:pos x="6" y="6"/>
                </a:cxn>
                <a:cxn ang="0">
                  <a:pos x="8" y="1"/>
                </a:cxn>
                <a:cxn ang="0">
                  <a:pos x="5" y="0"/>
                </a:cxn>
                <a:cxn ang="0">
                  <a:pos x="1" y="0"/>
                </a:cxn>
                <a:cxn ang="0">
                  <a:pos x="7" y="11"/>
                </a:cxn>
                <a:cxn ang="0">
                  <a:pos x="10" y="14"/>
                </a:cxn>
                <a:cxn ang="0">
                  <a:pos x="3" y="16"/>
                </a:cxn>
                <a:cxn ang="0">
                  <a:pos x="2" y="20"/>
                </a:cxn>
                <a:cxn ang="0">
                  <a:pos x="7" y="23"/>
                </a:cxn>
                <a:cxn ang="0">
                  <a:pos x="10" y="21"/>
                </a:cxn>
                <a:cxn ang="0">
                  <a:pos x="13" y="16"/>
                </a:cxn>
                <a:cxn ang="0">
                  <a:pos x="13" y="8"/>
                </a:cxn>
                <a:cxn ang="0">
                  <a:pos x="9" y="7"/>
                </a:cxn>
                <a:cxn ang="0">
                  <a:pos x="7" y="11"/>
                </a:cxn>
              </a:cxnLst>
              <a:rect l="0" t="0" r="r" b="b"/>
              <a:pathLst>
                <a:path w="13" h="23">
                  <a:moveTo>
                    <a:pt x="1" y="0"/>
                  </a:moveTo>
                  <a:lnTo>
                    <a:pt x="0" y="11"/>
                  </a:lnTo>
                  <a:lnTo>
                    <a:pt x="6" y="6"/>
                  </a:lnTo>
                  <a:lnTo>
                    <a:pt x="8" y="1"/>
                  </a:lnTo>
                  <a:lnTo>
                    <a:pt x="5" y="0"/>
                  </a:lnTo>
                  <a:lnTo>
                    <a:pt x="1" y="0"/>
                  </a:lnTo>
                  <a:close/>
                  <a:moveTo>
                    <a:pt x="7" y="11"/>
                  </a:moveTo>
                  <a:lnTo>
                    <a:pt x="10" y="14"/>
                  </a:lnTo>
                  <a:lnTo>
                    <a:pt x="3" y="16"/>
                  </a:lnTo>
                  <a:lnTo>
                    <a:pt x="2" y="20"/>
                  </a:lnTo>
                  <a:lnTo>
                    <a:pt x="7" y="23"/>
                  </a:lnTo>
                  <a:lnTo>
                    <a:pt x="10" y="21"/>
                  </a:lnTo>
                  <a:lnTo>
                    <a:pt x="13" y="16"/>
                  </a:lnTo>
                  <a:lnTo>
                    <a:pt x="13" y="8"/>
                  </a:lnTo>
                  <a:lnTo>
                    <a:pt x="9" y="7"/>
                  </a:lnTo>
                  <a:lnTo>
                    <a:pt x="7" y="1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0" name="Freeform 598"/>
            <p:cNvSpPr>
              <a:spLocks/>
            </p:cNvSpPr>
            <p:nvPr/>
          </p:nvSpPr>
          <p:spPr bwMode="gray">
            <a:xfrm>
              <a:off x="6414658" y="2704966"/>
              <a:ext cx="8885" cy="33745"/>
            </a:xfrm>
            <a:custGeom>
              <a:avLst/>
              <a:gdLst/>
              <a:ahLst/>
              <a:cxnLst>
                <a:cxn ang="0">
                  <a:pos x="0" y="14"/>
                </a:cxn>
                <a:cxn ang="0">
                  <a:pos x="3" y="13"/>
                </a:cxn>
                <a:cxn ang="0">
                  <a:pos x="4" y="9"/>
                </a:cxn>
                <a:cxn ang="0">
                  <a:pos x="2" y="0"/>
                </a:cxn>
                <a:cxn ang="0">
                  <a:pos x="0" y="14"/>
                </a:cxn>
              </a:cxnLst>
              <a:rect l="0" t="0" r="r" b="b"/>
              <a:pathLst>
                <a:path w="4" h="14">
                  <a:moveTo>
                    <a:pt x="0" y="14"/>
                  </a:moveTo>
                  <a:lnTo>
                    <a:pt x="3" y="13"/>
                  </a:lnTo>
                  <a:lnTo>
                    <a:pt x="4" y="9"/>
                  </a:lnTo>
                  <a:lnTo>
                    <a:pt x="2" y="0"/>
                  </a:lnTo>
                  <a:lnTo>
                    <a:pt x="0"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1" name="Freeform 599"/>
            <p:cNvSpPr>
              <a:spLocks/>
            </p:cNvSpPr>
            <p:nvPr/>
          </p:nvSpPr>
          <p:spPr bwMode="gray">
            <a:xfrm>
              <a:off x="6427097" y="2701414"/>
              <a:ext cx="19546" cy="23089"/>
            </a:xfrm>
            <a:custGeom>
              <a:avLst/>
              <a:gdLst/>
              <a:ahLst/>
              <a:cxnLst>
                <a:cxn ang="0">
                  <a:pos x="5" y="5"/>
                </a:cxn>
                <a:cxn ang="0">
                  <a:pos x="5" y="10"/>
                </a:cxn>
                <a:cxn ang="0">
                  <a:pos x="9" y="9"/>
                </a:cxn>
                <a:cxn ang="0">
                  <a:pos x="8" y="5"/>
                </a:cxn>
                <a:cxn ang="0">
                  <a:pos x="5" y="0"/>
                </a:cxn>
                <a:cxn ang="0">
                  <a:pos x="0" y="0"/>
                </a:cxn>
                <a:cxn ang="0">
                  <a:pos x="5" y="5"/>
                </a:cxn>
              </a:cxnLst>
              <a:rect l="0" t="0" r="r" b="b"/>
              <a:pathLst>
                <a:path w="9" h="10">
                  <a:moveTo>
                    <a:pt x="5" y="5"/>
                  </a:moveTo>
                  <a:lnTo>
                    <a:pt x="5" y="10"/>
                  </a:lnTo>
                  <a:lnTo>
                    <a:pt x="9" y="9"/>
                  </a:lnTo>
                  <a:lnTo>
                    <a:pt x="8" y="5"/>
                  </a:lnTo>
                  <a:lnTo>
                    <a:pt x="5" y="0"/>
                  </a:lnTo>
                  <a:lnTo>
                    <a:pt x="0" y="0"/>
                  </a:lnTo>
                  <a:lnTo>
                    <a:pt x="5"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2" name="Freeform 600"/>
            <p:cNvSpPr>
              <a:spLocks/>
            </p:cNvSpPr>
            <p:nvPr/>
          </p:nvSpPr>
          <p:spPr bwMode="gray">
            <a:xfrm>
              <a:off x="6423543" y="2726279"/>
              <a:ext cx="15992" cy="14209"/>
            </a:xfrm>
            <a:custGeom>
              <a:avLst/>
              <a:gdLst/>
              <a:ahLst/>
              <a:cxnLst>
                <a:cxn ang="0">
                  <a:pos x="7" y="1"/>
                </a:cxn>
                <a:cxn ang="0">
                  <a:pos x="4" y="0"/>
                </a:cxn>
                <a:cxn ang="0">
                  <a:pos x="3" y="1"/>
                </a:cxn>
                <a:cxn ang="0">
                  <a:pos x="0" y="5"/>
                </a:cxn>
                <a:cxn ang="0">
                  <a:pos x="4" y="6"/>
                </a:cxn>
                <a:cxn ang="0">
                  <a:pos x="7" y="1"/>
                </a:cxn>
              </a:cxnLst>
              <a:rect l="0" t="0" r="r" b="b"/>
              <a:pathLst>
                <a:path w="7" h="6">
                  <a:moveTo>
                    <a:pt x="7" y="1"/>
                  </a:moveTo>
                  <a:lnTo>
                    <a:pt x="4" y="0"/>
                  </a:lnTo>
                  <a:lnTo>
                    <a:pt x="3" y="1"/>
                  </a:lnTo>
                  <a:lnTo>
                    <a:pt x="0" y="5"/>
                  </a:lnTo>
                  <a:lnTo>
                    <a:pt x="4" y="6"/>
                  </a:lnTo>
                  <a:lnTo>
                    <a:pt x="7"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3" name="Freeform 601"/>
            <p:cNvSpPr>
              <a:spLocks/>
            </p:cNvSpPr>
            <p:nvPr/>
          </p:nvSpPr>
          <p:spPr bwMode="gray">
            <a:xfrm>
              <a:off x="6380897" y="2740487"/>
              <a:ext cx="95953" cy="95908"/>
            </a:xfrm>
            <a:custGeom>
              <a:avLst/>
              <a:gdLst/>
              <a:ahLst/>
              <a:cxnLst>
                <a:cxn ang="0">
                  <a:pos x="31" y="0"/>
                </a:cxn>
                <a:cxn ang="0">
                  <a:pos x="33" y="4"/>
                </a:cxn>
                <a:cxn ang="0">
                  <a:pos x="31" y="8"/>
                </a:cxn>
                <a:cxn ang="0">
                  <a:pos x="30" y="7"/>
                </a:cxn>
                <a:cxn ang="0">
                  <a:pos x="27" y="7"/>
                </a:cxn>
                <a:cxn ang="0">
                  <a:pos x="26" y="11"/>
                </a:cxn>
                <a:cxn ang="0">
                  <a:pos x="23" y="11"/>
                </a:cxn>
                <a:cxn ang="0">
                  <a:pos x="22" y="16"/>
                </a:cxn>
                <a:cxn ang="0">
                  <a:pos x="19" y="17"/>
                </a:cxn>
                <a:cxn ang="0">
                  <a:pos x="18" y="12"/>
                </a:cxn>
                <a:cxn ang="0">
                  <a:pos x="13" y="9"/>
                </a:cxn>
                <a:cxn ang="0">
                  <a:pos x="6" y="17"/>
                </a:cxn>
                <a:cxn ang="0">
                  <a:pos x="3" y="18"/>
                </a:cxn>
                <a:cxn ang="0">
                  <a:pos x="0" y="23"/>
                </a:cxn>
                <a:cxn ang="0">
                  <a:pos x="0" y="26"/>
                </a:cxn>
                <a:cxn ang="0">
                  <a:pos x="2" y="25"/>
                </a:cxn>
                <a:cxn ang="0">
                  <a:pos x="4" y="24"/>
                </a:cxn>
                <a:cxn ang="0">
                  <a:pos x="4" y="22"/>
                </a:cxn>
                <a:cxn ang="0">
                  <a:pos x="7" y="19"/>
                </a:cxn>
                <a:cxn ang="0">
                  <a:pos x="10" y="23"/>
                </a:cxn>
                <a:cxn ang="0">
                  <a:pos x="12" y="21"/>
                </a:cxn>
                <a:cxn ang="0">
                  <a:pos x="18" y="21"/>
                </a:cxn>
                <a:cxn ang="0">
                  <a:pos x="21" y="24"/>
                </a:cxn>
                <a:cxn ang="0">
                  <a:pos x="19" y="29"/>
                </a:cxn>
                <a:cxn ang="0">
                  <a:pos x="19" y="32"/>
                </a:cxn>
                <a:cxn ang="0">
                  <a:pos x="26" y="39"/>
                </a:cxn>
                <a:cxn ang="0">
                  <a:pos x="28" y="37"/>
                </a:cxn>
                <a:cxn ang="0">
                  <a:pos x="30" y="36"/>
                </a:cxn>
                <a:cxn ang="0">
                  <a:pos x="30" y="39"/>
                </a:cxn>
                <a:cxn ang="0">
                  <a:pos x="32" y="41"/>
                </a:cxn>
                <a:cxn ang="0">
                  <a:pos x="33" y="40"/>
                </a:cxn>
                <a:cxn ang="0">
                  <a:pos x="33" y="33"/>
                </a:cxn>
                <a:cxn ang="0">
                  <a:pos x="31" y="31"/>
                </a:cxn>
                <a:cxn ang="0">
                  <a:pos x="32" y="27"/>
                </a:cxn>
                <a:cxn ang="0">
                  <a:pos x="34" y="26"/>
                </a:cxn>
                <a:cxn ang="0">
                  <a:pos x="38" y="30"/>
                </a:cxn>
                <a:cxn ang="0">
                  <a:pos x="41" y="26"/>
                </a:cxn>
                <a:cxn ang="0">
                  <a:pos x="42" y="20"/>
                </a:cxn>
                <a:cxn ang="0">
                  <a:pos x="39" y="16"/>
                </a:cxn>
                <a:cxn ang="0">
                  <a:pos x="39" y="11"/>
                </a:cxn>
                <a:cxn ang="0">
                  <a:pos x="38" y="4"/>
                </a:cxn>
                <a:cxn ang="0">
                  <a:pos x="31" y="0"/>
                </a:cxn>
              </a:cxnLst>
              <a:rect l="0" t="0" r="r" b="b"/>
              <a:pathLst>
                <a:path w="42" h="41">
                  <a:moveTo>
                    <a:pt x="31" y="0"/>
                  </a:move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4" name="Freeform 602"/>
            <p:cNvSpPr>
              <a:spLocks/>
            </p:cNvSpPr>
            <p:nvPr/>
          </p:nvSpPr>
          <p:spPr bwMode="gray">
            <a:xfrm>
              <a:off x="6451974" y="2717398"/>
              <a:ext cx="8885" cy="12433"/>
            </a:xfrm>
            <a:custGeom>
              <a:avLst/>
              <a:gdLst/>
              <a:ahLst/>
              <a:cxnLst>
                <a:cxn ang="0">
                  <a:pos x="0" y="4"/>
                </a:cxn>
                <a:cxn ang="0">
                  <a:pos x="2" y="5"/>
                </a:cxn>
                <a:cxn ang="0">
                  <a:pos x="4" y="4"/>
                </a:cxn>
                <a:cxn ang="0">
                  <a:pos x="4" y="0"/>
                </a:cxn>
                <a:cxn ang="0">
                  <a:pos x="1" y="1"/>
                </a:cxn>
                <a:cxn ang="0">
                  <a:pos x="0" y="4"/>
                </a:cxn>
              </a:cxnLst>
              <a:rect l="0" t="0" r="r" b="b"/>
              <a:pathLst>
                <a:path w="4" h="5">
                  <a:moveTo>
                    <a:pt x="0" y="4"/>
                  </a:moveTo>
                  <a:lnTo>
                    <a:pt x="2" y="5"/>
                  </a:lnTo>
                  <a:lnTo>
                    <a:pt x="4" y="4"/>
                  </a:lnTo>
                  <a:lnTo>
                    <a:pt x="4" y="0"/>
                  </a:lnTo>
                  <a:lnTo>
                    <a:pt x="1" y="1"/>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5" name="Freeform 603"/>
            <p:cNvSpPr>
              <a:spLocks/>
            </p:cNvSpPr>
            <p:nvPr/>
          </p:nvSpPr>
          <p:spPr bwMode="gray">
            <a:xfrm>
              <a:off x="6499950" y="2930528"/>
              <a:ext cx="28431" cy="44402"/>
            </a:xfrm>
            <a:custGeom>
              <a:avLst/>
              <a:gdLst/>
              <a:ahLst/>
              <a:cxnLst>
                <a:cxn ang="0">
                  <a:pos x="0" y="8"/>
                </a:cxn>
                <a:cxn ang="0">
                  <a:pos x="1" y="14"/>
                </a:cxn>
                <a:cxn ang="0">
                  <a:pos x="4" y="19"/>
                </a:cxn>
                <a:cxn ang="0">
                  <a:pos x="6" y="19"/>
                </a:cxn>
                <a:cxn ang="0">
                  <a:pos x="4" y="14"/>
                </a:cxn>
                <a:cxn ang="0">
                  <a:pos x="3" y="10"/>
                </a:cxn>
                <a:cxn ang="0">
                  <a:pos x="11" y="10"/>
                </a:cxn>
                <a:cxn ang="0">
                  <a:pos x="9" y="6"/>
                </a:cxn>
                <a:cxn ang="0">
                  <a:pos x="6" y="6"/>
                </a:cxn>
                <a:cxn ang="0">
                  <a:pos x="7" y="4"/>
                </a:cxn>
                <a:cxn ang="0">
                  <a:pos x="11" y="3"/>
                </a:cxn>
                <a:cxn ang="0">
                  <a:pos x="12" y="0"/>
                </a:cxn>
                <a:cxn ang="0">
                  <a:pos x="8" y="0"/>
                </a:cxn>
                <a:cxn ang="0">
                  <a:pos x="0" y="8"/>
                </a:cxn>
              </a:cxnLst>
              <a:rect l="0" t="0" r="r" b="b"/>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6" name="Freeform 604"/>
            <p:cNvSpPr>
              <a:spLocks/>
            </p:cNvSpPr>
            <p:nvPr/>
          </p:nvSpPr>
          <p:spPr bwMode="gray">
            <a:xfrm>
              <a:off x="6498173" y="2919871"/>
              <a:ext cx="7108" cy="19537"/>
            </a:xfrm>
            <a:custGeom>
              <a:avLst/>
              <a:gdLst/>
              <a:ahLst/>
              <a:cxnLst>
                <a:cxn ang="0">
                  <a:pos x="1" y="8"/>
                </a:cxn>
                <a:cxn ang="0">
                  <a:pos x="3" y="5"/>
                </a:cxn>
                <a:cxn ang="0">
                  <a:pos x="2" y="0"/>
                </a:cxn>
                <a:cxn ang="0">
                  <a:pos x="0" y="0"/>
                </a:cxn>
                <a:cxn ang="0">
                  <a:pos x="1" y="8"/>
                </a:cxn>
              </a:cxnLst>
              <a:rect l="0" t="0" r="r" b="b"/>
              <a:pathLst>
                <a:path w="3" h="8">
                  <a:moveTo>
                    <a:pt x="1" y="8"/>
                  </a:moveTo>
                  <a:lnTo>
                    <a:pt x="3" y="5"/>
                  </a:lnTo>
                  <a:lnTo>
                    <a:pt x="2" y="0"/>
                  </a:lnTo>
                  <a:lnTo>
                    <a:pt x="0" y="0"/>
                  </a:lnTo>
                  <a:lnTo>
                    <a:pt x="1"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7" name="Freeform 605"/>
            <p:cNvSpPr>
              <a:spLocks/>
            </p:cNvSpPr>
            <p:nvPr/>
          </p:nvSpPr>
          <p:spPr bwMode="gray">
            <a:xfrm>
              <a:off x="6514166" y="2903887"/>
              <a:ext cx="8885" cy="12433"/>
            </a:xfrm>
            <a:custGeom>
              <a:avLst/>
              <a:gdLst/>
              <a:ahLst/>
              <a:cxnLst>
                <a:cxn ang="0">
                  <a:pos x="0" y="3"/>
                </a:cxn>
                <a:cxn ang="0">
                  <a:pos x="2" y="5"/>
                </a:cxn>
                <a:cxn ang="0">
                  <a:pos x="4" y="3"/>
                </a:cxn>
                <a:cxn ang="0">
                  <a:pos x="2" y="0"/>
                </a:cxn>
                <a:cxn ang="0">
                  <a:pos x="0" y="3"/>
                </a:cxn>
              </a:cxnLst>
              <a:rect l="0" t="0" r="r" b="b"/>
              <a:pathLst>
                <a:path w="4" h="5">
                  <a:moveTo>
                    <a:pt x="0" y="3"/>
                  </a:moveTo>
                  <a:lnTo>
                    <a:pt x="2" y="5"/>
                  </a:lnTo>
                  <a:lnTo>
                    <a:pt x="4" y="3"/>
                  </a:lnTo>
                  <a:lnTo>
                    <a:pt x="2"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8" name="Freeform 606"/>
            <p:cNvSpPr>
              <a:spLocks/>
            </p:cNvSpPr>
            <p:nvPr/>
          </p:nvSpPr>
          <p:spPr bwMode="gray">
            <a:xfrm>
              <a:off x="6476850" y="2854156"/>
              <a:ext cx="8885" cy="14209"/>
            </a:xfrm>
            <a:custGeom>
              <a:avLst/>
              <a:gdLst/>
              <a:ahLst/>
              <a:cxnLst>
                <a:cxn ang="0">
                  <a:pos x="0" y="5"/>
                </a:cxn>
                <a:cxn ang="0">
                  <a:pos x="2" y="6"/>
                </a:cxn>
                <a:cxn ang="0">
                  <a:pos x="3" y="5"/>
                </a:cxn>
                <a:cxn ang="0">
                  <a:pos x="4" y="2"/>
                </a:cxn>
                <a:cxn ang="0">
                  <a:pos x="3" y="0"/>
                </a:cxn>
                <a:cxn ang="0">
                  <a:pos x="0" y="5"/>
                </a:cxn>
              </a:cxnLst>
              <a:rect l="0" t="0" r="r" b="b"/>
              <a:pathLst>
                <a:path w="4" h="6">
                  <a:moveTo>
                    <a:pt x="0" y="5"/>
                  </a:moveTo>
                  <a:lnTo>
                    <a:pt x="2" y="6"/>
                  </a:lnTo>
                  <a:lnTo>
                    <a:pt x="3" y="5"/>
                  </a:lnTo>
                  <a:lnTo>
                    <a:pt x="4" y="2"/>
                  </a:lnTo>
                  <a:lnTo>
                    <a:pt x="3" y="0"/>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79" name="Freeform 607"/>
            <p:cNvSpPr>
              <a:spLocks/>
            </p:cNvSpPr>
            <p:nvPr/>
          </p:nvSpPr>
          <p:spPr bwMode="gray">
            <a:xfrm>
              <a:off x="6494620" y="2967825"/>
              <a:ext cx="10661" cy="14209"/>
            </a:xfrm>
            <a:custGeom>
              <a:avLst/>
              <a:gdLst/>
              <a:ahLst/>
              <a:cxnLst>
                <a:cxn ang="0">
                  <a:pos x="0" y="2"/>
                </a:cxn>
                <a:cxn ang="0">
                  <a:pos x="1" y="4"/>
                </a:cxn>
                <a:cxn ang="0">
                  <a:pos x="4" y="6"/>
                </a:cxn>
                <a:cxn ang="0">
                  <a:pos x="5" y="4"/>
                </a:cxn>
                <a:cxn ang="0">
                  <a:pos x="4" y="3"/>
                </a:cxn>
                <a:cxn ang="0">
                  <a:pos x="2" y="0"/>
                </a:cxn>
                <a:cxn ang="0">
                  <a:pos x="0" y="2"/>
                </a:cxn>
              </a:cxnLst>
              <a:rect l="0" t="0" r="r" b="b"/>
              <a:pathLst>
                <a:path w="5" h="6">
                  <a:moveTo>
                    <a:pt x="0" y="2"/>
                  </a:moveTo>
                  <a:lnTo>
                    <a:pt x="1" y="4"/>
                  </a:lnTo>
                  <a:lnTo>
                    <a:pt x="4" y="6"/>
                  </a:lnTo>
                  <a:lnTo>
                    <a:pt x="5" y="4"/>
                  </a:lnTo>
                  <a:lnTo>
                    <a:pt x="4" y="3"/>
                  </a:lnTo>
                  <a:lnTo>
                    <a:pt x="2" y="0"/>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0" name="Freeform 608"/>
            <p:cNvSpPr>
              <a:spLocks/>
            </p:cNvSpPr>
            <p:nvPr/>
          </p:nvSpPr>
          <p:spPr bwMode="gray">
            <a:xfrm>
              <a:off x="6469743" y="3029988"/>
              <a:ext cx="24877" cy="15985"/>
            </a:xfrm>
            <a:custGeom>
              <a:avLst/>
              <a:gdLst/>
              <a:ahLst/>
              <a:cxnLst>
                <a:cxn ang="0">
                  <a:pos x="2" y="0"/>
                </a:cxn>
                <a:cxn ang="0">
                  <a:pos x="0" y="3"/>
                </a:cxn>
                <a:cxn ang="0">
                  <a:pos x="3" y="7"/>
                </a:cxn>
                <a:cxn ang="0">
                  <a:pos x="8" y="7"/>
                </a:cxn>
                <a:cxn ang="0">
                  <a:pos x="10" y="3"/>
                </a:cxn>
                <a:cxn ang="0">
                  <a:pos x="7" y="0"/>
                </a:cxn>
                <a:cxn ang="0">
                  <a:pos x="2" y="0"/>
                </a:cxn>
              </a:cxnLst>
              <a:rect l="0" t="0" r="r" b="b"/>
              <a:pathLst>
                <a:path w="10" h="7">
                  <a:moveTo>
                    <a:pt x="2" y="0"/>
                  </a:moveTo>
                  <a:lnTo>
                    <a:pt x="0" y="3"/>
                  </a:lnTo>
                  <a:lnTo>
                    <a:pt x="3" y="7"/>
                  </a:lnTo>
                  <a:lnTo>
                    <a:pt x="8" y="7"/>
                  </a:lnTo>
                  <a:lnTo>
                    <a:pt x="10" y="3"/>
                  </a:lnTo>
                  <a:lnTo>
                    <a:pt x="7"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1" name="Freeform 609"/>
            <p:cNvSpPr>
              <a:spLocks/>
            </p:cNvSpPr>
            <p:nvPr/>
          </p:nvSpPr>
          <p:spPr bwMode="gray">
            <a:xfrm>
              <a:off x="6507058" y="3028212"/>
              <a:ext cx="67523" cy="26641"/>
            </a:xfrm>
            <a:custGeom>
              <a:avLst/>
              <a:gdLst/>
              <a:ahLst/>
              <a:cxnLst>
                <a:cxn ang="0">
                  <a:pos x="27" y="12"/>
                </a:cxn>
                <a:cxn ang="0">
                  <a:pos x="29" y="11"/>
                </a:cxn>
                <a:cxn ang="0">
                  <a:pos x="29" y="5"/>
                </a:cxn>
                <a:cxn ang="0">
                  <a:pos x="26" y="3"/>
                </a:cxn>
                <a:cxn ang="0">
                  <a:pos x="22" y="3"/>
                </a:cxn>
                <a:cxn ang="0">
                  <a:pos x="18" y="0"/>
                </a:cxn>
                <a:cxn ang="0">
                  <a:pos x="8" y="0"/>
                </a:cxn>
                <a:cxn ang="0">
                  <a:pos x="0" y="3"/>
                </a:cxn>
                <a:cxn ang="0">
                  <a:pos x="2" y="8"/>
                </a:cxn>
                <a:cxn ang="0">
                  <a:pos x="6" y="5"/>
                </a:cxn>
                <a:cxn ang="0">
                  <a:pos x="12" y="4"/>
                </a:cxn>
                <a:cxn ang="0">
                  <a:pos x="19" y="5"/>
                </a:cxn>
                <a:cxn ang="0">
                  <a:pos x="27" y="12"/>
                </a:cxn>
              </a:cxnLst>
              <a:rect l="0" t="0" r="r" b="b"/>
              <a:pathLst>
                <a:path w="29" h="12">
                  <a:moveTo>
                    <a:pt x="27" y="12"/>
                  </a:moveTo>
                  <a:lnTo>
                    <a:pt x="29" y="11"/>
                  </a:lnTo>
                  <a:lnTo>
                    <a:pt x="29" y="5"/>
                  </a:lnTo>
                  <a:lnTo>
                    <a:pt x="26" y="3"/>
                  </a:lnTo>
                  <a:lnTo>
                    <a:pt x="22" y="3"/>
                  </a:lnTo>
                  <a:lnTo>
                    <a:pt x="18" y="0"/>
                  </a:lnTo>
                  <a:lnTo>
                    <a:pt x="8" y="0"/>
                  </a:lnTo>
                  <a:lnTo>
                    <a:pt x="0" y="3"/>
                  </a:lnTo>
                  <a:lnTo>
                    <a:pt x="2" y="8"/>
                  </a:lnTo>
                  <a:lnTo>
                    <a:pt x="6" y="5"/>
                  </a:lnTo>
                  <a:lnTo>
                    <a:pt x="12" y="4"/>
                  </a:lnTo>
                  <a:lnTo>
                    <a:pt x="19" y="5"/>
                  </a:lnTo>
                  <a:lnTo>
                    <a:pt x="27" y="1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2" name="Freeform 610"/>
            <p:cNvSpPr>
              <a:spLocks/>
            </p:cNvSpPr>
            <p:nvPr/>
          </p:nvSpPr>
          <p:spPr bwMode="gray">
            <a:xfrm>
              <a:off x="6428874" y="2996243"/>
              <a:ext cx="35538" cy="12433"/>
            </a:xfrm>
            <a:custGeom>
              <a:avLst/>
              <a:gdLst/>
              <a:ahLst/>
              <a:cxnLst>
                <a:cxn ang="0">
                  <a:pos x="6" y="2"/>
                </a:cxn>
                <a:cxn ang="0">
                  <a:pos x="4" y="0"/>
                </a:cxn>
                <a:cxn ang="0">
                  <a:pos x="0" y="1"/>
                </a:cxn>
                <a:cxn ang="0">
                  <a:pos x="0" y="3"/>
                </a:cxn>
                <a:cxn ang="0">
                  <a:pos x="3" y="5"/>
                </a:cxn>
                <a:cxn ang="0">
                  <a:pos x="15" y="5"/>
                </a:cxn>
                <a:cxn ang="0">
                  <a:pos x="15" y="3"/>
                </a:cxn>
                <a:cxn ang="0">
                  <a:pos x="9" y="3"/>
                </a:cxn>
                <a:cxn ang="0">
                  <a:pos x="6" y="2"/>
                </a:cxn>
              </a:cxnLst>
              <a:rect l="0" t="0" r="r" b="b"/>
              <a:pathLst>
                <a:path w="15" h="5">
                  <a:moveTo>
                    <a:pt x="6" y="2"/>
                  </a:moveTo>
                  <a:lnTo>
                    <a:pt x="4" y="0"/>
                  </a:lnTo>
                  <a:lnTo>
                    <a:pt x="0" y="1"/>
                  </a:lnTo>
                  <a:lnTo>
                    <a:pt x="0" y="3"/>
                  </a:lnTo>
                  <a:lnTo>
                    <a:pt x="3" y="5"/>
                  </a:lnTo>
                  <a:lnTo>
                    <a:pt x="15" y="5"/>
                  </a:lnTo>
                  <a:lnTo>
                    <a:pt x="15" y="3"/>
                  </a:lnTo>
                  <a:lnTo>
                    <a:pt x="9" y="3"/>
                  </a:lnTo>
                  <a:lnTo>
                    <a:pt x="6"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3" name="Freeform 611"/>
            <p:cNvSpPr>
              <a:spLocks/>
            </p:cNvSpPr>
            <p:nvPr/>
          </p:nvSpPr>
          <p:spPr bwMode="gray">
            <a:xfrm>
              <a:off x="6389782" y="3067286"/>
              <a:ext cx="15992" cy="30193"/>
            </a:xfrm>
            <a:custGeom>
              <a:avLst/>
              <a:gdLst/>
              <a:ahLst/>
              <a:cxnLst>
                <a:cxn ang="0">
                  <a:pos x="0" y="12"/>
                </a:cxn>
                <a:cxn ang="0">
                  <a:pos x="2" y="13"/>
                </a:cxn>
                <a:cxn ang="0">
                  <a:pos x="5" y="9"/>
                </a:cxn>
                <a:cxn ang="0">
                  <a:pos x="7" y="2"/>
                </a:cxn>
                <a:cxn ang="0">
                  <a:pos x="5" y="0"/>
                </a:cxn>
                <a:cxn ang="0">
                  <a:pos x="3" y="2"/>
                </a:cxn>
                <a:cxn ang="0">
                  <a:pos x="4" y="5"/>
                </a:cxn>
                <a:cxn ang="0">
                  <a:pos x="2" y="10"/>
                </a:cxn>
                <a:cxn ang="0">
                  <a:pos x="0" y="12"/>
                </a:cxn>
              </a:cxnLst>
              <a:rect l="0" t="0" r="r" b="b"/>
              <a:pathLst>
                <a:path w="7" h="13">
                  <a:moveTo>
                    <a:pt x="0" y="12"/>
                  </a:moveTo>
                  <a:lnTo>
                    <a:pt x="2" y="13"/>
                  </a:lnTo>
                  <a:lnTo>
                    <a:pt x="5" y="9"/>
                  </a:lnTo>
                  <a:lnTo>
                    <a:pt x="7" y="2"/>
                  </a:lnTo>
                  <a:lnTo>
                    <a:pt x="5" y="0"/>
                  </a:lnTo>
                  <a:lnTo>
                    <a:pt x="3" y="2"/>
                  </a:lnTo>
                  <a:lnTo>
                    <a:pt x="4" y="5"/>
                  </a:lnTo>
                  <a:lnTo>
                    <a:pt x="2" y="10"/>
                  </a:lnTo>
                  <a:lnTo>
                    <a:pt x="0" y="1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4" name="Freeform 612"/>
            <p:cNvSpPr>
              <a:spLocks/>
            </p:cNvSpPr>
            <p:nvPr/>
          </p:nvSpPr>
          <p:spPr bwMode="gray">
            <a:xfrm>
              <a:off x="6380897" y="3076166"/>
              <a:ext cx="12438" cy="8880"/>
            </a:xfrm>
            <a:custGeom>
              <a:avLst/>
              <a:gdLst/>
              <a:ahLst/>
              <a:cxnLst>
                <a:cxn ang="0">
                  <a:pos x="2" y="0"/>
                </a:cxn>
                <a:cxn ang="0">
                  <a:pos x="0" y="4"/>
                </a:cxn>
                <a:cxn ang="0">
                  <a:pos x="3" y="4"/>
                </a:cxn>
                <a:cxn ang="0">
                  <a:pos x="3" y="3"/>
                </a:cxn>
                <a:cxn ang="0">
                  <a:pos x="5" y="2"/>
                </a:cxn>
                <a:cxn ang="0">
                  <a:pos x="4" y="0"/>
                </a:cxn>
                <a:cxn ang="0">
                  <a:pos x="2" y="0"/>
                </a:cxn>
              </a:cxnLst>
              <a:rect l="0" t="0" r="r" b="b"/>
              <a:pathLst>
                <a:path w="5" h="4">
                  <a:moveTo>
                    <a:pt x="2" y="0"/>
                  </a:moveTo>
                  <a:lnTo>
                    <a:pt x="0" y="4"/>
                  </a:lnTo>
                  <a:lnTo>
                    <a:pt x="3" y="4"/>
                  </a:lnTo>
                  <a:lnTo>
                    <a:pt x="3" y="3"/>
                  </a:lnTo>
                  <a:lnTo>
                    <a:pt x="5" y="2"/>
                  </a:lnTo>
                  <a:lnTo>
                    <a:pt x="4"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5" name="Freeform 613"/>
            <p:cNvSpPr>
              <a:spLocks/>
            </p:cNvSpPr>
            <p:nvPr/>
          </p:nvSpPr>
          <p:spPr bwMode="gray">
            <a:xfrm>
              <a:off x="6603011" y="3092151"/>
              <a:ext cx="14215" cy="12433"/>
            </a:xfrm>
            <a:custGeom>
              <a:avLst/>
              <a:gdLst/>
              <a:ahLst/>
              <a:cxnLst>
                <a:cxn ang="0">
                  <a:pos x="0" y="1"/>
                </a:cxn>
                <a:cxn ang="0">
                  <a:pos x="2" y="5"/>
                </a:cxn>
                <a:cxn ang="0">
                  <a:pos x="7" y="3"/>
                </a:cxn>
                <a:cxn ang="0">
                  <a:pos x="6" y="1"/>
                </a:cxn>
                <a:cxn ang="0">
                  <a:pos x="2" y="0"/>
                </a:cxn>
                <a:cxn ang="0">
                  <a:pos x="0" y="1"/>
                </a:cxn>
              </a:cxnLst>
              <a:rect l="0" t="0" r="r" b="b"/>
              <a:pathLst>
                <a:path w="7" h="5">
                  <a:moveTo>
                    <a:pt x="0" y="1"/>
                  </a:moveTo>
                  <a:lnTo>
                    <a:pt x="2" y="5"/>
                  </a:lnTo>
                  <a:lnTo>
                    <a:pt x="7" y="3"/>
                  </a:lnTo>
                  <a:lnTo>
                    <a:pt x="6" y="1"/>
                  </a:lnTo>
                  <a:lnTo>
                    <a:pt x="2"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6" name="Freeform 614"/>
            <p:cNvSpPr>
              <a:spLocks/>
            </p:cNvSpPr>
            <p:nvPr/>
          </p:nvSpPr>
          <p:spPr bwMode="gray">
            <a:xfrm>
              <a:off x="6574581" y="3131224"/>
              <a:ext cx="12438" cy="21313"/>
            </a:xfrm>
            <a:custGeom>
              <a:avLst/>
              <a:gdLst/>
              <a:ahLst/>
              <a:cxnLst>
                <a:cxn ang="0">
                  <a:pos x="5" y="3"/>
                </a:cxn>
                <a:cxn ang="0">
                  <a:pos x="4" y="0"/>
                </a:cxn>
                <a:cxn ang="0">
                  <a:pos x="0" y="6"/>
                </a:cxn>
                <a:cxn ang="0">
                  <a:pos x="0" y="9"/>
                </a:cxn>
                <a:cxn ang="0">
                  <a:pos x="4" y="7"/>
                </a:cxn>
                <a:cxn ang="0">
                  <a:pos x="5" y="3"/>
                </a:cxn>
              </a:cxnLst>
              <a:rect l="0" t="0" r="r" b="b"/>
              <a:pathLst>
                <a:path w="5" h="9">
                  <a:moveTo>
                    <a:pt x="5" y="3"/>
                  </a:moveTo>
                  <a:lnTo>
                    <a:pt x="4" y="0"/>
                  </a:lnTo>
                  <a:lnTo>
                    <a:pt x="0" y="6"/>
                  </a:lnTo>
                  <a:lnTo>
                    <a:pt x="0" y="9"/>
                  </a:lnTo>
                  <a:lnTo>
                    <a:pt x="4" y="7"/>
                  </a:lnTo>
                  <a:lnTo>
                    <a:pt x="5"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7" name="Freeform 615"/>
            <p:cNvSpPr>
              <a:spLocks/>
            </p:cNvSpPr>
            <p:nvPr/>
          </p:nvSpPr>
          <p:spPr bwMode="gray">
            <a:xfrm>
              <a:off x="6540819" y="3145433"/>
              <a:ext cx="10661" cy="8880"/>
            </a:xfrm>
            <a:custGeom>
              <a:avLst/>
              <a:gdLst/>
              <a:ahLst/>
              <a:cxnLst>
                <a:cxn ang="0">
                  <a:pos x="2" y="4"/>
                </a:cxn>
                <a:cxn ang="0">
                  <a:pos x="4" y="4"/>
                </a:cxn>
                <a:cxn ang="0">
                  <a:pos x="4" y="0"/>
                </a:cxn>
                <a:cxn ang="0">
                  <a:pos x="0" y="0"/>
                </a:cxn>
                <a:cxn ang="0">
                  <a:pos x="0" y="2"/>
                </a:cxn>
                <a:cxn ang="0">
                  <a:pos x="2" y="4"/>
                </a:cxn>
              </a:cxnLst>
              <a:rect l="0" t="0" r="r" b="b"/>
              <a:pathLst>
                <a:path w="4" h="4">
                  <a:moveTo>
                    <a:pt x="2" y="4"/>
                  </a:moveTo>
                  <a:lnTo>
                    <a:pt x="4" y="4"/>
                  </a:lnTo>
                  <a:lnTo>
                    <a:pt x="4" y="0"/>
                  </a:lnTo>
                  <a:lnTo>
                    <a:pt x="0" y="0"/>
                  </a:lnTo>
                  <a:lnTo>
                    <a:pt x="0" y="2"/>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8" name="Freeform 616"/>
            <p:cNvSpPr>
              <a:spLocks/>
            </p:cNvSpPr>
            <p:nvPr/>
          </p:nvSpPr>
          <p:spPr bwMode="gray">
            <a:xfrm>
              <a:off x="6638550" y="3108135"/>
              <a:ext cx="7108" cy="12433"/>
            </a:xfrm>
            <a:custGeom>
              <a:avLst/>
              <a:gdLst/>
              <a:ahLst/>
              <a:cxnLst>
                <a:cxn ang="0">
                  <a:pos x="0" y="1"/>
                </a:cxn>
                <a:cxn ang="0">
                  <a:pos x="0" y="5"/>
                </a:cxn>
                <a:cxn ang="0">
                  <a:pos x="3" y="3"/>
                </a:cxn>
                <a:cxn ang="0">
                  <a:pos x="2" y="0"/>
                </a:cxn>
                <a:cxn ang="0">
                  <a:pos x="0" y="1"/>
                </a:cxn>
              </a:cxnLst>
              <a:rect l="0" t="0" r="r" b="b"/>
              <a:pathLst>
                <a:path w="3" h="5">
                  <a:moveTo>
                    <a:pt x="0" y="1"/>
                  </a:moveTo>
                  <a:lnTo>
                    <a:pt x="0" y="5"/>
                  </a:lnTo>
                  <a:lnTo>
                    <a:pt x="3" y="3"/>
                  </a:lnTo>
                  <a:lnTo>
                    <a:pt x="2"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89" name="Freeform 617"/>
            <p:cNvSpPr>
              <a:spLocks/>
            </p:cNvSpPr>
            <p:nvPr/>
          </p:nvSpPr>
          <p:spPr bwMode="gray">
            <a:xfrm>
              <a:off x="6643880" y="3092151"/>
              <a:ext cx="10661" cy="14209"/>
            </a:xfrm>
            <a:custGeom>
              <a:avLst/>
              <a:gdLst/>
              <a:ahLst/>
              <a:cxnLst>
                <a:cxn ang="0">
                  <a:pos x="4" y="0"/>
                </a:cxn>
                <a:cxn ang="0">
                  <a:pos x="1" y="0"/>
                </a:cxn>
                <a:cxn ang="0">
                  <a:pos x="0" y="3"/>
                </a:cxn>
                <a:cxn ang="0">
                  <a:pos x="4" y="6"/>
                </a:cxn>
                <a:cxn ang="0">
                  <a:pos x="4" y="0"/>
                </a:cxn>
              </a:cxnLst>
              <a:rect l="0" t="0" r="r" b="b"/>
              <a:pathLst>
                <a:path w="4" h="6">
                  <a:moveTo>
                    <a:pt x="4" y="0"/>
                  </a:moveTo>
                  <a:lnTo>
                    <a:pt x="1" y="0"/>
                  </a:lnTo>
                  <a:lnTo>
                    <a:pt x="0" y="3"/>
                  </a:lnTo>
                  <a:lnTo>
                    <a:pt x="4" y="6"/>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0" name="Freeform 618"/>
            <p:cNvSpPr>
              <a:spLocks/>
            </p:cNvSpPr>
            <p:nvPr/>
          </p:nvSpPr>
          <p:spPr bwMode="gray">
            <a:xfrm>
              <a:off x="6494620" y="2992690"/>
              <a:ext cx="15992" cy="7104"/>
            </a:xfrm>
            <a:custGeom>
              <a:avLst/>
              <a:gdLst/>
              <a:ahLst/>
              <a:cxnLst>
                <a:cxn ang="0">
                  <a:pos x="2" y="0"/>
                </a:cxn>
                <a:cxn ang="0">
                  <a:pos x="0" y="2"/>
                </a:cxn>
                <a:cxn ang="0">
                  <a:pos x="2" y="3"/>
                </a:cxn>
                <a:cxn ang="0">
                  <a:pos x="5" y="3"/>
                </a:cxn>
                <a:cxn ang="0">
                  <a:pos x="6" y="1"/>
                </a:cxn>
                <a:cxn ang="0">
                  <a:pos x="2" y="0"/>
                </a:cxn>
              </a:cxnLst>
              <a:rect l="0" t="0" r="r" b="b"/>
              <a:pathLst>
                <a:path w="6" h="3">
                  <a:moveTo>
                    <a:pt x="2" y="0"/>
                  </a:moveTo>
                  <a:lnTo>
                    <a:pt x="0" y="2"/>
                  </a:lnTo>
                  <a:lnTo>
                    <a:pt x="2" y="3"/>
                  </a:lnTo>
                  <a:lnTo>
                    <a:pt x="5" y="3"/>
                  </a:lnTo>
                  <a:lnTo>
                    <a:pt x="6" y="1"/>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1" name="Freeform 619"/>
            <p:cNvSpPr>
              <a:spLocks/>
            </p:cNvSpPr>
            <p:nvPr/>
          </p:nvSpPr>
          <p:spPr bwMode="gray">
            <a:xfrm>
              <a:off x="6549704" y="2994467"/>
              <a:ext cx="12438" cy="12433"/>
            </a:xfrm>
            <a:custGeom>
              <a:avLst/>
              <a:gdLst/>
              <a:ahLst/>
              <a:cxnLst>
                <a:cxn ang="0">
                  <a:pos x="0" y="3"/>
                </a:cxn>
                <a:cxn ang="0">
                  <a:pos x="0" y="5"/>
                </a:cxn>
                <a:cxn ang="0">
                  <a:pos x="4" y="5"/>
                </a:cxn>
                <a:cxn ang="0">
                  <a:pos x="6" y="3"/>
                </a:cxn>
                <a:cxn ang="0">
                  <a:pos x="6" y="0"/>
                </a:cxn>
                <a:cxn ang="0">
                  <a:pos x="1" y="0"/>
                </a:cxn>
                <a:cxn ang="0">
                  <a:pos x="0" y="3"/>
                </a:cxn>
              </a:cxnLst>
              <a:rect l="0" t="0" r="r" b="b"/>
              <a:pathLst>
                <a:path w="6" h="5">
                  <a:moveTo>
                    <a:pt x="0" y="3"/>
                  </a:moveTo>
                  <a:lnTo>
                    <a:pt x="0" y="5"/>
                  </a:lnTo>
                  <a:lnTo>
                    <a:pt x="4" y="5"/>
                  </a:lnTo>
                  <a:lnTo>
                    <a:pt x="6" y="3"/>
                  </a:lnTo>
                  <a:lnTo>
                    <a:pt x="6" y="0"/>
                  </a:lnTo>
                  <a:lnTo>
                    <a:pt x="1" y="0"/>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2" name="Freeform 620"/>
            <p:cNvSpPr>
              <a:spLocks/>
            </p:cNvSpPr>
            <p:nvPr/>
          </p:nvSpPr>
          <p:spPr bwMode="gray">
            <a:xfrm>
              <a:off x="6663426" y="2974930"/>
              <a:ext cx="28431" cy="17761"/>
            </a:xfrm>
            <a:custGeom>
              <a:avLst/>
              <a:gdLst/>
              <a:ahLst/>
              <a:cxnLst>
                <a:cxn ang="0">
                  <a:pos x="12" y="6"/>
                </a:cxn>
                <a:cxn ang="0">
                  <a:pos x="6" y="1"/>
                </a:cxn>
                <a:cxn ang="0">
                  <a:pos x="0" y="0"/>
                </a:cxn>
                <a:cxn ang="0">
                  <a:pos x="8" y="8"/>
                </a:cxn>
                <a:cxn ang="0">
                  <a:pos x="12" y="6"/>
                </a:cxn>
              </a:cxnLst>
              <a:rect l="0" t="0" r="r" b="b"/>
              <a:pathLst>
                <a:path w="12" h="8">
                  <a:moveTo>
                    <a:pt x="12" y="6"/>
                  </a:moveTo>
                  <a:lnTo>
                    <a:pt x="6" y="1"/>
                  </a:lnTo>
                  <a:lnTo>
                    <a:pt x="0" y="0"/>
                  </a:lnTo>
                  <a:lnTo>
                    <a:pt x="8" y="8"/>
                  </a:lnTo>
                  <a:lnTo>
                    <a:pt x="12"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3" name="Freeform 621"/>
            <p:cNvSpPr>
              <a:spLocks/>
            </p:cNvSpPr>
            <p:nvPr/>
          </p:nvSpPr>
          <p:spPr bwMode="gray">
            <a:xfrm>
              <a:off x="7848628" y="2385272"/>
              <a:ext cx="8885" cy="5328"/>
            </a:xfrm>
            <a:custGeom>
              <a:avLst/>
              <a:gdLst/>
              <a:ahLst/>
              <a:cxnLst>
                <a:cxn ang="0">
                  <a:pos x="0" y="1"/>
                </a:cxn>
                <a:cxn ang="0">
                  <a:pos x="2" y="3"/>
                </a:cxn>
                <a:cxn ang="0">
                  <a:pos x="4" y="1"/>
                </a:cxn>
                <a:cxn ang="0">
                  <a:pos x="1" y="0"/>
                </a:cxn>
                <a:cxn ang="0">
                  <a:pos x="0" y="1"/>
                </a:cxn>
              </a:cxnLst>
              <a:rect l="0" t="0" r="r" b="b"/>
              <a:pathLst>
                <a:path w="4" h="3">
                  <a:moveTo>
                    <a:pt x="0" y="1"/>
                  </a:moveTo>
                  <a:lnTo>
                    <a:pt x="2" y="3"/>
                  </a:lnTo>
                  <a:lnTo>
                    <a:pt x="4" y="1"/>
                  </a:lnTo>
                  <a:lnTo>
                    <a:pt x="1"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4" name="Freeform 622"/>
            <p:cNvSpPr>
              <a:spLocks/>
            </p:cNvSpPr>
            <p:nvPr/>
          </p:nvSpPr>
          <p:spPr bwMode="gray">
            <a:xfrm>
              <a:off x="4987797" y="145638"/>
              <a:ext cx="26654" cy="14209"/>
            </a:xfrm>
            <a:custGeom>
              <a:avLst/>
              <a:gdLst/>
              <a:ahLst/>
              <a:cxnLst>
                <a:cxn ang="0">
                  <a:pos x="11" y="0"/>
                </a:cxn>
                <a:cxn ang="0">
                  <a:pos x="12" y="4"/>
                </a:cxn>
                <a:cxn ang="0">
                  <a:pos x="7" y="6"/>
                </a:cxn>
                <a:cxn ang="0">
                  <a:pos x="0" y="5"/>
                </a:cxn>
                <a:cxn ang="0">
                  <a:pos x="2" y="2"/>
                </a:cxn>
                <a:cxn ang="0">
                  <a:pos x="6" y="0"/>
                </a:cxn>
                <a:cxn ang="0">
                  <a:pos x="11" y="0"/>
                </a:cxn>
              </a:cxnLst>
              <a:rect l="0" t="0" r="r" b="b"/>
              <a:pathLst>
                <a:path w="12" h="6">
                  <a:moveTo>
                    <a:pt x="11" y="0"/>
                  </a:moveTo>
                  <a:lnTo>
                    <a:pt x="12" y="4"/>
                  </a:lnTo>
                  <a:lnTo>
                    <a:pt x="7" y="6"/>
                  </a:lnTo>
                  <a:lnTo>
                    <a:pt x="0" y="5"/>
                  </a:lnTo>
                  <a:lnTo>
                    <a:pt x="2" y="2"/>
                  </a:lnTo>
                  <a:lnTo>
                    <a:pt x="6" y="0"/>
                  </a:lnTo>
                  <a:lnTo>
                    <a:pt x="1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5" name="Freeform 623"/>
            <p:cNvSpPr>
              <a:spLocks/>
            </p:cNvSpPr>
            <p:nvPr/>
          </p:nvSpPr>
          <p:spPr bwMode="gray">
            <a:xfrm>
              <a:off x="4966474" y="168727"/>
              <a:ext cx="31984" cy="8880"/>
            </a:xfrm>
            <a:custGeom>
              <a:avLst/>
              <a:gdLst/>
              <a:ahLst/>
              <a:cxnLst>
                <a:cxn ang="0">
                  <a:pos x="7" y="0"/>
                </a:cxn>
                <a:cxn ang="0">
                  <a:pos x="14" y="3"/>
                </a:cxn>
                <a:cxn ang="0">
                  <a:pos x="8" y="4"/>
                </a:cxn>
                <a:cxn ang="0">
                  <a:pos x="0" y="4"/>
                </a:cxn>
                <a:cxn ang="0">
                  <a:pos x="1" y="2"/>
                </a:cxn>
                <a:cxn ang="0">
                  <a:pos x="7" y="0"/>
                </a:cxn>
              </a:cxnLst>
              <a:rect l="0" t="0" r="r" b="b"/>
              <a:pathLst>
                <a:path w="14" h="4">
                  <a:moveTo>
                    <a:pt x="7" y="0"/>
                  </a:moveTo>
                  <a:lnTo>
                    <a:pt x="14" y="3"/>
                  </a:lnTo>
                  <a:lnTo>
                    <a:pt x="8" y="4"/>
                  </a:lnTo>
                  <a:lnTo>
                    <a:pt x="0" y="4"/>
                  </a:lnTo>
                  <a:lnTo>
                    <a:pt x="1" y="2"/>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6" name="Freeform 624"/>
            <p:cNvSpPr>
              <a:spLocks/>
            </p:cNvSpPr>
            <p:nvPr/>
          </p:nvSpPr>
          <p:spPr bwMode="gray">
            <a:xfrm>
              <a:off x="4938043" y="179384"/>
              <a:ext cx="46200" cy="8880"/>
            </a:xfrm>
            <a:custGeom>
              <a:avLst/>
              <a:gdLst/>
              <a:ahLst/>
              <a:cxnLst>
                <a:cxn ang="0">
                  <a:pos x="10" y="0"/>
                </a:cxn>
                <a:cxn ang="0">
                  <a:pos x="14" y="0"/>
                </a:cxn>
                <a:cxn ang="0">
                  <a:pos x="20" y="1"/>
                </a:cxn>
                <a:cxn ang="0">
                  <a:pos x="20" y="3"/>
                </a:cxn>
                <a:cxn ang="0">
                  <a:pos x="11" y="4"/>
                </a:cxn>
                <a:cxn ang="0">
                  <a:pos x="2" y="4"/>
                </a:cxn>
                <a:cxn ang="0">
                  <a:pos x="0" y="2"/>
                </a:cxn>
                <a:cxn ang="0">
                  <a:pos x="4" y="2"/>
                </a:cxn>
                <a:cxn ang="0">
                  <a:pos x="6" y="3"/>
                </a:cxn>
                <a:cxn ang="0">
                  <a:pos x="10" y="0"/>
                </a:cxn>
              </a:cxnLst>
              <a:rect l="0" t="0" r="r" b="b"/>
              <a:pathLst>
                <a:path w="20" h="4">
                  <a:moveTo>
                    <a:pt x="10" y="0"/>
                  </a:moveTo>
                  <a:lnTo>
                    <a:pt x="14" y="0"/>
                  </a:lnTo>
                  <a:lnTo>
                    <a:pt x="20" y="1"/>
                  </a:lnTo>
                  <a:lnTo>
                    <a:pt x="20" y="3"/>
                  </a:lnTo>
                  <a:lnTo>
                    <a:pt x="11" y="4"/>
                  </a:lnTo>
                  <a:lnTo>
                    <a:pt x="2" y="4"/>
                  </a:lnTo>
                  <a:lnTo>
                    <a:pt x="0" y="2"/>
                  </a:lnTo>
                  <a:lnTo>
                    <a:pt x="4" y="2"/>
                  </a:lnTo>
                  <a:lnTo>
                    <a:pt x="6" y="3"/>
                  </a:lnTo>
                  <a:lnTo>
                    <a:pt x="1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7" name="Freeform 625"/>
            <p:cNvSpPr>
              <a:spLocks/>
            </p:cNvSpPr>
            <p:nvPr/>
          </p:nvSpPr>
          <p:spPr bwMode="gray">
            <a:xfrm>
              <a:off x="4952258" y="200697"/>
              <a:ext cx="39092" cy="15985"/>
            </a:xfrm>
            <a:custGeom>
              <a:avLst/>
              <a:gdLst/>
              <a:ahLst/>
              <a:cxnLst>
                <a:cxn ang="0">
                  <a:pos x="0" y="0"/>
                </a:cxn>
                <a:cxn ang="0">
                  <a:pos x="9" y="0"/>
                </a:cxn>
                <a:cxn ang="0">
                  <a:pos x="12" y="1"/>
                </a:cxn>
                <a:cxn ang="0">
                  <a:pos x="17" y="4"/>
                </a:cxn>
                <a:cxn ang="0">
                  <a:pos x="16" y="6"/>
                </a:cxn>
                <a:cxn ang="0">
                  <a:pos x="12" y="5"/>
                </a:cxn>
                <a:cxn ang="0">
                  <a:pos x="6" y="2"/>
                </a:cxn>
                <a:cxn ang="0">
                  <a:pos x="0" y="0"/>
                </a:cxn>
              </a:cxnLst>
              <a:rect l="0" t="0" r="r" b="b"/>
              <a:pathLst>
                <a:path w="17" h="6">
                  <a:moveTo>
                    <a:pt x="0" y="0"/>
                  </a:moveTo>
                  <a:lnTo>
                    <a:pt x="9" y="0"/>
                  </a:lnTo>
                  <a:lnTo>
                    <a:pt x="12" y="1"/>
                  </a:lnTo>
                  <a:lnTo>
                    <a:pt x="17" y="4"/>
                  </a:lnTo>
                  <a:lnTo>
                    <a:pt x="16" y="6"/>
                  </a:lnTo>
                  <a:lnTo>
                    <a:pt x="12" y="5"/>
                  </a:lnTo>
                  <a:lnTo>
                    <a:pt x="6"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8" name="Freeform 626"/>
            <p:cNvSpPr>
              <a:spLocks/>
            </p:cNvSpPr>
            <p:nvPr/>
          </p:nvSpPr>
          <p:spPr bwMode="gray">
            <a:xfrm>
              <a:off x="4920274" y="198921"/>
              <a:ext cx="67523" cy="26641"/>
            </a:xfrm>
            <a:custGeom>
              <a:avLst/>
              <a:gdLst/>
              <a:ahLst/>
              <a:cxnLst>
                <a:cxn ang="0">
                  <a:pos x="3" y="0"/>
                </a:cxn>
                <a:cxn ang="0">
                  <a:pos x="9" y="2"/>
                </a:cxn>
                <a:cxn ang="0">
                  <a:pos x="13" y="3"/>
                </a:cxn>
                <a:cxn ang="0">
                  <a:pos x="17" y="4"/>
                </a:cxn>
                <a:cxn ang="0">
                  <a:pos x="24" y="6"/>
                </a:cxn>
                <a:cxn ang="0">
                  <a:pos x="29" y="8"/>
                </a:cxn>
                <a:cxn ang="0">
                  <a:pos x="28" y="10"/>
                </a:cxn>
                <a:cxn ang="0">
                  <a:pos x="23" y="11"/>
                </a:cxn>
                <a:cxn ang="0">
                  <a:pos x="19" y="8"/>
                </a:cxn>
                <a:cxn ang="0">
                  <a:pos x="13" y="8"/>
                </a:cxn>
                <a:cxn ang="0">
                  <a:pos x="8" y="6"/>
                </a:cxn>
                <a:cxn ang="0">
                  <a:pos x="7" y="5"/>
                </a:cxn>
                <a:cxn ang="0">
                  <a:pos x="1" y="3"/>
                </a:cxn>
                <a:cxn ang="0">
                  <a:pos x="0" y="1"/>
                </a:cxn>
                <a:cxn ang="0">
                  <a:pos x="3" y="0"/>
                </a:cxn>
              </a:cxnLst>
              <a:rect l="0" t="0" r="r" b="b"/>
              <a:pathLst>
                <a:path w="29" h="11">
                  <a:moveTo>
                    <a:pt x="3" y="0"/>
                  </a:moveTo>
                  <a:lnTo>
                    <a:pt x="9" y="2"/>
                  </a:lnTo>
                  <a:lnTo>
                    <a:pt x="13" y="3"/>
                  </a:lnTo>
                  <a:lnTo>
                    <a:pt x="17" y="4"/>
                  </a:lnTo>
                  <a:lnTo>
                    <a:pt x="24" y="6"/>
                  </a:lnTo>
                  <a:lnTo>
                    <a:pt x="29" y="8"/>
                  </a:lnTo>
                  <a:lnTo>
                    <a:pt x="28" y="10"/>
                  </a:lnTo>
                  <a:lnTo>
                    <a:pt x="23" y="11"/>
                  </a:lnTo>
                  <a:lnTo>
                    <a:pt x="19" y="8"/>
                  </a:lnTo>
                  <a:lnTo>
                    <a:pt x="13" y="8"/>
                  </a:lnTo>
                  <a:lnTo>
                    <a:pt x="8" y="6"/>
                  </a:lnTo>
                  <a:lnTo>
                    <a:pt x="7" y="5"/>
                  </a:lnTo>
                  <a:lnTo>
                    <a:pt x="1" y="3"/>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999" name="Freeform 627"/>
            <p:cNvSpPr>
              <a:spLocks/>
            </p:cNvSpPr>
            <p:nvPr/>
          </p:nvSpPr>
          <p:spPr bwMode="gray">
            <a:xfrm>
              <a:off x="4906059" y="184712"/>
              <a:ext cx="10661" cy="3552"/>
            </a:xfrm>
            <a:custGeom>
              <a:avLst/>
              <a:gdLst/>
              <a:ahLst/>
              <a:cxnLst>
                <a:cxn ang="0">
                  <a:pos x="0" y="0"/>
                </a:cxn>
                <a:cxn ang="0">
                  <a:pos x="4" y="0"/>
                </a:cxn>
                <a:cxn ang="0">
                  <a:pos x="5" y="1"/>
                </a:cxn>
                <a:cxn ang="0">
                  <a:pos x="1" y="2"/>
                </a:cxn>
                <a:cxn ang="0">
                  <a:pos x="0" y="0"/>
                </a:cxn>
              </a:cxnLst>
              <a:rect l="0" t="0" r="r" b="b"/>
              <a:pathLst>
                <a:path w="5" h="2">
                  <a:moveTo>
                    <a:pt x="0" y="0"/>
                  </a:moveTo>
                  <a:lnTo>
                    <a:pt x="4" y="0"/>
                  </a:lnTo>
                  <a:lnTo>
                    <a:pt x="5" y="1"/>
                  </a:lnTo>
                  <a:lnTo>
                    <a:pt x="1"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0" name="Freeform 628"/>
            <p:cNvSpPr>
              <a:spLocks/>
            </p:cNvSpPr>
            <p:nvPr/>
          </p:nvSpPr>
          <p:spPr bwMode="gray">
            <a:xfrm>
              <a:off x="4971804" y="191816"/>
              <a:ext cx="19546" cy="5328"/>
            </a:xfrm>
            <a:custGeom>
              <a:avLst/>
              <a:gdLst/>
              <a:ahLst/>
              <a:cxnLst>
                <a:cxn ang="0">
                  <a:pos x="0" y="1"/>
                </a:cxn>
                <a:cxn ang="0">
                  <a:pos x="4" y="0"/>
                </a:cxn>
                <a:cxn ang="0">
                  <a:pos x="9" y="0"/>
                </a:cxn>
                <a:cxn ang="0">
                  <a:pos x="9" y="1"/>
                </a:cxn>
                <a:cxn ang="0">
                  <a:pos x="4" y="2"/>
                </a:cxn>
                <a:cxn ang="0">
                  <a:pos x="0" y="1"/>
                </a:cxn>
              </a:cxnLst>
              <a:rect l="0" t="0" r="r" b="b"/>
              <a:pathLst>
                <a:path w="9" h="2">
                  <a:moveTo>
                    <a:pt x="0" y="1"/>
                  </a:moveTo>
                  <a:lnTo>
                    <a:pt x="4" y="0"/>
                  </a:lnTo>
                  <a:lnTo>
                    <a:pt x="9" y="0"/>
                  </a:lnTo>
                  <a:lnTo>
                    <a:pt x="9" y="1"/>
                  </a:lnTo>
                  <a:lnTo>
                    <a:pt x="4"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1" name="Freeform 629"/>
            <p:cNvSpPr>
              <a:spLocks/>
            </p:cNvSpPr>
            <p:nvPr/>
          </p:nvSpPr>
          <p:spPr bwMode="gray">
            <a:xfrm>
              <a:off x="4991351" y="200697"/>
              <a:ext cx="14215" cy="7104"/>
            </a:xfrm>
            <a:custGeom>
              <a:avLst/>
              <a:gdLst/>
              <a:ahLst/>
              <a:cxnLst>
                <a:cxn ang="0">
                  <a:pos x="0" y="2"/>
                </a:cxn>
                <a:cxn ang="0">
                  <a:pos x="0" y="0"/>
                </a:cxn>
                <a:cxn ang="0">
                  <a:pos x="4" y="1"/>
                </a:cxn>
                <a:cxn ang="0">
                  <a:pos x="6" y="3"/>
                </a:cxn>
                <a:cxn ang="0">
                  <a:pos x="2" y="3"/>
                </a:cxn>
                <a:cxn ang="0">
                  <a:pos x="0" y="2"/>
                </a:cxn>
              </a:cxnLst>
              <a:rect l="0" t="0" r="r" b="b"/>
              <a:pathLst>
                <a:path w="6" h="3">
                  <a:moveTo>
                    <a:pt x="0" y="2"/>
                  </a:moveTo>
                  <a:lnTo>
                    <a:pt x="0" y="0"/>
                  </a:lnTo>
                  <a:lnTo>
                    <a:pt x="4" y="1"/>
                  </a:lnTo>
                  <a:lnTo>
                    <a:pt x="6" y="3"/>
                  </a:lnTo>
                  <a:lnTo>
                    <a:pt x="2"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2" name="Freeform 630"/>
            <p:cNvSpPr>
              <a:spLocks/>
            </p:cNvSpPr>
            <p:nvPr/>
          </p:nvSpPr>
          <p:spPr bwMode="gray">
            <a:xfrm>
              <a:off x="4998458" y="209577"/>
              <a:ext cx="14215" cy="10656"/>
            </a:xfrm>
            <a:custGeom>
              <a:avLst/>
              <a:gdLst/>
              <a:ahLst/>
              <a:cxnLst>
                <a:cxn ang="0">
                  <a:pos x="0" y="2"/>
                </a:cxn>
                <a:cxn ang="0">
                  <a:pos x="3" y="0"/>
                </a:cxn>
                <a:cxn ang="0">
                  <a:pos x="6" y="2"/>
                </a:cxn>
                <a:cxn ang="0">
                  <a:pos x="3" y="4"/>
                </a:cxn>
                <a:cxn ang="0">
                  <a:pos x="0" y="2"/>
                </a:cxn>
              </a:cxnLst>
              <a:rect l="0" t="0" r="r" b="b"/>
              <a:pathLst>
                <a:path w="6" h="4">
                  <a:moveTo>
                    <a:pt x="0" y="2"/>
                  </a:moveTo>
                  <a:lnTo>
                    <a:pt x="3" y="0"/>
                  </a:lnTo>
                  <a:lnTo>
                    <a:pt x="6" y="2"/>
                  </a:lnTo>
                  <a:lnTo>
                    <a:pt x="3"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3" name="Freeform 631"/>
            <p:cNvSpPr>
              <a:spLocks/>
            </p:cNvSpPr>
            <p:nvPr/>
          </p:nvSpPr>
          <p:spPr bwMode="gray">
            <a:xfrm>
              <a:off x="4977135" y="229114"/>
              <a:ext cx="21323" cy="5328"/>
            </a:xfrm>
            <a:custGeom>
              <a:avLst/>
              <a:gdLst/>
              <a:ahLst/>
              <a:cxnLst>
                <a:cxn ang="0">
                  <a:pos x="0" y="0"/>
                </a:cxn>
                <a:cxn ang="0">
                  <a:pos x="2" y="0"/>
                </a:cxn>
                <a:cxn ang="0">
                  <a:pos x="9" y="0"/>
                </a:cxn>
                <a:cxn ang="0">
                  <a:pos x="5" y="2"/>
                </a:cxn>
                <a:cxn ang="0">
                  <a:pos x="0" y="0"/>
                </a:cxn>
              </a:cxnLst>
              <a:rect l="0" t="0" r="r" b="b"/>
              <a:pathLst>
                <a:path w="9" h="2">
                  <a:moveTo>
                    <a:pt x="0" y="0"/>
                  </a:moveTo>
                  <a:lnTo>
                    <a:pt x="2" y="0"/>
                  </a:lnTo>
                  <a:lnTo>
                    <a:pt x="9" y="0"/>
                  </a:lnTo>
                  <a:lnTo>
                    <a:pt x="5"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4" name="Freeform 632"/>
            <p:cNvSpPr>
              <a:spLocks/>
            </p:cNvSpPr>
            <p:nvPr/>
          </p:nvSpPr>
          <p:spPr bwMode="gray">
            <a:xfrm>
              <a:off x="4909613" y="209577"/>
              <a:ext cx="26654" cy="12433"/>
            </a:xfrm>
            <a:custGeom>
              <a:avLst/>
              <a:gdLst/>
              <a:ahLst/>
              <a:cxnLst>
                <a:cxn ang="0">
                  <a:pos x="9" y="1"/>
                </a:cxn>
                <a:cxn ang="0">
                  <a:pos x="11" y="3"/>
                </a:cxn>
                <a:cxn ang="0">
                  <a:pos x="10" y="4"/>
                </a:cxn>
                <a:cxn ang="0">
                  <a:pos x="5" y="5"/>
                </a:cxn>
                <a:cxn ang="0">
                  <a:pos x="0" y="3"/>
                </a:cxn>
                <a:cxn ang="0">
                  <a:pos x="0" y="0"/>
                </a:cxn>
                <a:cxn ang="0">
                  <a:pos x="5" y="0"/>
                </a:cxn>
                <a:cxn ang="0">
                  <a:pos x="9" y="1"/>
                </a:cxn>
              </a:cxnLst>
              <a:rect l="0" t="0" r="r" b="b"/>
              <a:pathLst>
                <a:path w="11" h="5">
                  <a:moveTo>
                    <a:pt x="9" y="1"/>
                  </a:moveTo>
                  <a:lnTo>
                    <a:pt x="11" y="3"/>
                  </a:lnTo>
                  <a:lnTo>
                    <a:pt x="10" y="4"/>
                  </a:lnTo>
                  <a:lnTo>
                    <a:pt x="5" y="5"/>
                  </a:lnTo>
                  <a:lnTo>
                    <a:pt x="0" y="3"/>
                  </a:lnTo>
                  <a:lnTo>
                    <a:pt x="0" y="0"/>
                  </a:lnTo>
                  <a:lnTo>
                    <a:pt x="5" y="0"/>
                  </a:lnTo>
                  <a:lnTo>
                    <a:pt x="9"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5" name="Freeform 633"/>
            <p:cNvSpPr>
              <a:spLocks/>
            </p:cNvSpPr>
            <p:nvPr/>
          </p:nvSpPr>
          <p:spPr bwMode="gray">
            <a:xfrm>
              <a:off x="4938043" y="222010"/>
              <a:ext cx="24877" cy="7104"/>
            </a:xfrm>
            <a:custGeom>
              <a:avLst/>
              <a:gdLst/>
              <a:ahLst/>
              <a:cxnLst>
                <a:cxn ang="0">
                  <a:pos x="0" y="2"/>
                </a:cxn>
                <a:cxn ang="0">
                  <a:pos x="4" y="0"/>
                </a:cxn>
                <a:cxn ang="0">
                  <a:pos x="10" y="0"/>
                </a:cxn>
                <a:cxn ang="0">
                  <a:pos x="11" y="2"/>
                </a:cxn>
                <a:cxn ang="0">
                  <a:pos x="7" y="3"/>
                </a:cxn>
                <a:cxn ang="0">
                  <a:pos x="0" y="2"/>
                </a:cxn>
              </a:cxnLst>
              <a:rect l="0" t="0" r="r" b="b"/>
              <a:pathLst>
                <a:path w="11" h="3">
                  <a:moveTo>
                    <a:pt x="0" y="2"/>
                  </a:moveTo>
                  <a:lnTo>
                    <a:pt x="4" y="0"/>
                  </a:lnTo>
                  <a:lnTo>
                    <a:pt x="10" y="0"/>
                  </a:lnTo>
                  <a:lnTo>
                    <a:pt x="11" y="2"/>
                  </a:lnTo>
                  <a:lnTo>
                    <a:pt x="7" y="3"/>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6" name="Freeform 634"/>
            <p:cNvSpPr>
              <a:spLocks/>
            </p:cNvSpPr>
            <p:nvPr/>
          </p:nvSpPr>
          <p:spPr bwMode="gray">
            <a:xfrm>
              <a:off x="4946928" y="243323"/>
              <a:ext cx="19546" cy="15985"/>
            </a:xfrm>
            <a:custGeom>
              <a:avLst/>
              <a:gdLst/>
              <a:ahLst/>
              <a:cxnLst>
                <a:cxn ang="0">
                  <a:pos x="7" y="0"/>
                </a:cxn>
                <a:cxn ang="0">
                  <a:pos x="8" y="2"/>
                </a:cxn>
                <a:cxn ang="0">
                  <a:pos x="8" y="6"/>
                </a:cxn>
                <a:cxn ang="0">
                  <a:pos x="1" y="7"/>
                </a:cxn>
                <a:cxn ang="0">
                  <a:pos x="0" y="5"/>
                </a:cxn>
                <a:cxn ang="0">
                  <a:pos x="1" y="1"/>
                </a:cxn>
                <a:cxn ang="0">
                  <a:pos x="7" y="0"/>
                </a:cxn>
              </a:cxnLst>
              <a:rect l="0" t="0" r="r" b="b"/>
              <a:pathLst>
                <a:path w="8" h="7">
                  <a:moveTo>
                    <a:pt x="7" y="0"/>
                  </a:moveTo>
                  <a:lnTo>
                    <a:pt x="8" y="2"/>
                  </a:lnTo>
                  <a:lnTo>
                    <a:pt x="8" y="6"/>
                  </a:lnTo>
                  <a:lnTo>
                    <a:pt x="1" y="7"/>
                  </a:lnTo>
                  <a:lnTo>
                    <a:pt x="0" y="5"/>
                  </a:lnTo>
                  <a:lnTo>
                    <a:pt x="1" y="1"/>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7" name="Freeform 635"/>
            <p:cNvSpPr>
              <a:spLocks/>
            </p:cNvSpPr>
            <p:nvPr/>
          </p:nvSpPr>
          <p:spPr bwMode="gray">
            <a:xfrm>
              <a:off x="4989574" y="271740"/>
              <a:ext cx="19546" cy="0"/>
            </a:xfrm>
            <a:custGeom>
              <a:avLst/>
              <a:gdLst/>
              <a:ahLst/>
              <a:cxnLst>
                <a:cxn ang="0">
                  <a:pos x="0" y="1"/>
                </a:cxn>
                <a:cxn ang="0">
                  <a:pos x="3" y="0"/>
                </a:cxn>
                <a:cxn ang="0">
                  <a:pos x="8" y="0"/>
                </a:cxn>
                <a:cxn ang="0">
                  <a:pos x="8" y="1"/>
                </a:cxn>
                <a:cxn ang="0">
                  <a:pos x="2" y="1"/>
                </a:cxn>
                <a:cxn ang="0">
                  <a:pos x="0" y="1"/>
                </a:cxn>
              </a:cxnLst>
              <a:rect l="0" t="0" r="r" b="b"/>
              <a:pathLst>
                <a:path w="8" h="1">
                  <a:moveTo>
                    <a:pt x="0" y="1"/>
                  </a:moveTo>
                  <a:lnTo>
                    <a:pt x="3" y="0"/>
                  </a:lnTo>
                  <a:lnTo>
                    <a:pt x="8" y="0"/>
                  </a:lnTo>
                  <a:lnTo>
                    <a:pt x="8" y="1"/>
                  </a:lnTo>
                  <a:lnTo>
                    <a:pt x="2" y="1"/>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8" name="Freeform 636"/>
            <p:cNvSpPr>
              <a:spLocks/>
            </p:cNvSpPr>
            <p:nvPr/>
          </p:nvSpPr>
          <p:spPr bwMode="gray">
            <a:xfrm>
              <a:off x="4868743" y="243323"/>
              <a:ext cx="28431" cy="10656"/>
            </a:xfrm>
            <a:custGeom>
              <a:avLst/>
              <a:gdLst/>
              <a:ahLst/>
              <a:cxnLst>
                <a:cxn ang="0">
                  <a:pos x="8" y="0"/>
                </a:cxn>
                <a:cxn ang="0">
                  <a:pos x="10" y="0"/>
                </a:cxn>
                <a:cxn ang="0">
                  <a:pos x="12" y="2"/>
                </a:cxn>
                <a:cxn ang="0">
                  <a:pos x="11" y="5"/>
                </a:cxn>
                <a:cxn ang="0">
                  <a:pos x="5" y="5"/>
                </a:cxn>
                <a:cxn ang="0">
                  <a:pos x="0" y="3"/>
                </a:cxn>
                <a:cxn ang="0">
                  <a:pos x="8" y="0"/>
                </a:cxn>
              </a:cxnLst>
              <a:rect l="0" t="0" r="r" b="b"/>
              <a:pathLst>
                <a:path w="12" h="5">
                  <a:moveTo>
                    <a:pt x="8" y="0"/>
                  </a:moveTo>
                  <a:lnTo>
                    <a:pt x="10" y="0"/>
                  </a:lnTo>
                  <a:lnTo>
                    <a:pt x="12" y="2"/>
                  </a:lnTo>
                  <a:lnTo>
                    <a:pt x="11" y="5"/>
                  </a:lnTo>
                  <a:lnTo>
                    <a:pt x="5" y="5"/>
                  </a:lnTo>
                  <a:lnTo>
                    <a:pt x="0" y="3"/>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09" name="Freeform 637"/>
            <p:cNvSpPr>
              <a:spLocks/>
            </p:cNvSpPr>
            <p:nvPr/>
          </p:nvSpPr>
          <p:spPr bwMode="gray">
            <a:xfrm>
              <a:off x="4904282" y="229114"/>
              <a:ext cx="8885" cy="5328"/>
            </a:xfrm>
            <a:custGeom>
              <a:avLst/>
              <a:gdLst/>
              <a:ahLst/>
              <a:cxnLst>
                <a:cxn ang="0">
                  <a:pos x="2" y="0"/>
                </a:cxn>
                <a:cxn ang="0">
                  <a:pos x="0" y="0"/>
                </a:cxn>
                <a:cxn ang="0">
                  <a:pos x="0" y="3"/>
                </a:cxn>
                <a:cxn ang="0">
                  <a:pos x="3" y="3"/>
                </a:cxn>
                <a:cxn ang="0">
                  <a:pos x="4" y="2"/>
                </a:cxn>
                <a:cxn ang="0">
                  <a:pos x="2" y="0"/>
                </a:cxn>
              </a:cxnLst>
              <a:rect l="0" t="0" r="r" b="b"/>
              <a:pathLst>
                <a:path w="4" h="3">
                  <a:moveTo>
                    <a:pt x="2" y="0"/>
                  </a:moveTo>
                  <a:lnTo>
                    <a:pt x="0" y="0"/>
                  </a:lnTo>
                  <a:lnTo>
                    <a:pt x="0" y="3"/>
                  </a:lnTo>
                  <a:lnTo>
                    <a:pt x="3" y="3"/>
                  </a:lnTo>
                  <a:lnTo>
                    <a:pt x="4" y="2"/>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0" name="Freeform 638"/>
            <p:cNvSpPr>
              <a:spLocks/>
            </p:cNvSpPr>
            <p:nvPr/>
          </p:nvSpPr>
          <p:spPr bwMode="gray">
            <a:xfrm>
              <a:off x="4916720" y="234442"/>
              <a:ext cx="17769" cy="7104"/>
            </a:xfrm>
            <a:custGeom>
              <a:avLst/>
              <a:gdLst/>
              <a:ahLst/>
              <a:cxnLst>
                <a:cxn ang="0">
                  <a:pos x="2" y="0"/>
                </a:cxn>
                <a:cxn ang="0">
                  <a:pos x="3" y="1"/>
                </a:cxn>
                <a:cxn ang="0">
                  <a:pos x="0" y="2"/>
                </a:cxn>
                <a:cxn ang="0">
                  <a:pos x="0" y="3"/>
                </a:cxn>
                <a:cxn ang="0">
                  <a:pos x="5" y="3"/>
                </a:cxn>
                <a:cxn ang="0">
                  <a:pos x="7" y="1"/>
                </a:cxn>
                <a:cxn ang="0">
                  <a:pos x="4" y="0"/>
                </a:cxn>
                <a:cxn ang="0">
                  <a:pos x="2" y="0"/>
                </a:cxn>
              </a:cxnLst>
              <a:rect l="0" t="0" r="r" b="b"/>
              <a:pathLst>
                <a:path w="7" h="3">
                  <a:moveTo>
                    <a:pt x="2" y="0"/>
                  </a:moveTo>
                  <a:lnTo>
                    <a:pt x="3" y="1"/>
                  </a:lnTo>
                  <a:lnTo>
                    <a:pt x="0" y="2"/>
                  </a:lnTo>
                  <a:lnTo>
                    <a:pt x="0" y="3"/>
                  </a:lnTo>
                  <a:lnTo>
                    <a:pt x="5" y="3"/>
                  </a:lnTo>
                  <a:lnTo>
                    <a:pt x="7" y="1"/>
                  </a:lnTo>
                  <a:lnTo>
                    <a:pt x="4" y="0"/>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1" name="Freeform 639"/>
            <p:cNvSpPr>
              <a:spLocks/>
            </p:cNvSpPr>
            <p:nvPr/>
          </p:nvSpPr>
          <p:spPr bwMode="gray">
            <a:xfrm>
              <a:off x="4925605" y="243323"/>
              <a:ext cx="15992" cy="7104"/>
            </a:xfrm>
            <a:custGeom>
              <a:avLst/>
              <a:gdLst/>
              <a:ahLst/>
              <a:cxnLst>
                <a:cxn ang="0">
                  <a:pos x="3" y="3"/>
                </a:cxn>
                <a:cxn ang="0">
                  <a:pos x="0" y="2"/>
                </a:cxn>
                <a:cxn ang="0">
                  <a:pos x="0" y="1"/>
                </a:cxn>
                <a:cxn ang="0">
                  <a:pos x="3" y="1"/>
                </a:cxn>
                <a:cxn ang="0">
                  <a:pos x="6" y="0"/>
                </a:cxn>
                <a:cxn ang="0">
                  <a:pos x="5" y="2"/>
                </a:cxn>
                <a:cxn ang="0">
                  <a:pos x="3" y="3"/>
                </a:cxn>
              </a:cxnLst>
              <a:rect l="0" t="0" r="r" b="b"/>
              <a:pathLst>
                <a:path w="6" h="3">
                  <a:moveTo>
                    <a:pt x="3" y="3"/>
                  </a:moveTo>
                  <a:lnTo>
                    <a:pt x="0" y="2"/>
                  </a:lnTo>
                  <a:lnTo>
                    <a:pt x="0" y="1"/>
                  </a:lnTo>
                  <a:lnTo>
                    <a:pt x="3" y="1"/>
                  </a:lnTo>
                  <a:lnTo>
                    <a:pt x="6" y="0"/>
                  </a:lnTo>
                  <a:lnTo>
                    <a:pt x="5" y="2"/>
                  </a:lnTo>
                  <a:lnTo>
                    <a:pt x="3"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2" name="Freeform 640"/>
            <p:cNvSpPr>
              <a:spLocks/>
            </p:cNvSpPr>
            <p:nvPr/>
          </p:nvSpPr>
          <p:spPr bwMode="gray">
            <a:xfrm>
              <a:off x="4904282" y="245099"/>
              <a:ext cx="3554" cy="7104"/>
            </a:xfrm>
            <a:custGeom>
              <a:avLst/>
              <a:gdLst/>
              <a:ahLst/>
              <a:cxnLst>
                <a:cxn ang="0">
                  <a:pos x="0" y="0"/>
                </a:cxn>
                <a:cxn ang="0">
                  <a:pos x="0" y="3"/>
                </a:cxn>
                <a:cxn ang="0">
                  <a:pos x="2" y="3"/>
                </a:cxn>
                <a:cxn ang="0">
                  <a:pos x="2" y="2"/>
                </a:cxn>
                <a:cxn ang="0">
                  <a:pos x="1" y="0"/>
                </a:cxn>
                <a:cxn ang="0">
                  <a:pos x="0" y="0"/>
                </a:cxn>
              </a:cxnLst>
              <a:rect l="0" t="0" r="r" b="b"/>
              <a:pathLst>
                <a:path w="2" h="3">
                  <a:moveTo>
                    <a:pt x="0" y="0"/>
                  </a:moveTo>
                  <a:lnTo>
                    <a:pt x="0" y="3"/>
                  </a:lnTo>
                  <a:lnTo>
                    <a:pt x="2" y="3"/>
                  </a:lnTo>
                  <a:lnTo>
                    <a:pt x="2" y="2"/>
                  </a:lnTo>
                  <a:lnTo>
                    <a:pt x="1"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3" name="Freeform 641"/>
            <p:cNvSpPr>
              <a:spLocks/>
            </p:cNvSpPr>
            <p:nvPr/>
          </p:nvSpPr>
          <p:spPr bwMode="gray">
            <a:xfrm>
              <a:off x="4746136" y="207801"/>
              <a:ext cx="104838" cy="58611"/>
            </a:xfrm>
            <a:custGeom>
              <a:avLst/>
              <a:gdLst/>
              <a:ahLst/>
              <a:cxnLst>
                <a:cxn ang="0">
                  <a:pos x="40" y="0"/>
                </a:cxn>
                <a:cxn ang="0">
                  <a:pos x="42" y="1"/>
                </a:cxn>
                <a:cxn ang="0">
                  <a:pos x="36" y="4"/>
                </a:cxn>
                <a:cxn ang="0">
                  <a:pos x="36" y="5"/>
                </a:cxn>
                <a:cxn ang="0">
                  <a:pos x="45" y="5"/>
                </a:cxn>
                <a:cxn ang="0">
                  <a:pos x="45" y="7"/>
                </a:cxn>
                <a:cxn ang="0">
                  <a:pos x="45" y="10"/>
                </a:cxn>
                <a:cxn ang="0">
                  <a:pos x="43" y="11"/>
                </a:cxn>
                <a:cxn ang="0">
                  <a:pos x="36" y="11"/>
                </a:cxn>
                <a:cxn ang="0">
                  <a:pos x="33" y="12"/>
                </a:cxn>
                <a:cxn ang="0">
                  <a:pos x="33" y="13"/>
                </a:cxn>
                <a:cxn ang="0">
                  <a:pos x="36" y="14"/>
                </a:cxn>
                <a:cxn ang="0">
                  <a:pos x="35" y="16"/>
                </a:cxn>
                <a:cxn ang="0">
                  <a:pos x="21" y="16"/>
                </a:cxn>
                <a:cxn ang="0">
                  <a:pos x="22" y="18"/>
                </a:cxn>
                <a:cxn ang="0">
                  <a:pos x="21" y="21"/>
                </a:cxn>
                <a:cxn ang="0">
                  <a:pos x="14" y="25"/>
                </a:cxn>
                <a:cxn ang="0">
                  <a:pos x="9" y="25"/>
                </a:cxn>
                <a:cxn ang="0">
                  <a:pos x="9" y="24"/>
                </a:cxn>
                <a:cxn ang="0">
                  <a:pos x="13" y="22"/>
                </a:cxn>
                <a:cxn ang="0">
                  <a:pos x="12" y="21"/>
                </a:cxn>
                <a:cxn ang="0">
                  <a:pos x="4" y="20"/>
                </a:cxn>
                <a:cxn ang="0">
                  <a:pos x="0" y="18"/>
                </a:cxn>
                <a:cxn ang="0">
                  <a:pos x="2" y="16"/>
                </a:cxn>
                <a:cxn ang="0">
                  <a:pos x="8" y="14"/>
                </a:cxn>
                <a:cxn ang="0">
                  <a:pos x="0" y="10"/>
                </a:cxn>
                <a:cxn ang="0">
                  <a:pos x="0" y="8"/>
                </a:cxn>
                <a:cxn ang="0">
                  <a:pos x="24" y="8"/>
                </a:cxn>
                <a:cxn ang="0">
                  <a:pos x="25" y="5"/>
                </a:cxn>
                <a:cxn ang="0">
                  <a:pos x="29" y="4"/>
                </a:cxn>
                <a:cxn ang="0">
                  <a:pos x="33" y="4"/>
                </a:cxn>
                <a:cxn ang="0">
                  <a:pos x="29" y="1"/>
                </a:cxn>
                <a:cxn ang="0">
                  <a:pos x="31" y="0"/>
                </a:cxn>
                <a:cxn ang="0">
                  <a:pos x="40" y="0"/>
                </a:cxn>
              </a:cxnLst>
              <a:rect l="0" t="0" r="r" b="b"/>
              <a:pathLst>
                <a:path w="45" h="25">
                  <a:moveTo>
                    <a:pt x="40" y="0"/>
                  </a:moveTo>
                  <a:lnTo>
                    <a:pt x="42" y="1"/>
                  </a:lnTo>
                  <a:lnTo>
                    <a:pt x="36" y="4"/>
                  </a:lnTo>
                  <a:lnTo>
                    <a:pt x="36" y="5"/>
                  </a:lnTo>
                  <a:lnTo>
                    <a:pt x="45" y="5"/>
                  </a:lnTo>
                  <a:lnTo>
                    <a:pt x="45" y="7"/>
                  </a:lnTo>
                  <a:lnTo>
                    <a:pt x="45" y="10"/>
                  </a:lnTo>
                  <a:lnTo>
                    <a:pt x="43" y="11"/>
                  </a:lnTo>
                  <a:lnTo>
                    <a:pt x="36" y="11"/>
                  </a:lnTo>
                  <a:lnTo>
                    <a:pt x="33" y="12"/>
                  </a:lnTo>
                  <a:lnTo>
                    <a:pt x="33" y="13"/>
                  </a:lnTo>
                  <a:lnTo>
                    <a:pt x="36" y="14"/>
                  </a:lnTo>
                  <a:lnTo>
                    <a:pt x="35" y="16"/>
                  </a:lnTo>
                  <a:lnTo>
                    <a:pt x="21" y="16"/>
                  </a:lnTo>
                  <a:lnTo>
                    <a:pt x="22" y="18"/>
                  </a:lnTo>
                  <a:lnTo>
                    <a:pt x="21" y="21"/>
                  </a:lnTo>
                  <a:lnTo>
                    <a:pt x="14" y="25"/>
                  </a:lnTo>
                  <a:lnTo>
                    <a:pt x="9" y="25"/>
                  </a:lnTo>
                  <a:lnTo>
                    <a:pt x="9" y="24"/>
                  </a:lnTo>
                  <a:lnTo>
                    <a:pt x="13" y="22"/>
                  </a:lnTo>
                  <a:lnTo>
                    <a:pt x="12" y="21"/>
                  </a:lnTo>
                  <a:lnTo>
                    <a:pt x="4" y="20"/>
                  </a:lnTo>
                  <a:lnTo>
                    <a:pt x="0" y="18"/>
                  </a:lnTo>
                  <a:lnTo>
                    <a:pt x="2" y="16"/>
                  </a:lnTo>
                  <a:lnTo>
                    <a:pt x="8" y="14"/>
                  </a:lnTo>
                  <a:lnTo>
                    <a:pt x="0" y="10"/>
                  </a:lnTo>
                  <a:lnTo>
                    <a:pt x="0" y="8"/>
                  </a:lnTo>
                  <a:lnTo>
                    <a:pt x="24" y="8"/>
                  </a:lnTo>
                  <a:lnTo>
                    <a:pt x="25" y="5"/>
                  </a:lnTo>
                  <a:lnTo>
                    <a:pt x="29" y="4"/>
                  </a:lnTo>
                  <a:lnTo>
                    <a:pt x="33" y="4"/>
                  </a:lnTo>
                  <a:lnTo>
                    <a:pt x="29" y="1"/>
                  </a:lnTo>
                  <a:lnTo>
                    <a:pt x="31" y="0"/>
                  </a:lnTo>
                  <a:lnTo>
                    <a:pt x="4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4" name="Freeform 642"/>
            <p:cNvSpPr>
              <a:spLocks/>
            </p:cNvSpPr>
            <p:nvPr/>
          </p:nvSpPr>
          <p:spPr bwMode="gray">
            <a:xfrm>
              <a:off x="4694606" y="209577"/>
              <a:ext cx="101284" cy="28417"/>
            </a:xfrm>
            <a:custGeom>
              <a:avLst/>
              <a:gdLst/>
              <a:ahLst/>
              <a:cxnLst>
                <a:cxn ang="0">
                  <a:pos x="44" y="4"/>
                </a:cxn>
                <a:cxn ang="0">
                  <a:pos x="40" y="1"/>
                </a:cxn>
                <a:cxn ang="0">
                  <a:pos x="32" y="1"/>
                </a:cxn>
                <a:cxn ang="0">
                  <a:pos x="20" y="1"/>
                </a:cxn>
                <a:cxn ang="0">
                  <a:pos x="18" y="0"/>
                </a:cxn>
                <a:cxn ang="0">
                  <a:pos x="14" y="2"/>
                </a:cxn>
                <a:cxn ang="0">
                  <a:pos x="2" y="4"/>
                </a:cxn>
                <a:cxn ang="0">
                  <a:pos x="0" y="6"/>
                </a:cxn>
                <a:cxn ang="0">
                  <a:pos x="0" y="7"/>
                </a:cxn>
                <a:cxn ang="0">
                  <a:pos x="1" y="9"/>
                </a:cxn>
                <a:cxn ang="0">
                  <a:pos x="1" y="10"/>
                </a:cxn>
                <a:cxn ang="0">
                  <a:pos x="5" y="10"/>
                </a:cxn>
                <a:cxn ang="0">
                  <a:pos x="10" y="12"/>
                </a:cxn>
                <a:cxn ang="0">
                  <a:pos x="11" y="11"/>
                </a:cxn>
                <a:cxn ang="0">
                  <a:pos x="16" y="12"/>
                </a:cxn>
                <a:cxn ang="0">
                  <a:pos x="19" y="11"/>
                </a:cxn>
                <a:cxn ang="0">
                  <a:pos x="18" y="9"/>
                </a:cxn>
                <a:cxn ang="0">
                  <a:pos x="14" y="9"/>
                </a:cxn>
                <a:cxn ang="0">
                  <a:pos x="14" y="7"/>
                </a:cxn>
                <a:cxn ang="0">
                  <a:pos x="23" y="2"/>
                </a:cxn>
                <a:cxn ang="0">
                  <a:pos x="32" y="3"/>
                </a:cxn>
                <a:cxn ang="0">
                  <a:pos x="34" y="5"/>
                </a:cxn>
                <a:cxn ang="0">
                  <a:pos x="38" y="5"/>
                </a:cxn>
                <a:cxn ang="0">
                  <a:pos x="44" y="4"/>
                </a:cxn>
              </a:cxnLst>
              <a:rect l="0" t="0" r="r" b="b"/>
              <a:pathLst>
                <a:path w="44" h="12">
                  <a:moveTo>
                    <a:pt x="44" y="4"/>
                  </a:moveTo>
                  <a:lnTo>
                    <a:pt x="40" y="1"/>
                  </a:lnTo>
                  <a:lnTo>
                    <a:pt x="32" y="1"/>
                  </a:lnTo>
                  <a:lnTo>
                    <a:pt x="20" y="1"/>
                  </a:lnTo>
                  <a:lnTo>
                    <a:pt x="18" y="0"/>
                  </a:lnTo>
                  <a:lnTo>
                    <a:pt x="14" y="2"/>
                  </a:lnTo>
                  <a:lnTo>
                    <a:pt x="2" y="4"/>
                  </a:lnTo>
                  <a:lnTo>
                    <a:pt x="0" y="6"/>
                  </a:lnTo>
                  <a:lnTo>
                    <a:pt x="0" y="7"/>
                  </a:lnTo>
                  <a:lnTo>
                    <a:pt x="1" y="9"/>
                  </a:lnTo>
                  <a:lnTo>
                    <a:pt x="1" y="10"/>
                  </a:lnTo>
                  <a:lnTo>
                    <a:pt x="5" y="10"/>
                  </a:lnTo>
                  <a:lnTo>
                    <a:pt x="10" y="12"/>
                  </a:lnTo>
                  <a:lnTo>
                    <a:pt x="11" y="11"/>
                  </a:lnTo>
                  <a:lnTo>
                    <a:pt x="16" y="12"/>
                  </a:lnTo>
                  <a:lnTo>
                    <a:pt x="19" y="11"/>
                  </a:lnTo>
                  <a:lnTo>
                    <a:pt x="18" y="9"/>
                  </a:lnTo>
                  <a:lnTo>
                    <a:pt x="14" y="9"/>
                  </a:lnTo>
                  <a:lnTo>
                    <a:pt x="14" y="7"/>
                  </a:lnTo>
                  <a:lnTo>
                    <a:pt x="23" y="2"/>
                  </a:lnTo>
                  <a:lnTo>
                    <a:pt x="32" y="3"/>
                  </a:lnTo>
                  <a:lnTo>
                    <a:pt x="34" y="5"/>
                  </a:lnTo>
                  <a:lnTo>
                    <a:pt x="38" y="5"/>
                  </a:lnTo>
                  <a:lnTo>
                    <a:pt x="44"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5" name="Freeform 643"/>
            <p:cNvSpPr>
              <a:spLocks/>
            </p:cNvSpPr>
            <p:nvPr/>
          </p:nvSpPr>
          <p:spPr bwMode="gray">
            <a:xfrm>
              <a:off x="4813659" y="252203"/>
              <a:ext cx="15992" cy="10656"/>
            </a:xfrm>
            <a:custGeom>
              <a:avLst/>
              <a:gdLst/>
              <a:ahLst/>
              <a:cxnLst>
                <a:cxn ang="0">
                  <a:pos x="0" y="1"/>
                </a:cxn>
                <a:cxn ang="0">
                  <a:pos x="0" y="4"/>
                </a:cxn>
                <a:cxn ang="0">
                  <a:pos x="1" y="5"/>
                </a:cxn>
                <a:cxn ang="0">
                  <a:pos x="7" y="4"/>
                </a:cxn>
                <a:cxn ang="0">
                  <a:pos x="5" y="0"/>
                </a:cxn>
                <a:cxn ang="0">
                  <a:pos x="0" y="1"/>
                </a:cxn>
              </a:cxnLst>
              <a:rect l="0" t="0" r="r" b="b"/>
              <a:pathLst>
                <a:path w="7" h="5">
                  <a:moveTo>
                    <a:pt x="0" y="1"/>
                  </a:moveTo>
                  <a:lnTo>
                    <a:pt x="0" y="4"/>
                  </a:lnTo>
                  <a:lnTo>
                    <a:pt x="1" y="5"/>
                  </a:lnTo>
                  <a:lnTo>
                    <a:pt x="7" y="4"/>
                  </a:lnTo>
                  <a:lnTo>
                    <a:pt x="5"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6" name="Freeform 644"/>
            <p:cNvSpPr>
              <a:spLocks/>
            </p:cNvSpPr>
            <p:nvPr/>
          </p:nvSpPr>
          <p:spPr bwMode="gray">
            <a:xfrm>
              <a:off x="4824321" y="262859"/>
              <a:ext cx="24877" cy="8880"/>
            </a:xfrm>
            <a:custGeom>
              <a:avLst/>
              <a:gdLst/>
              <a:ahLst/>
              <a:cxnLst>
                <a:cxn ang="0">
                  <a:pos x="0" y="2"/>
                </a:cxn>
                <a:cxn ang="0">
                  <a:pos x="6" y="4"/>
                </a:cxn>
                <a:cxn ang="0">
                  <a:pos x="10" y="5"/>
                </a:cxn>
                <a:cxn ang="0">
                  <a:pos x="10" y="1"/>
                </a:cxn>
                <a:cxn ang="0">
                  <a:pos x="8" y="0"/>
                </a:cxn>
                <a:cxn ang="0">
                  <a:pos x="6" y="2"/>
                </a:cxn>
                <a:cxn ang="0">
                  <a:pos x="0" y="2"/>
                </a:cxn>
              </a:cxnLst>
              <a:rect l="0" t="0" r="r" b="b"/>
              <a:pathLst>
                <a:path w="10" h="5">
                  <a:moveTo>
                    <a:pt x="0" y="2"/>
                  </a:moveTo>
                  <a:lnTo>
                    <a:pt x="6" y="4"/>
                  </a:lnTo>
                  <a:lnTo>
                    <a:pt x="10" y="5"/>
                  </a:lnTo>
                  <a:lnTo>
                    <a:pt x="10" y="1"/>
                  </a:lnTo>
                  <a:lnTo>
                    <a:pt x="8" y="0"/>
                  </a:lnTo>
                  <a:lnTo>
                    <a:pt x="6"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7" name="Freeform 645"/>
            <p:cNvSpPr>
              <a:spLocks/>
            </p:cNvSpPr>
            <p:nvPr/>
          </p:nvSpPr>
          <p:spPr bwMode="gray">
            <a:xfrm>
              <a:off x="4795890" y="262859"/>
              <a:ext cx="17769" cy="5328"/>
            </a:xfrm>
            <a:custGeom>
              <a:avLst/>
              <a:gdLst/>
              <a:ahLst/>
              <a:cxnLst>
                <a:cxn ang="0">
                  <a:pos x="0" y="3"/>
                </a:cxn>
                <a:cxn ang="0">
                  <a:pos x="2" y="1"/>
                </a:cxn>
                <a:cxn ang="0">
                  <a:pos x="4" y="0"/>
                </a:cxn>
                <a:cxn ang="0">
                  <a:pos x="7" y="1"/>
                </a:cxn>
                <a:cxn ang="0">
                  <a:pos x="0" y="3"/>
                </a:cxn>
              </a:cxnLst>
              <a:rect l="0" t="0" r="r" b="b"/>
              <a:pathLst>
                <a:path w="7" h="3">
                  <a:moveTo>
                    <a:pt x="0" y="3"/>
                  </a:moveTo>
                  <a:lnTo>
                    <a:pt x="2" y="1"/>
                  </a:lnTo>
                  <a:lnTo>
                    <a:pt x="4" y="0"/>
                  </a:lnTo>
                  <a:lnTo>
                    <a:pt x="7" y="1"/>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8" name="Freeform 646"/>
            <p:cNvSpPr>
              <a:spLocks/>
            </p:cNvSpPr>
            <p:nvPr/>
          </p:nvSpPr>
          <p:spPr bwMode="gray">
            <a:xfrm>
              <a:off x="4838536" y="197145"/>
              <a:ext cx="10661" cy="7104"/>
            </a:xfrm>
            <a:custGeom>
              <a:avLst/>
              <a:gdLst/>
              <a:ahLst/>
              <a:cxnLst>
                <a:cxn ang="0">
                  <a:pos x="2" y="3"/>
                </a:cxn>
                <a:cxn ang="0">
                  <a:pos x="0" y="2"/>
                </a:cxn>
                <a:cxn ang="0">
                  <a:pos x="0" y="1"/>
                </a:cxn>
                <a:cxn ang="0">
                  <a:pos x="3" y="0"/>
                </a:cxn>
                <a:cxn ang="0">
                  <a:pos x="4" y="2"/>
                </a:cxn>
                <a:cxn ang="0">
                  <a:pos x="2" y="3"/>
                </a:cxn>
              </a:cxnLst>
              <a:rect l="0" t="0" r="r" b="b"/>
              <a:pathLst>
                <a:path w="4" h="3">
                  <a:moveTo>
                    <a:pt x="2" y="3"/>
                  </a:moveTo>
                  <a:lnTo>
                    <a:pt x="0" y="2"/>
                  </a:lnTo>
                  <a:lnTo>
                    <a:pt x="0" y="1"/>
                  </a:lnTo>
                  <a:lnTo>
                    <a:pt x="3" y="0"/>
                  </a:lnTo>
                  <a:lnTo>
                    <a:pt x="4" y="2"/>
                  </a:lnTo>
                  <a:lnTo>
                    <a:pt x="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19" name="Freeform 647"/>
            <p:cNvSpPr>
              <a:spLocks/>
            </p:cNvSpPr>
            <p:nvPr/>
          </p:nvSpPr>
          <p:spPr bwMode="gray">
            <a:xfrm>
              <a:off x="4854528" y="594986"/>
              <a:ext cx="126161" cy="126101"/>
            </a:xfrm>
            <a:custGeom>
              <a:avLst/>
              <a:gdLst/>
              <a:ahLst/>
              <a:cxnLst>
                <a:cxn ang="0">
                  <a:pos x="45" y="4"/>
                </a:cxn>
                <a:cxn ang="0">
                  <a:pos x="41" y="13"/>
                </a:cxn>
                <a:cxn ang="0">
                  <a:pos x="36" y="14"/>
                </a:cxn>
                <a:cxn ang="0">
                  <a:pos x="35" y="30"/>
                </a:cxn>
                <a:cxn ang="0">
                  <a:pos x="38" y="36"/>
                </a:cxn>
                <a:cxn ang="0">
                  <a:pos x="54" y="47"/>
                </a:cxn>
                <a:cxn ang="0">
                  <a:pos x="53" y="51"/>
                </a:cxn>
                <a:cxn ang="0">
                  <a:pos x="45" y="53"/>
                </a:cxn>
                <a:cxn ang="0">
                  <a:pos x="36" y="55"/>
                </a:cxn>
                <a:cxn ang="0">
                  <a:pos x="27" y="50"/>
                </a:cxn>
                <a:cxn ang="0">
                  <a:pos x="19" y="50"/>
                </a:cxn>
                <a:cxn ang="0">
                  <a:pos x="19" y="45"/>
                </a:cxn>
                <a:cxn ang="0">
                  <a:pos x="22" y="39"/>
                </a:cxn>
                <a:cxn ang="0">
                  <a:pos x="17" y="38"/>
                </a:cxn>
                <a:cxn ang="0">
                  <a:pos x="10" y="36"/>
                </a:cxn>
                <a:cxn ang="0">
                  <a:pos x="9" y="33"/>
                </a:cxn>
                <a:cxn ang="0">
                  <a:pos x="5" y="37"/>
                </a:cxn>
                <a:cxn ang="0">
                  <a:pos x="1" y="35"/>
                </a:cxn>
                <a:cxn ang="0">
                  <a:pos x="0" y="31"/>
                </a:cxn>
                <a:cxn ang="0">
                  <a:pos x="2" y="24"/>
                </a:cxn>
                <a:cxn ang="0">
                  <a:pos x="8" y="23"/>
                </a:cxn>
                <a:cxn ang="0">
                  <a:pos x="11" y="19"/>
                </a:cxn>
                <a:cxn ang="0">
                  <a:pos x="12" y="14"/>
                </a:cxn>
                <a:cxn ang="0">
                  <a:pos x="9" y="11"/>
                </a:cxn>
                <a:cxn ang="0">
                  <a:pos x="11" y="7"/>
                </a:cxn>
                <a:cxn ang="0">
                  <a:pos x="15" y="7"/>
                </a:cxn>
                <a:cxn ang="0">
                  <a:pos x="18" y="1"/>
                </a:cxn>
                <a:cxn ang="0">
                  <a:pos x="37" y="0"/>
                </a:cxn>
                <a:cxn ang="0">
                  <a:pos x="45" y="4"/>
                </a:cxn>
              </a:cxnLst>
              <a:rect l="0" t="0" r="r" b="b"/>
              <a:pathLst>
                <a:path w="54" h="55">
                  <a:moveTo>
                    <a:pt x="45" y="4"/>
                  </a:moveTo>
                  <a:lnTo>
                    <a:pt x="41" y="13"/>
                  </a:lnTo>
                  <a:lnTo>
                    <a:pt x="36" y="14"/>
                  </a:lnTo>
                  <a:lnTo>
                    <a:pt x="35" y="30"/>
                  </a:lnTo>
                  <a:lnTo>
                    <a:pt x="38" y="36"/>
                  </a:lnTo>
                  <a:lnTo>
                    <a:pt x="54" y="47"/>
                  </a:lnTo>
                  <a:lnTo>
                    <a:pt x="53" y="51"/>
                  </a:lnTo>
                  <a:lnTo>
                    <a:pt x="45" y="53"/>
                  </a:lnTo>
                  <a:lnTo>
                    <a:pt x="36" y="55"/>
                  </a:lnTo>
                  <a:lnTo>
                    <a:pt x="27" y="50"/>
                  </a:lnTo>
                  <a:lnTo>
                    <a:pt x="19" y="50"/>
                  </a:lnTo>
                  <a:lnTo>
                    <a:pt x="19" y="45"/>
                  </a:lnTo>
                  <a:lnTo>
                    <a:pt x="22" y="39"/>
                  </a:lnTo>
                  <a:lnTo>
                    <a:pt x="17" y="38"/>
                  </a:lnTo>
                  <a:lnTo>
                    <a:pt x="10" y="36"/>
                  </a:lnTo>
                  <a:lnTo>
                    <a:pt x="9" y="33"/>
                  </a:lnTo>
                  <a:lnTo>
                    <a:pt x="5" y="37"/>
                  </a:lnTo>
                  <a:lnTo>
                    <a:pt x="1" y="35"/>
                  </a:lnTo>
                  <a:lnTo>
                    <a:pt x="0" y="31"/>
                  </a:lnTo>
                  <a:lnTo>
                    <a:pt x="2" y="24"/>
                  </a:lnTo>
                  <a:lnTo>
                    <a:pt x="8" y="23"/>
                  </a:lnTo>
                  <a:lnTo>
                    <a:pt x="11" y="19"/>
                  </a:lnTo>
                  <a:lnTo>
                    <a:pt x="12" y="14"/>
                  </a:lnTo>
                  <a:lnTo>
                    <a:pt x="9" y="11"/>
                  </a:lnTo>
                  <a:lnTo>
                    <a:pt x="11" y="7"/>
                  </a:lnTo>
                  <a:lnTo>
                    <a:pt x="15" y="7"/>
                  </a:lnTo>
                  <a:lnTo>
                    <a:pt x="18" y="1"/>
                  </a:lnTo>
                  <a:lnTo>
                    <a:pt x="37" y="0"/>
                  </a:lnTo>
                  <a:lnTo>
                    <a:pt x="45"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0" name="Freeform 648"/>
            <p:cNvSpPr>
              <a:spLocks/>
            </p:cNvSpPr>
            <p:nvPr/>
          </p:nvSpPr>
          <p:spPr bwMode="gray">
            <a:xfrm>
              <a:off x="4866967" y="683790"/>
              <a:ext cx="24877" cy="12433"/>
            </a:xfrm>
            <a:custGeom>
              <a:avLst/>
              <a:gdLst/>
              <a:ahLst/>
              <a:cxnLst>
                <a:cxn ang="0">
                  <a:pos x="4" y="0"/>
                </a:cxn>
                <a:cxn ang="0">
                  <a:pos x="11" y="4"/>
                </a:cxn>
                <a:cxn ang="0">
                  <a:pos x="10" y="6"/>
                </a:cxn>
                <a:cxn ang="0">
                  <a:pos x="0" y="1"/>
                </a:cxn>
                <a:cxn ang="0">
                  <a:pos x="4" y="0"/>
                </a:cxn>
              </a:cxnLst>
              <a:rect l="0" t="0" r="r" b="b"/>
              <a:pathLst>
                <a:path w="11" h="6">
                  <a:moveTo>
                    <a:pt x="4" y="0"/>
                  </a:moveTo>
                  <a:lnTo>
                    <a:pt x="11" y="4"/>
                  </a:lnTo>
                  <a:lnTo>
                    <a:pt x="10" y="6"/>
                  </a:lnTo>
                  <a:lnTo>
                    <a:pt x="0" y="1"/>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1" name="Freeform 649"/>
            <p:cNvSpPr>
              <a:spLocks/>
            </p:cNvSpPr>
            <p:nvPr/>
          </p:nvSpPr>
          <p:spPr bwMode="gray">
            <a:xfrm>
              <a:off x="5346733" y="600314"/>
              <a:ext cx="15992" cy="8880"/>
            </a:xfrm>
            <a:custGeom>
              <a:avLst/>
              <a:gdLst/>
              <a:ahLst/>
              <a:cxnLst>
                <a:cxn ang="0">
                  <a:pos x="2" y="3"/>
                </a:cxn>
                <a:cxn ang="0">
                  <a:pos x="6" y="2"/>
                </a:cxn>
                <a:cxn ang="0">
                  <a:pos x="7" y="0"/>
                </a:cxn>
                <a:cxn ang="0">
                  <a:pos x="2" y="0"/>
                </a:cxn>
                <a:cxn ang="0">
                  <a:pos x="0" y="0"/>
                </a:cxn>
                <a:cxn ang="0">
                  <a:pos x="2" y="3"/>
                </a:cxn>
              </a:cxnLst>
              <a:rect l="0" t="0" r="r" b="b"/>
              <a:pathLst>
                <a:path w="7" h="3">
                  <a:moveTo>
                    <a:pt x="2" y="3"/>
                  </a:moveTo>
                  <a:lnTo>
                    <a:pt x="6" y="2"/>
                  </a:lnTo>
                  <a:lnTo>
                    <a:pt x="7" y="0"/>
                  </a:lnTo>
                  <a:lnTo>
                    <a:pt x="2" y="0"/>
                  </a:lnTo>
                  <a:lnTo>
                    <a:pt x="0" y="0"/>
                  </a:lnTo>
                  <a:lnTo>
                    <a:pt x="2"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2" name="Freeform 650"/>
            <p:cNvSpPr>
              <a:spLocks/>
            </p:cNvSpPr>
            <p:nvPr/>
          </p:nvSpPr>
          <p:spPr bwMode="gray">
            <a:xfrm>
              <a:off x="5094412" y="179384"/>
              <a:ext cx="49754" cy="37298"/>
            </a:xfrm>
            <a:custGeom>
              <a:avLst/>
              <a:gdLst/>
              <a:ahLst/>
              <a:cxnLst>
                <a:cxn ang="0">
                  <a:pos x="14" y="0"/>
                </a:cxn>
                <a:cxn ang="0">
                  <a:pos x="19" y="0"/>
                </a:cxn>
                <a:cxn ang="0">
                  <a:pos x="21" y="2"/>
                </a:cxn>
                <a:cxn ang="0">
                  <a:pos x="19" y="4"/>
                </a:cxn>
                <a:cxn ang="0">
                  <a:pos x="22" y="8"/>
                </a:cxn>
                <a:cxn ang="0">
                  <a:pos x="22" y="11"/>
                </a:cxn>
                <a:cxn ang="0">
                  <a:pos x="13" y="11"/>
                </a:cxn>
                <a:cxn ang="0">
                  <a:pos x="12" y="13"/>
                </a:cxn>
                <a:cxn ang="0">
                  <a:pos x="9" y="16"/>
                </a:cxn>
                <a:cxn ang="0">
                  <a:pos x="6" y="16"/>
                </a:cxn>
                <a:cxn ang="0">
                  <a:pos x="4" y="13"/>
                </a:cxn>
                <a:cxn ang="0">
                  <a:pos x="0" y="11"/>
                </a:cxn>
                <a:cxn ang="0">
                  <a:pos x="4" y="8"/>
                </a:cxn>
                <a:cxn ang="0">
                  <a:pos x="3" y="6"/>
                </a:cxn>
                <a:cxn ang="0">
                  <a:pos x="7" y="3"/>
                </a:cxn>
                <a:cxn ang="0">
                  <a:pos x="13" y="2"/>
                </a:cxn>
                <a:cxn ang="0">
                  <a:pos x="14" y="0"/>
                </a:cxn>
              </a:cxnLst>
              <a:rect l="0" t="0" r="r" b="b"/>
              <a:pathLst>
                <a:path w="22" h="16">
                  <a:moveTo>
                    <a:pt x="14" y="0"/>
                  </a:moveTo>
                  <a:lnTo>
                    <a:pt x="19" y="0"/>
                  </a:lnTo>
                  <a:lnTo>
                    <a:pt x="21" y="2"/>
                  </a:lnTo>
                  <a:lnTo>
                    <a:pt x="19" y="4"/>
                  </a:lnTo>
                  <a:lnTo>
                    <a:pt x="22" y="8"/>
                  </a:lnTo>
                  <a:lnTo>
                    <a:pt x="22" y="11"/>
                  </a:lnTo>
                  <a:lnTo>
                    <a:pt x="13" y="11"/>
                  </a:lnTo>
                  <a:lnTo>
                    <a:pt x="12" y="13"/>
                  </a:lnTo>
                  <a:lnTo>
                    <a:pt x="9" y="16"/>
                  </a:lnTo>
                  <a:lnTo>
                    <a:pt x="6" y="16"/>
                  </a:lnTo>
                  <a:lnTo>
                    <a:pt x="4" y="13"/>
                  </a:lnTo>
                  <a:lnTo>
                    <a:pt x="0" y="11"/>
                  </a:lnTo>
                  <a:lnTo>
                    <a:pt x="4" y="8"/>
                  </a:lnTo>
                  <a:lnTo>
                    <a:pt x="3" y="6"/>
                  </a:lnTo>
                  <a:lnTo>
                    <a:pt x="7" y="3"/>
                  </a:lnTo>
                  <a:lnTo>
                    <a:pt x="13" y="2"/>
                  </a:lnTo>
                  <a:lnTo>
                    <a:pt x="1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3" name="Freeform 651"/>
            <p:cNvSpPr>
              <a:spLocks/>
            </p:cNvSpPr>
            <p:nvPr/>
          </p:nvSpPr>
          <p:spPr bwMode="gray">
            <a:xfrm>
              <a:off x="5026889" y="216681"/>
              <a:ext cx="55084" cy="24865"/>
            </a:xfrm>
            <a:custGeom>
              <a:avLst/>
              <a:gdLst/>
              <a:ahLst/>
              <a:cxnLst>
                <a:cxn ang="0">
                  <a:pos x="24" y="0"/>
                </a:cxn>
                <a:cxn ang="0">
                  <a:pos x="24" y="3"/>
                </a:cxn>
                <a:cxn ang="0">
                  <a:pos x="17" y="3"/>
                </a:cxn>
                <a:cxn ang="0">
                  <a:pos x="16" y="5"/>
                </a:cxn>
                <a:cxn ang="0">
                  <a:pos x="20" y="9"/>
                </a:cxn>
                <a:cxn ang="0">
                  <a:pos x="18" y="11"/>
                </a:cxn>
                <a:cxn ang="0">
                  <a:pos x="4" y="10"/>
                </a:cxn>
                <a:cxn ang="0">
                  <a:pos x="0" y="9"/>
                </a:cxn>
                <a:cxn ang="0">
                  <a:pos x="0" y="5"/>
                </a:cxn>
                <a:cxn ang="0">
                  <a:pos x="3" y="4"/>
                </a:cxn>
                <a:cxn ang="0">
                  <a:pos x="3" y="1"/>
                </a:cxn>
                <a:cxn ang="0">
                  <a:pos x="17" y="1"/>
                </a:cxn>
                <a:cxn ang="0">
                  <a:pos x="20" y="0"/>
                </a:cxn>
                <a:cxn ang="0">
                  <a:pos x="24" y="0"/>
                </a:cxn>
              </a:cxnLst>
              <a:rect l="0" t="0" r="r" b="b"/>
              <a:pathLst>
                <a:path w="24" h="11">
                  <a:moveTo>
                    <a:pt x="24" y="0"/>
                  </a:moveTo>
                  <a:lnTo>
                    <a:pt x="24" y="3"/>
                  </a:lnTo>
                  <a:lnTo>
                    <a:pt x="17" y="3"/>
                  </a:lnTo>
                  <a:lnTo>
                    <a:pt x="16" y="5"/>
                  </a:lnTo>
                  <a:lnTo>
                    <a:pt x="20" y="9"/>
                  </a:lnTo>
                  <a:lnTo>
                    <a:pt x="18" y="11"/>
                  </a:lnTo>
                  <a:lnTo>
                    <a:pt x="4" y="10"/>
                  </a:lnTo>
                  <a:lnTo>
                    <a:pt x="0" y="9"/>
                  </a:lnTo>
                  <a:lnTo>
                    <a:pt x="0" y="5"/>
                  </a:lnTo>
                  <a:lnTo>
                    <a:pt x="3" y="4"/>
                  </a:lnTo>
                  <a:lnTo>
                    <a:pt x="3" y="1"/>
                  </a:lnTo>
                  <a:lnTo>
                    <a:pt x="17" y="1"/>
                  </a:lnTo>
                  <a:lnTo>
                    <a:pt x="20" y="0"/>
                  </a:lnTo>
                  <a:lnTo>
                    <a:pt x="2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4" name="Freeform 652"/>
            <p:cNvSpPr>
              <a:spLocks/>
            </p:cNvSpPr>
            <p:nvPr/>
          </p:nvSpPr>
          <p:spPr bwMode="gray">
            <a:xfrm>
              <a:off x="5048212" y="200697"/>
              <a:ext cx="24877" cy="8880"/>
            </a:xfrm>
            <a:custGeom>
              <a:avLst/>
              <a:gdLst/>
              <a:ahLst/>
              <a:cxnLst>
                <a:cxn ang="0">
                  <a:pos x="8" y="0"/>
                </a:cxn>
                <a:cxn ang="0">
                  <a:pos x="11" y="2"/>
                </a:cxn>
                <a:cxn ang="0">
                  <a:pos x="7" y="4"/>
                </a:cxn>
                <a:cxn ang="0">
                  <a:pos x="0" y="3"/>
                </a:cxn>
                <a:cxn ang="0">
                  <a:pos x="0" y="1"/>
                </a:cxn>
                <a:cxn ang="0">
                  <a:pos x="8" y="0"/>
                </a:cxn>
              </a:cxnLst>
              <a:rect l="0" t="0" r="r" b="b"/>
              <a:pathLst>
                <a:path w="11" h="4">
                  <a:moveTo>
                    <a:pt x="8" y="0"/>
                  </a:moveTo>
                  <a:lnTo>
                    <a:pt x="11" y="2"/>
                  </a:lnTo>
                  <a:lnTo>
                    <a:pt x="7" y="4"/>
                  </a:lnTo>
                  <a:lnTo>
                    <a:pt x="0" y="3"/>
                  </a:lnTo>
                  <a:lnTo>
                    <a:pt x="0" y="1"/>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5" name="Freeform 653"/>
            <p:cNvSpPr>
              <a:spLocks/>
            </p:cNvSpPr>
            <p:nvPr/>
          </p:nvSpPr>
          <p:spPr bwMode="gray">
            <a:xfrm>
              <a:off x="5089081" y="152743"/>
              <a:ext cx="23100" cy="7104"/>
            </a:xfrm>
            <a:custGeom>
              <a:avLst/>
              <a:gdLst/>
              <a:ahLst/>
              <a:cxnLst>
                <a:cxn ang="0">
                  <a:pos x="0" y="1"/>
                </a:cxn>
                <a:cxn ang="0">
                  <a:pos x="9" y="0"/>
                </a:cxn>
                <a:cxn ang="0">
                  <a:pos x="10" y="3"/>
                </a:cxn>
                <a:cxn ang="0">
                  <a:pos x="6" y="3"/>
                </a:cxn>
                <a:cxn ang="0">
                  <a:pos x="0" y="1"/>
                </a:cxn>
              </a:cxnLst>
              <a:rect l="0" t="0" r="r" b="b"/>
              <a:pathLst>
                <a:path w="10" h="3">
                  <a:moveTo>
                    <a:pt x="0" y="1"/>
                  </a:moveTo>
                  <a:lnTo>
                    <a:pt x="9" y="0"/>
                  </a:lnTo>
                  <a:lnTo>
                    <a:pt x="10" y="3"/>
                  </a:lnTo>
                  <a:lnTo>
                    <a:pt x="6"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6" name="Freeform 654"/>
            <p:cNvSpPr>
              <a:spLocks/>
            </p:cNvSpPr>
            <p:nvPr/>
          </p:nvSpPr>
          <p:spPr bwMode="gray">
            <a:xfrm>
              <a:off x="5003789" y="175832"/>
              <a:ext cx="15992" cy="3552"/>
            </a:xfrm>
            <a:custGeom>
              <a:avLst/>
              <a:gdLst/>
              <a:ahLst/>
              <a:cxnLst>
                <a:cxn ang="0">
                  <a:pos x="0" y="2"/>
                </a:cxn>
                <a:cxn ang="0">
                  <a:pos x="0" y="1"/>
                </a:cxn>
                <a:cxn ang="0">
                  <a:pos x="4" y="0"/>
                </a:cxn>
                <a:cxn ang="0">
                  <a:pos x="7" y="1"/>
                </a:cxn>
                <a:cxn ang="0">
                  <a:pos x="5" y="2"/>
                </a:cxn>
                <a:cxn ang="0">
                  <a:pos x="0" y="2"/>
                </a:cxn>
              </a:cxnLst>
              <a:rect l="0" t="0" r="r" b="b"/>
              <a:pathLst>
                <a:path w="7" h="2">
                  <a:moveTo>
                    <a:pt x="0" y="2"/>
                  </a:moveTo>
                  <a:lnTo>
                    <a:pt x="0" y="1"/>
                  </a:lnTo>
                  <a:lnTo>
                    <a:pt x="4" y="0"/>
                  </a:lnTo>
                  <a:lnTo>
                    <a:pt x="7" y="1"/>
                  </a:lnTo>
                  <a:lnTo>
                    <a:pt x="5"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7" name="Freeform 655"/>
            <p:cNvSpPr>
              <a:spLocks/>
            </p:cNvSpPr>
            <p:nvPr/>
          </p:nvSpPr>
          <p:spPr bwMode="gray">
            <a:xfrm>
              <a:off x="5048212" y="182936"/>
              <a:ext cx="12438" cy="5328"/>
            </a:xfrm>
            <a:custGeom>
              <a:avLst/>
              <a:gdLst/>
              <a:ahLst/>
              <a:cxnLst>
                <a:cxn ang="0">
                  <a:pos x="0" y="1"/>
                </a:cxn>
                <a:cxn ang="0">
                  <a:pos x="6" y="0"/>
                </a:cxn>
                <a:cxn ang="0">
                  <a:pos x="6" y="1"/>
                </a:cxn>
                <a:cxn ang="0">
                  <a:pos x="2" y="2"/>
                </a:cxn>
                <a:cxn ang="0">
                  <a:pos x="0" y="1"/>
                </a:cxn>
              </a:cxnLst>
              <a:rect l="0" t="0" r="r" b="b"/>
              <a:pathLst>
                <a:path w="6" h="2">
                  <a:moveTo>
                    <a:pt x="0" y="1"/>
                  </a:moveTo>
                  <a:lnTo>
                    <a:pt x="6" y="0"/>
                  </a:lnTo>
                  <a:lnTo>
                    <a:pt x="6" y="1"/>
                  </a:lnTo>
                  <a:lnTo>
                    <a:pt x="2"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8" name="Freeform 656"/>
            <p:cNvSpPr>
              <a:spLocks/>
            </p:cNvSpPr>
            <p:nvPr/>
          </p:nvSpPr>
          <p:spPr bwMode="gray">
            <a:xfrm>
              <a:off x="4977135" y="237994"/>
              <a:ext cx="40869" cy="21313"/>
            </a:xfrm>
            <a:custGeom>
              <a:avLst/>
              <a:gdLst/>
              <a:ahLst/>
              <a:cxnLst>
                <a:cxn ang="0">
                  <a:pos x="7" y="0"/>
                </a:cxn>
                <a:cxn ang="0">
                  <a:pos x="11" y="1"/>
                </a:cxn>
                <a:cxn ang="0">
                  <a:pos x="16" y="2"/>
                </a:cxn>
                <a:cxn ang="0">
                  <a:pos x="17" y="3"/>
                </a:cxn>
                <a:cxn ang="0">
                  <a:pos x="12" y="3"/>
                </a:cxn>
                <a:cxn ang="0">
                  <a:pos x="5" y="6"/>
                </a:cxn>
                <a:cxn ang="0">
                  <a:pos x="5" y="9"/>
                </a:cxn>
                <a:cxn ang="0">
                  <a:pos x="2" y="8"/>
                </a:cxn>
                <a:cxn ang="0">
                  <a:pos x="1" y="6"/>
                </a:cxn>
                <a:cxn ang="0">
                  <a:pos x="1" y="2"/>
                </a:cxn>
                <a:cxn ang="0">
                  <a:pos x="0" y="0"/>
                </a:cxn>
                <a:cxn ang="0">
                  <a:pos x="7" y="0"/>
                </a:cxn>
              </a:cxnLst>
              <a:rect l="0" t="0" r="r" b="b"/>
              <a:pathLst>
                <a:path w="17" h="9">
                  <a:moveTo>
                    <a:pt x="7" y="0"/>
                  </a:moveTo>
                  <a:lnTo>
                    <a:pt x="11" y="1"/>
                  </a:lnTo>
                  <a:lnTo>
                    <a:pt x="16" y="2"/>
                  </a:lnTo>
                  <a:lnTo>
                    <a:pt x="17" y="3"/>
                  </a:lnTo>
                  <a:lnTo>
                    <a:pt x="12" y="3"/>
                  </a:lnTo>
                  <a:lnTo>
                    <a:pt x="5" y="6"/>
                  </a:lnTo>
                  <a:lnTo>
                    <a:pt x="5" y="9"/>
                  </a:lnTo>
                  <a:lnTo>
                    <a:pt x="2" y="8"/>
                  </a:lnTo>
                  <a:lnTo>
                    <a:pt x="1" y="6"/>
                  </a:lnTo>
                  <a:lnTo>
                    <a:pt x="1" y="2"/>
                  </a:lnTo>
                  <a:lnTo>
                    <a:pt x="0" y="0"/>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29" name="Freeform 657"/>
            <p:cNvSpPr>
              <a:spLocks/>
            </p:cNvSpPr>
            <p:nvPr/>
          </p:nvSpPr>
          <p:spPr bwMode="gray">
            <a:xfrm>
              <a:off x="5009120" y="262859"/>
              <a:ext cx="21323" cy="8880"/>
            </a:xfrm>
            <a:custGeom>
              <a:avLst/>
              <a:gdLst/>
              <a:ahLst/>
              <a:cxnLst>
                <a:cxn ang="0">
                  <a:pos x="7" y="0"/>
                </a:cxn>
                <a:cxn ang="0">
                  <a:pos x="9" y="1"/>
                </a:cxn>
                <a:cxn ang="0">
                  <a:pos x="10" y="3"/>
                </a:cxn>
                <a:cxn ang="0">
                  <a:pos x="6" y="4"/>
                </a:cxn>
                <a:cxn ang="0">
                  <a:pos x="3" y="3"/>
                </a:cxn>
                <a:cxn ang="0">
                  <a:pos x="0" y="1"/>
                </a:cxn>
                <a:cxn ang="0">
                  <a:pos x="0" y="0"/>
                </a:cxn>
                <a:cxn ang="0">
                  <a:pos x="7" y="0"/>
                </a:cxn>
              </a:cxnLst>
              <a:rect l="0" t="0" r="r" b="b"/>
              <a:pathLst>
                <a:path w="10" h="4">
                  <a:moveTo>
                    <a:pt x="7" y="0"/>
                  </a:moveTo>
                  <a:lnTo>
                    <a:pt x="9" y="1"/>
                  </a:lnTo>
                  <a:lnTo>
                    <a:pt x="10" y="3"/>
                  </a:lnTo>
                  <a:lnTo>
                    <a:pt x="6" y="4"/>
                  </a:lnTo>
                  <a:lnTo>
                    <a:pt x="3" y="3"/>
                  </a:lnTo>
                  <a:lnTo>
                    <a:pt x="0" y="1"/>
                  </a:lnTo>
                  <a:lnTo>
                    <a:pt x="0" y="0"/>
                  </a:lnTo>
                  <a:lnTo>
                    <a:pt x="7"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0" name="Freeform 658"/>
            <p:cNvSpPr>
              <a:spLocks/>
            </p:cNvSpPr>
            <p:nvPr/>
          </p:nvSpPr>
          <p:spPr bwMode="gray">
            <a:xfrm>
              <a:off x="5256111" y="582553"/>
              <a:ext cx="31984" cy="24865"/>
            </a:xfrm>
            <a:custGeom>
              <a:avLst/>
              <a:gdLst/>
              <a:ahLst/>
              <a:cxnLst>
                <a:cxn ang="0">
                  <a:pos x="4" y="10"/>
                </a:cxn>
                <a:cxn ang="0">
                  <a:pos x="0" y="8"/>
                </a:cxn>
                <a:cxn ang="0">
                  <a:pos x="0" y="4"/>
                </a:cxn>
                <a:cxn ang="0">
                  <a:pos x="7" y="0"/>
                </a:cxn>
                <a:cxn ang="0">
                  <a:pos x="14" y="4"/>
                </a:cxn>
                <a:cxn ang="0">
                  <a:pos x="9" y="8"/>
                </a:cxn>
                <a:cxn ang="0">
                  <a:pos x="4" y="10"/>
                </a:cxn>
              </a:cxnLst>
              <a:rect l="0" t="0" r="r" b="b"/>
              <a:pathLst>
                <a:path w="14" h="10">
                  <a:moveTo>
                    <a:pt x="4" y="10"/>
                  </a:moveTo>
                  <a:lnTo>
                    <a:pt x="0" y="8"/>
                  </a:lnTo>
                  <a:lnTo>
                    <a:pt x="0" y="4"/>
                  </a:lnTo>
                  <a:lnTo>
                    <a:pt x="7" y="0"/>
                  </a:lnTo>
                  <a:lnTo>
                    <a:pt x="14" y="4"/>
                  </a:lnTo>
                  <a:lnTo>
                    <a:pt x="9" y="8"/>
                  </a:lnTo>
                  <a:lnTo>
                    <a:pt x="4" y="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1" name="Freeform 659"/>
            <p:cNvSpPr>
              <a:spLocks/>
            </p:cNvSpPr>
            <p:nvPr/>
          </p:nvSpPr>
          <p:spPr bwMode="gray">
            <a:xfrm>
              <a:off x="5602609" y="506182"/>
              <a:ext cx="15992" cy="8880"/>
            </a:xfrm>
            <a:custGeom>
              <a:avLst/>
              <a:gdLst/>
              <a:ahLst/>
              <a:cxnLst>
                <a:cxn ang="0">
                  <a:pos x="4" y="3"/>
                </a:cxn>
                <a:cxn ang="0">
                  <a:pos x="6" y="1"/>
                </a:cxn>
                <a:cxn ang="0">
                  <a:pos x="2" y="0"/>
                </a:cxn>
                <a:cxn ang="0">
                  <a:pos x="0" y="0"/>
                </a:cxn>
                <a:cxn ang="0">
                  <a:pos x="0" y="2"/>
                </a:cxn>
                <a:cxn ang="0">
                  <a:pos x="4" y="3"/>
                </a:cxn>
              </a:cxnLst>
              <a:rect l="0" t="0" r="r" b="b"/>
              <a:pathLst>
                <a:path w="6" h="3">
                  <a:moveTo>
                    <a:pt x="4" y="3"/>
                  </a:moveTo>
                  <a:lnTo>
                    <a:pt x="6" y="1"/>
                  </a:lnTo>
                  <a:lnTo>
                    <a:pt x="2" y="0"/>
                  </a:lnTo>
                  <a:lnTo>
                    <a:pt x="0" y="0"/>
                  </a:lnTo>
                  <a:lnTo>
                    <a:pt x="0" y="2"/>
                  </a:lnTo>
                  <a:lnTo>
                    <a:pt x="4"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2" name="Freeform 660"/>
            <p:cNvSpPr>
              <a:spLocks/>
            </p:cNvSpPr>
            <p:nvPr/>
          </p:nvSpPr>
          <p:spPr bwMode="gray">
            <a:xfrm>
              <a:off x="5517317" y="550584"/>
              <a:ext cx="17769" cy="3552"/>
            </a:xfrm>
            <a:custGeom>
              <a:avLst/>
              <a:gdLst/>
              <a:ahLst/>
              <a:cxnLst>
                <a:cxn ang="0">
                  <a:pos x="3" y="0"/>
                </a:cxn>
                <a:cxn ang="0">
                  <a:pos x="7" y="0"/>
                </a:cxn>
                <a:cxn ang="0">
                  <a:pos x="4" y="2"/>
                </a:cxn>
                <a:cxn ang="0">
                  <a:pos x="0" y="1"/>
                </a:cxn>
                <a:cxn ang="0">
                  <a:pos x="3" y="0"/>
                </a:cxn>
              </a:cxnLst>
              <a:rect l="0" t="0" r="r" b="b"/>
              <a:pathLst>
                <a:path w="7" h="2">
                  <a:moveTo>
                    <a:pt x="3" y="0"/>
                  </a:moveTo>
                  <a:lnTo>
                    <a:pt x="7" y="0"/>
                  </a:lnTo>
                  <a:lnTo>
                    <a:pt x="4" y="2"/>
                  </a:lnTo>
                  <a:lnTo>
                    <a:pt x="0"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3" name="Freeform 661"/>
            <p:cNvSpPr>
              <a:spLocks/>
            </p:cNvSpPr>
            <p:nvPr/>
          </p:nvSpPr>
          <p:spPr bwMode="gray">
            <a:xfrm>
              <a:off x="5536863" y="550584"/>
              <a:ext cx="14215" cy="3552"/>
            </a:xfrm>
            <a:custGeom>
              <a:avLst/>
              <a:gdLst/>
              <a:ahLst/>
              <a:cxnLst>
                <a:cxn ang="0">
                  <a:pos x="0" y="0"/>
                </a:cxn>
                <a:cxn ang="0">
                  <a:pos x="3" y="2"/>
                </a:cxn>
                <a:cxn ang="0">
                  <a:pos x="6" y="0"/>
                </a:cxn>
                <a:cxn ang="0">
                  <a:pos x="0" y="0"/>
                </a:cxn>
              </a:cxnLst>
              <a:rect l="0" t="0" r="r" b="b"/>
              <a:pathLst>
                <a:path w="6" h="2">
                  <a:moveTo>
                    <a:pt x="0" y="0"/>
                  </a:moveTo>
                  <a:lnTo>
                    <a:pt x="3" y="2"/>
                  </a:lnTo>
                  <a:lnTo>
                    <a:pt x="6"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4" name="Freeform 662"/>
            <p:cNvSpPr>
              <a:spLocks/>
            </p:cNvSpPr>
            <p:nvPr/>
          </p:nvSpPr>
          <p:spPr bwMode="gray">
            <a:xfrm>
              <a:off x="5554632" y="554136"/>
              <a:ext cx="10661" cy="7104"/>
            </a:xfrm>
            <a:custGeom>
              <a:avLst/>
              <a:gdLst/>
              <a:ahLst/>
              <a:cxnLst>
                <a:cxn ang="0">
                  <a:pos x="0" y="1"/>
                </a:cxn>
                <a:cxn ang="0">
                  <a:pos x="4" y="0"/>
                </a:cxn>
                <a:cxn ang="0">
                  <a:pos x="5" y="2"/>
                </a:cxn>
                <a:cxn ang="0">
                  <a:pos x="1" y="2"/>
                </a:cxn>
                <a:cxn ang="0">
                  <a:pos x="0" y="1"/>
                </a:cxn>
              </a:cxnLst>
              <a:rect l="0" t="0" r="r" b="b"/>
              <a:pathLst>
                <a:path w="5" h="2">
                  <a:moveTo>
                    <a:pt x="0" y="1"/>
                  </a:moveTo>
                  <a:lnTo>
                    <a:pt x="4" y="0"/>
                  </a:lnTo>
                  <a:lnTo>
                    <a:pt x="5" y="2"/>
                  </a:lnTo>
                  <a:lnTo>
                    <a:pt x="1"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5" name="Freeform 663"/>
            <p:cNvSpPr>
              <a:spLocks/>
            </p:cNvSpPr>
            <p:nvPr/>
          </p:nvSpPr>
          <p:spPr bwMode="gray">
            <a:xfrm>
              <a:off x="5584840" y="548808"/>
              <a:ext cx="14215" cy="3552"/>
            </a:xfrm>
            <a:custGeom>
              <a:avLst/>
              <a:gdLst/>
              <a:ahLst/>
              <a:cxnLst>
                <a:cxn ang="0">
                  <a:pos x="1" y="0"/>
                </a:cxn>
                <a:cxn ang="0">
                  <a:pos x="3" y="0"/>
                </a:cxn>
                <a:cxn ang="0">
                  <a:pos x="6" y="1"/>
                </a:cxn>
                <a:cxn ang="0">
                  <a:pos x="0" y="2"/>
                </a:cxn>
                <a:cxn ang="0">
                  <a:pos x="1" y="0"/>
                </a:cxn>
              </a:cxnLst>
              <a:rect l="0" t="0" r="r" b="b"/>
              <a:pathLst>
                <a:path w="6" h="2">
                  <a:moveTo>
                    <a:pt x="1" y="0"/>
                  </a:moveTo>
                  <a:lnTo>
                    <a:pt x="3" y="0"/>
                  </a:lnTo>
                  <a:lnTo>
                    <a:pt x="6" y="1"/>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6" name="Freeform 664"/>
            <p:cNvSpPr>
              <a:spLocks/>
            </p:cNvSpPr>
            <p:nvPr/>
          </p:nvSpPr>
          <p:spPr bwMode="gray">
            <a:xfrm>
              <a:off x="5442687" y="607418"/>
              <a:ext cx="19546" cy="12433"/>
            </a:xfrm>
            <a:custGeom>
              <a:avLst/>
              <a:gdLst/>
              <a:ahLst/>
              <a:cxnLst>
                <a:cxn ang="0">
                  <a:pos x="0" y="2"/>
                </a:cxn>
                <a:cxn ang="0">
                  <a:pos x="5" y="0"/>
                </a:cxn>
                <a:cxn ang="0">
                  <a:pos x="8" y="0"/>
                </a:cxn>
                <a:cxn ang="0">
                  <a:pos x="9" y="3"/>
                </a:cxn>
                <a:cxn ang="0">
                  <a:pos x="6" y="6"/>
                </a:cxn>
                <a:cxn ang="0">
                  <a:pos x="1" y="5"/>
                </a:cxn>
                <a:cxn ang="0">
                  <a:pos x="0" y="2"/>
                </a:cxn>
              </a:cxnLst>
              <a:rect l="0" t="0" r="r" b="b"/>
              <a:pathLst>
                <a:path w="9" h="6">
                  <a:moveTo>
                    <a:pt x="0" y="2"/>
                  </a:moveTo>
                  <a:lnTo>
                    <a:pt x="5" y="0"/>
                  </a:lnTo>
                  <a:lnTo>
                    <a:pt x="8" y="0"/>
                  </a:lnTo>
                  <a:lnTo>
                    <a:pt x="9" y="3"/>
                  </a:lnTo>
                  <a:lnTo>
                    <a:pt x="6" y="6"/>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7" name="Freeform 665"/>
            <p:cNvSpPr>
              <a:spLocks/>
            </p:cNvSpPr>
            <p:nvPr/>
          </p:nvSpPr>
          <p:spPr bwMode="gray">
            <a:xfrm>
              <a:off x="5396487" y="626955"/>
              <a:ext cx="26654" cy="14209"/>
            </a:xfrm>
            <a:custGeom>
              <a:avLst/>
              <a:gdLst/>
              <a:ahLst/>
              <a:cxnLst>
                <a:cxn ang="0">
                  <a:pos x="8" y="0"/>
                </a:cxn>
                <a:cxn ang="0">
                  <a:pos x="11" y="1"/>
                </a:cxn>
                <a:cxn ang="0">
                  <a:pos x="11" y="3"/>
                </a:cxn>
                <a:cxn ang="0">
                  <a:pos x="6" y="6"/>
                </a:cxn>
                <a:cxn ang="0">
                  <a:pos x="0" y="5"/>
                </a:cxn>
                <a:cxn ang="0">
                  <a:pos x="0" y="3"/>
                </a:cxn>
                <a:cxn ang="0">
                  <a:pos x="8" y="0"/>
                </a:cxn>
              </a:cxnLst>
              <a:rect l="0" t="0" r="r" b="b"/>
              <a:pathLst>
                <a:path w="11" h="6">
                  <a:moveTo>
                    <a:pt x="8" y="0"/>
                  </a:moveTo>
                  <a:lnTo>
                    <a:pt x="11" y="1"/>
                  </a:lnTo>
                  <a:lnTo>
                    <a:pt x="11" y="3"/>
                  </a:lnTo>
                  <a:lnTo>
                    <a:pt x="6" y="6"/>
                  </a:lnTo>
                  <a:lnTo>
                    <a:pt x="0" y="5"/>
                  </a:lnTo>
                  <a:lnTo>
                    <a:pt x="0" y="3"/>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8" name="Freeform 666"/>
            <p:cNvSpPr>
              <a:spLocks/>
            </p:cNvSpPr>
            <p:nvPr/>
          </p:nvSpPr>
          <p:spPr bwMode="gray">
            <a:xfrm>
              <a:off x="5387602" y="591434"/>
              <a:ext cx="14215" cy="8880"/>
            </a:xfrm>
            <a:custGeom>
              <a:avLst/>
              <a:gdLst/>
              <a:ahLst/>
              <a:cxnLst>
                <a:cxn ang="0">
                  <a:pos x="0" y="0"/>
                </a:cxn>
                <a:cxn ang="0">
                  <a:pos x="6" y="1"/>
                </a:cxn>
                <a:cxn ang="0">
                  <a:pos x="4" y="3"/>
                </a:cxn>
                <a:cxn ang="0">
                  <a:pos x="1" y="2"/>
                </a:cxn>
                <a:cxn ang="0">
                  <a:pos x="0" y="0"/>
                </a:cxn>
              </a:cxnLst>
              <a:rect l="0" t="0" r="r" b="b"/>
              <a:pathLst>
                <a:path w="6" h="3">
                  <a:moveTo>
                    <a:pt x="0" y="0"/>
                  </a:moveTo>
                  <a:lnTo>
                    <a:pt x="6" y="1"/>
                  </a:lnTo>
                  <a:lnTo>
                    <a:pt x="4" y="3"/>
                  </a:lnTo>
                  <a:lnTo>
                    <a:pt x="1"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39" name="Freeform 667"/>
            <p:cNvSpPr>
              <a:spLocks/>
            </p:cNvSpPr>
            <p:nvPr/>
          </p:nvSpPr>
          <p:spPr bwMode="gray">
            <a:xfrm>
              <a:off x="5376941" y="579001"/>
              <a:ext cx="14215" cy="10656"/>
            </a:xfrm>
            <a:custGeom>
              <a:avLst/>
              <a:gdLst/>
              <a:ahLst/>
              <a:cxnLst>
                <a:cxn ang="0">
                  <a:pos x="0" y="5"/>
                </a:cxn>
                <a:cxn ang="0">
                  <a:pos x="1" y="0"/>
                </a:cxn>
                <a:cxn ang="0">
                  <a:pos x="6" y="1"/>
                </a:cxn>
                <a:cxn ang="0">
                  <a:pos x="6" y="2"/>
                </a:cxn>
                <a:cxn ang="0">
                  <a:pos x="0" y="5"/>
                </a:cxn>
              </a:cxnLst>
              <a:rect l="0" t="0" r="r" b="b"/>
              <a:pathLst>
                <a:path w="6" h="5">
                  <a:moveTo>
                    <a:pt x="0" y="5"/>
                  </a:moveTo>
                  <a:lnTo>
                    <a:pt x="1" y="0"/>
                  </a:lnTo>
                  <a:lnTo>
                    <a:pt x="6" y="1"/>
                  </a:lnTo>
                  <a:lnTo>
                    <a:pt x="6" y="2"/>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0" name="Freeform 668"/>
            <p:cNvSpPr>
              <a:spLocks/>
            </p:cNvSpPr>
            <p:nvPr/>
          </p:nvSpPr>
          <p:spPr bwMode="gray">
            <a:xfrm>
              <a:off x="5627486" y="1649976"/>
              <a:ext cx="5331" cy="1776"/>
            </a:xfrm>
            <a:custGeom>
              <a:avLst/>
              <a:gdLst/>
              <a:ahLst/>
              <a:cxnLst>
                <a:cxn ang="0">
                  <a:pos x="0" y="0"/>
                </a:cxn>
                <a:cxn ang="0">
                  <a:pos x="3" y="0"/>
                </a:cxn>
                <a:cxn ang="0">
                  <a:pos x="0" y="0"/>
                </a:cxn>
              </a:cxnLst>
              <a:rect l="0" t="0" r="r" b="b"/>
              <a:pathLst>
                <a:path w="3">
                  <a:moveTo>
                    <a:pt x="0" y="0"/>
                  </a:moveTo>
                  <a:lnTo>
                    <a:pt x="3"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1" name="Freeform 669"/>
            <p:cNvSpPr>
              <a:spLocks/>
            </p:cNvSpPr>
            <p:nvPr/>
          </p:nvSpPr>
          <p:spPr bwMode="gray">
            <a:xfrm>
              <a:off x="5632816" y="1536307"/>
              <a:ext cx="696550" cy="362320"/>
            </a:xfrm>
            <a:custGeom>
              <a:avLst/>
              <a:gdLst/>
              <a:ahLst/>
              <a:cxnLst>
                <a:cxn ang="0">
                  <a:pos x="3" y="44"/>
                </a:cxn>
                <a:cxn ang="0">
                  <a:pos x="26" y="29"/>
                </a:cxn>
                <a:cxn ang="0">
                  <a:pos x="38" y="20"/>
                </a:cxn>
                <a:cxn ang="0">
                  <a:pos x="52" y="27"/>
                </a:cxn>
                <a:cxn ang="0">
                  <a:pos x="72" y="39"/>
                </a:cxn>
                <a:cxn ang="0">
                  <a:pos x="77" y="33"/>
                </a:cxn>
                <a:cxn ang="0">
                  <a:pos x="85" y="38"/>
                </a:cxn>
                <a:cxn ang="0">
                  <a:pos x="98" y="26"/>
                </a:cxn>
                <a:cxn ang="0">
                  <a:pos x="102" y="8"/>
                </a:cxn>
                <a:cxn ang="0">
                  <a:pos x="130" y="8"/>
                </a:cxn>
                <a:cxn ang="0">
                  <a:pos x="163" y="24"/>
                </a:cxn>
                <a:cxn ang="0">
                  <a:pos x="190" y="39"/>
                </a:cxn>
                <a:cxn ang="0">
                  <a:pos x="205" y="47"/>
                </a:cxn>
                <a:cxn ang="0">
                  <a:pos x="229" y="45"/>
                </a:cxn>
                <a:cxn ang="0">
                  <a:pos x="245" y="29"/>
                </a:cxn>
                <a:cxn ang="0">
                  <a:pos x="262" y="39"/>
                </a:cxn>
                <a:cxn ang="0">
                  <a:pos x="272" y="41"/>
                </a:cxn>
                <a:cxn ang="0">
                  <a:pos x="261" y="61"/>
                </a:cxn>
                <a:cxn ang="0">
                  <a:pos x="266" y="71"/>
                </a:cxn>
                <a:cxn ang="0">
                  <a:pos x="276" y="71"/>
                </a:cxn>
                <a:cxn ang="0">
                  <a:pos x="296" y="70"/>
                </a:cxn>
                <a:cxn ang="0">
                  <a:pos x="296" y="84"/>
                </a:cxn>
                <a:cxn ang="0">
                  <a:pos x="282" y="83"/>
                </a:cxn>
                <a:cxn ang="0">
                  <a:pos x="276" y="91"/>
                </a:cxn>
                <a:cxn ang="0">
                  <a:pos x="268" y="88"/>
                </a:cxn>
                <a:cxn ang="0">
                  <a:pos x="259" y="103"/>
                </a:cxn>
                <a:cxn ang="0">
                  <a:pos x="243" y="110"/>
                </a:cxn>
                <a:cxn ang="0">
                  <a:pos x="222" y="117"/>
                </a:cxn>
                <a:cxn ang="0">
                  <a:pos x="225" y="129"/>
                </a:cxn>
                <a:cxn ang="0">
                  <a:pos x="209" y="141"/>
                </a:cxn>
                <a:cxn ang="0">
                  <a:pos x="189" y="148"/>
                </a:cxn>
                <a:cxn ang="0">
                  <a:pos x="167" y="154"/>
                </a:cxn>
                <a:cxn ang="0">
                  <a:pos x="153" y="152"/>
                </a:cxn>
                <a:cxn ang="0">
                  <a:pos x="133" y="141"/>
                </a:cxn>
                <a:cxn ang="0">
                  <a:pos x="105" y="142"/>
                </a:cxn>
                <a:cxn ang="0">
                  <a:pos x="97" y="141"/>
                </a:cxn>
                <a:cxn ang="0">
                  <a:pos x="85" y="144"/>
                </a:cxn>
                <a:cxn ang="0">
                  <a:pos x="79" y="124"/>
                </a:cxn>
                <a:cxn ang="0">
                  <a:pos x="36" y="106"/>
                </a:cxn>
                <a:cxn ang="0">
                  <a:pos x="35" y="89"/>
                </a:cxn>
                <a:cxn ang="0">
                  <a:pos x="10" y="66"/>
                </a:cxn>
              </a:cxnLst>
              <a:rect l="0" t="0" r="r" b="b"/>
              <a:pathLst>
                <a:path w="300" h="156">
                  <a:moveTo>
                    <a:pt x="0" y="49"/>
                  </a:moveTo>
                  <a:lnTo>
                    <a:pt x="3" y="44"/>
                  </a:lnTo>
                  <a:lnTo>
                    <a:pt x="19" y="40"/>
                  </a:lnTo>
                  <a:lnTo>
                    <a:pt x="26" y="29"/>
                  </a:lnTo>
                  <a:lnTo>
                    <a:pt x="31" y="29"/>
                  </a:lnTo>
                  <a:lnTo>
                    <a:pt x="38" y="20"/>
                  </a:lnTo>
                  <a:lnTo>
                    <a:pt x="44" y="20"/>
                  </a:lnTo>
                  <a:lnTo>
                    <a:pt x="52" y="27"/>
                  </a:lnTo>
                  <a:lnTo>
                    <a:pt x="60" y="26"/>
                  </a:lnTo>
                  <a:lnTo>
                    <a:pt x="72" y="39"/>
                  </a:lnTo>
                  <a:lnTo>
                    <a:pt x="75" y="39"/>
                  </a:lnTo>
                  <a:lnTo>
                    <a:pt x="77" y="33"/>
                  </a:lnTo>
                  <a:lnTo>
                    <a:pt x="85" y="33"/>
                  </a:lnTo>
                  <a:lnTo>
                    <a:pt x="85" y="38"/>
                  </a:lnTo>
                  <a:lnTo>
                    <a:pt x="97" y="36"/>
                  </a:lnTo>
                  <a:lnTo>
                    <a:pt x="98" y="26"/>
                  </a:lnTo>
                  <a:lnTo>
                    <a:pt x="95" y="15"/>
                  </a:lnTo>
                  <a:lnTo>
                    <a:pt x="102" y="8"/>
                  </a:lnTo>
                  <a:lnTo>
                    <a:pt x="107" y="0"/>
                  </a:lnTo>
                  <a:lnTo>
                    <a:pt x="130" y="8"/>
                  </a:lnTo>
                  <a:lnTo>
                    <a:pt x="146" y="32"/>
                  </a:lnTo>
                  <a:lnTo>
                    <a:pt x="163" y="24"/>
                  </a:lnTo>
                  <a:lnTo>
                    <a:pt x="188" y="33"/>
                  </a:lnTo>
                  <a:lnTo>
                    <a:pt x="190" y="39"/>
                  </a:lnTo>
                  <a:lnTo>
                    <a:pt x="201" y="44"/>
                  </a:lnTo>
                  <a:lnTo>
                    <a:pt x="205" y="47"/>
                  </a:lnTo>
                  <a:lnTo>
                    <a:pt x="219" y="44"/>
                  </a:lnTo>
                  <a:lnTo>
                    <a:pt x="229" y="45"/>
                  </a:lnTo>
                  <a:lnTo>
                    <a:pt x="240" y="37"/>
                  </a:lnTo>
                  <a:lnTo>
                    <a:pt x="245" y="29"/>
                  </a:lnTo>
                  <a:lnTo>
                    <a:pt x="253" y="30"/>
                  </a:lnTo>
                  <a:lnTo>
                    <a:pt x="262" y="39"/>
                  </a:lnTo>
                  <a:lnTo>
                    <a:pt x="273" y="37"/>
                  </a:lnTo>
                  <a:lnTo>
                    <a:pt x="272" y="41"/>
                  </a:lnTo>
                  <a:lnTo>
                    <a:pt x="266" y="56"/>
                  </a:lnTo>
                  <a:lnTo>
                    <a:pt x="261" y="61"/>
                  </a:lnTo>
                  <a:lnTo>
                    <a:pt x="260" y="68"/>
                  </a:lnTo>
                  <a:lnTo>
                    <a:pt x="266" y="71"/>
                  </a:lnTo>
                  <a:lnTo>
                    <a:pt x="269" y="67"/>
                  </a:lnTo>
                  <a:lnTo>
                    <a:pt x="276" y="71"/>
                  </a:lnTo>
                  <a:lnTo>
                    <a:pt x="281" y="65"/>
                  </a:lnTo>
                  <a:lnTo>
                    <a:pt x="296" y="70"/>
                  </a:lnTo>
                  <a:lnTo>
                    <a:pt x="300" y="81"/>
                  </a:lnTo>
                  <a:lnTo>
                    <a:pt x="296" y="84"/>
                  </a:lnTo>
                  <a:lnTo>
                    <a:pt x="290" y="82"/>
                  </a:lnTo>
                  <a:lnTo>
                    <a:pt x="282" y="83"/>
                  </a:lnTo>
                  <a:lnTo>
                    <a:pt x="283" y="89"/>
                  </a:lnTo>
                  <a:lnTo>
                    <a:pt x="276" y="91"/>
                  </a:lnTo>
                  <a:lnTo>
                    <a:pt x="273" y="86"/>
                  </a:lnTo>
                  <a:lnTo>
                    <a:pt x="268" y="88"/>
                  </a:lnTo>
                  <a:lnTo>
                    <a:pt x="264" y="102"/>
                  </a:lnTo>
                  <a:lnTo>
                    <a:pt x="259" y="103"/>
                  </a:lnTo>
                  <a:lnTo>
                    <a:pt x="254" y="98"/>
                  </a:lnTo>
                  <a:lnTo>
                    <a:pt x="243" y="110"/>
                  </a:lnTo>
                  <a:lnTo>
                    <a:pt x="229" y="106"/>
                  </a:lnTo>
                  <a:lnTo>
                    <a:pt x="222" y="117"/>
                  </a:lnTo>
                  <a:lnTo>
                    <a:pt x="228" y="122"/>
                  </a:lnTo>
                  <a:lnTo>
                    <a:pt x="225" y="129"/>
                  </a:lnTo>
                  <a:lnTo>
                    <a:pt x="217" y="132"/>
                  </a:lnTo>
                  <a:lnTo>
                    <a:pt x="209" y="141"/>
                  </a:lnTo>
                  <a:lnTo>
                    <a:pt x="198" y="147"/>
                  </a:lnTo>
                  <a:lnTo>
                    <a:pt x="189" y="148"/>
                  </a:lnTo>
                  <a:lnTo>
                    <a:pt x="181" y="144"/>
                  </a:lnTo>
                  <a:lnTo>
                    <a:pt x="167" y="154"/>
                  </a:lnTo>
                  <a:lnTo>
                    <a:pt x="161" y="156"/>
                  </a:lnTo>
                  <a:lnTo>
                    <a:pt x="153" y="152"/>
                  </a:lnTo>
                  <a:lnTo>
                    <a:pt x="142" y="151"/>
                  </a:lnTo>
                  <a:lnTo>
                    <a:pt x="133" y="141"/>
                  </a:lnTo>
                  <a:lnTo>
                    <a:pt x="117" y="139"/>
                  </a:lnTo>
                  <a:lnTo>
                    <a:pt x="105" y="142"/>
                  </a:lnTo>
                  <a:lnTo>
                    <a:pt x="100" y="139"/>
                  </a:lnTo>
                  <a:lnTo>
                    <a:pt x="97" y="141"/>
                  </a:lnTo>
                  <a:lnTo>
                    <a:pt x="94" y="144"/>
                  </a:lnTo>
                  <a:lnTo>
                    <a:pt x="85" y="144"/>
                  </a:lnTo>
                  <a:lnTo>
                    <a:pt x="78" y="135"/>
                  </a:lnTo>
                  <a:lnTo>
                    <a:pt x="79" y="124"/>
                  </a:lnTo>
                  <a:lnTo>
                    <a:pt x="47" y="109"/>
                  </a:lnTo>
                  <a:lnTo>
                    <a:pt x="36" y="106"/>
                  </a:lnTo>
                  <a:lnTo>
                    <a:pt x="29" y="97"/>
                  </a:lnTo>
                  <a:lnTo>
                    <a:pt x="35" y="89"/>
                  </a:lnTo>
                  <a:lnTo>
                    <a:pt x="21" y="66"/>
                  </a:lnTo>
                  <a:lnTo>
                    <a:pt x="10" y="66"/>
                  </a:lnTo>
                  <a:lnTo>
                    <a:pt x="0" y="4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2" name="Freeform 670"/>
            <p:cNvSpPr>
              <a:spLocks/>
            </p:cNvSpPr>
            <p:nvPr/>
          </p:nvSpPr>
          <p:spPr bwMode="gray">
            <a:xfrm>
              <a:off x="6418212" y="561240"/>
              <a:ext cx="14215" cy="3552"/>
            </a:xfrm>
            <a:custGeom>
              <a:avLst/>
              <a:gdLst/>
              <a:ahLst/>
              <a:cxnLst>
                <a:cxn ang="0">
                  <a:pos x="0" y="2"/>
                </a:cxn>
                <a:cxn ang="0">
                  <a:pos x="1" y="0"/>
                </a:cxn>
                <a:cxn ang="0">
                  <a:pos x="4" y="0"/>
                </a:cxn>
                <a:cxn ang="0">
                  <a:pos x="6" y="2"/>
                </a:cxn>
                <a:cxn ang="0">
                  <a:pos x="3" y="2"/>
                </a:cxn>
                <a:cxn ang="0">
                  <a:pos x="0" y="2"/>
                </a:cxn>
              </a:cxnLst>
              <a:rect l="0" t="0" r="r" b="b"/>
              <a:pathLst>
                <a:path w="6" h="2">
                  <a:moveTo>
                    <a:pt x="0" y="2"/>
                  </a:moveTo>
                  <a:lnTo>
                    <a:pt x="1" y="0"/>
                  </a:lnTo>
                  <a:lnTo>
                    <a:pt x="4" y="0"/>
                  </a:lnTo>
                  <a:lnTo>
                    <a:pt x="6" y="2"/>
                  </a:lnTo>
                  <a:lnTo>
                    <a:pt x="3"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3" name="Freeform 671"/>
            <p:cNvSpPr>
              <a:spLocks/>
            </p:cNvSpPr>
            <p:nvPr/>
          </p:nvSpPr>
          <p:spPr bwMode="gray">
            <a:xfrm>
              <a:off x="6148121" y="532823"/>
              <a:ext cx="42646" cy="17761"/>
            </a:xfrm>
            <a:custGeom>
              <a:avLst/>
              <a:gdLst/>
              <a:ahLst/>
              <a:cxnLst>
                <a:cxn ang="0">
                  <a:pos x="5" y="0"/>
                </a:cxn>
                <a:cxn ang="0">
                  <a:pos x="11" y="0"/>
                </a:cxn>
                <a:cxn ang="0">
                  <a:pos x="18" y="0"/>
                </a:cxn>
                <a:cxn ang="0">
                  <a:pos x="18" y="1"/>
                </a:cxn>
                <a:cxn ang="0">
                  <a:pos x="14" y="4"/>
                </a:cxn>
                <a:cxn ang="0">
                  <a:pos x="14" y="6"/>
                </a:cxn>
                <a:cxn ang="0">
                  <a:pos x="8" y="8"/>
                </a:cxn>
                <a:cxn ang="0">
                  <a:pos x="3" y="4"/>
                </a:cxn>
                <a:cxn ang="0">
                  <a:pos x="0" y="4"/>
                </a:cxn>
                <a:cxn ang="0">
                  <a:pos x="2" y="1"/>
                </a:cxn>
                <a:cxn ang="0">
                  <a:pos x="5" y="0"/>
                </a:cxn>
              </a:cxnLst>
              <a:rect l="0" t="0" r="r" b="b"/>
              <a:pathLst>
                <a:path w="18" h="8">
                  <a:moveTo>
                    <a:pt x="5" y="0"/>
                  </a:moveTo>
                  <a:lnTo>
                    <a:pt x="11" y="0"/>
                  </a:lnTo>
                  <a:lnTo>
                    <a:pt x="18" y="0"/>
                  </a:lnTo>
                  <a:lnTo>
                    <a:pt x="18" y="1"/>
                  </a:lnTo>
                  <a:lnTo>
                    <a:pt x="14" y="4"/>
                  </a:lnTo>
                  <a:lnTo>
                    <a:pt x="14" y="6"/>
                  </a:lnTo>
                  <a:lnTo>
                    <a:pt x="8" y="8"/>
                  </a:lnTo>
                  <a:lnTo>
                    <a:pt x="3" y="4"/>
                  </a:lnTo>
                  <a:lnTo>
                    <a:pt x="0" y="4"/>
                  </a:lnTo>
                  <a:lnTo>
                    <a:pt x="2" y="1"/>
                  </a:lnTo>
                  <a:lnTo>
                    <a:pt x="5"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4" name="Freeform 672"/>
            <p:cNvSpPr>
              <a:spLocks/>
            </p:cNvSpPr>
            <p:nvPr/>
          </p:nvSpPr>
          <p:spPr bwMode="gray">
            <a:xfrm>
              <a:off x="6233413" y="536375"/>
              <a:ext cx="17769" cy="12433"/>
            </a:xfrm>
            <a:custGeom>
              <a:avLst/>
              <a:gdLst/>
              <a:ahLst/>
              <a:cxnLst>
                <a:cxn ang="0">
                  <a:pos x="6" y="0"/>
                </a:cxn>
                <a:cxn ang="0">
                  <a:pos x="8" y="0"/>
                </a:cxn>
                <a:cxn ang="0">
                  <a:pos x="4" y="3"/>
                </a:cxn>
                <a:cxn ang="0">
                  <a:pos x="4" y="5"/>
                </a:cxn>
                <a:cxn ang="0">
                  <a:pos x="1" y="5"/>
                </a:cxn>
                <a:cxn ang="0">
                  <a:pos x="0" y="4"/>
                </a:cxn>
                <a:cxn ang="0">
                  <a:pos x="3" y="1"/>
                </a:cxn>
                <a:cxn ang="0">
                  <a:pos x="6" y="0"/>
                </a:cxn>
              </a:cxnLst>
              <a:rect l="0" t="0" r="r" b="b"/>
              <a:pathLst>
                <a:path w="8" h="5">
                  <a:moveTo>
                    <a:pt x="6" y="0"/>
                  </a:moveTo>
                  <a:lnTo>
                    <a:pt x="8" y="0"/>
                  </a:lnTo>
                  <a:lnTo>
                    <a:pt x="4" y="3"/>
                  </a:lnTo>
                  <a:lnTo>
                    <a:pt x="4" y="5"/>
                  </a:lnTo>
                  <a:lnTo>
                    <a:pt x="1" y="5"/>
                  </a:lnTo>
                  <a:lnTo>
                    <a:pt x="0" y="4"/>
                  </a:lnTo>
                  <a:lnTo>
                    <a:pt x="3" y="1"/>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5" name="Freeform 673"/>
            <p:cNvSpPr>
              <a:spLocks/>
            </p:cNvSpPr>
            <p:nvPr/>
          </p:nvSpPr>
          <p:spPr bwMode="gray">
            <a:xfrm>
              <a:off x="6658096" y="541704"/>
              <a:ext cx="24877" cy="19537"/>
            </a:xfrm>
            <a:custGeom>
              <a:avLst/>
              <a:gdLst/>
              <a:ahLst/>
              <a:cxnLst>
                <a:cxn ang="0">
                  <a:pos x="5" y="1"/>
                </a:cxn>
                <a:cxn ang="0">
                  <a:pos x="11" y="6"/>
                </a:cxn>
                <a:cxn ang="0">
                  <a:pos x="10" y="8"/>
                </a:cxn>
                <a:cxn ang="0">
                  <a:pos x="0" y="0"/>
                </a:cxn>
                <a:cxn ang="0">
                  <a:pos x="5" y="1"/>
                </a:cxn>
              </a:cxnLst>
              <a:rect l="0" t="0" r="r" b="b"/>
              <a:pathLst>
                <a:path w="11" h="8">
                  <a:moveTo>
                    <a:pt x="5" y="1"/>
                  </a:moveTo>
                  <a:lnTo>
                    <a:pt x="11" y="6"/>
                  </a:lnTo>
                  <a:lnTo>
                    <a:pt x="10" y="8"/>
                  </a:lnTo>
                  <a:lnTo>
                    <a:pt x="0" y="0"/>
                  </a:lnTo>
                  <a:lnTo>
                    <a:pt x="5"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6" name="Freeform 674"/>
            <p:cNvSpPr>
              <a:spLocks/>
            </p:cNvSpPr>
            <p:nvPr/>
          </p:nvSpPr>
          <p:spPr bwMode="gray">
            <a:xfrm>
              <a:off x="6700742" y="666029"/>
              <a:ext cx="15992" cy="8880"/>
            </a:xfrm>
            <a:custGeom>
              <a:avLst/>
              <a:gdLst/>
              <a:ahLst/>
              <a:cxnLst>
                <a:cxn ang="0">
                  <a:pos x="0" y="1"/>
                </a:cxn>
                <a:cxn ang="0">
                  <a:pos x="2" y="3"/>
                </a:cxn>
                <a:cxn ang="0">
                  <a:pos x="7" y="3"/>
                </a:cxn>
                <a:cxn ang="0">
                  <a:pos x="6" y="1"/>
                </a:cxn>
                <a:cxn ang="0">
                  <a:pos x="1" y="0"/>
                </a:cxn>
                <a:cxn ang="0">
                  <a:pos x="0" y="1"/>
                </a:cxn>
              </a:cxnLst>
              <a:rect l="0" t="0" r="r" b="b"/>
              <a:pathLst>
                <a:path w="7" h="3">
                  <a:moveTo>
                    <a:pt x="0" y="1"/>
                  </a:moveTo>
                  <a:lnTo>
                    <a:pt x="2" y="3"/>
                  </a:lnTo>
                  <a:lnTo>
                    <a:pt x="7" y="3"/>
                  </a:lnTo>
                  <a:lnTo>
                    <a:pt x="6" y="1"/>
                  </a:lnTo>
                  <a:lnTo>
                    <a:pt x="1"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7" name="Freeform 675"/>
            <p:cNvSpPr>
              <a:spLocks/>
            </p:cNvSpPr>
            <p:nvPr/>
          </p:nvSpPr>
          <p:spPr bwMode="gray">
            <a:xfrm>
              <a:off x="6722065" y="655373"/>
              <a:ext cx="8885" cy="3552"/>
            </a:xfrm>
            <a:custGeom>
              <a:avLst/>
              <a:gdLst/>
              <a:ahLst/>
              <a:cxnLst>
                <a:cxn ang="0">
                  <a:pos x="1" y="0"/>
                </a:cxn>
                <a:cxn ang="0">
                  <a:pos x="4" y="0"/>
                </a:cxn>
                <a:cxn ang="0">
                  <a:pos x="4" y="1"/>
                </a:cxn>
                <a:cxn ang="0">
                  <a:pos x="0" y="2"/>
                </a:cxn>
                <a:cxn ang="0">
                  <a:pos x="1" y="0"/>
                </a:cxn>
              </a:cxnLst>
              <a:rect l="0" t="0" r="r" b="b"/>
              <a:pathLst>
                <a:path w="4" h="2">
                  <a:moveTo>
                    <a:pt x="1" y="0"/>
                  </a:moveTo>
                  <a:lnTo>
                    <a:pt x="4" y="0"/>
                  </a:lnTo>
                  <a:lnTo>
                    <a:pt x="4" y="1"/>
                  </a:lnTo>
                  <a:lnTo>
                    <a:pt x="0" y="2"/>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8" name="Freeform 676"/>
            <p:cNvSpPr>
              <a:spLocks/>
            </p:cNvSpPr>
            <p:nvPr/>
          </p:nvSpPr>
          <p:spPr bwMode="gray">
            <a:xfrm>
              <a:off x="6709626" y="1419086"/>
              <a:ext cx="17769" cy="15985"/>
            </a:xfrm>
            <a:custGeom>
              <a:avLst/>
              <a:gdLst/>
              <a:ahLst/>
              <a:cxnLst>
                <a:cxn ang="0">
                  <a:pos x="0" y="5"/>
                </a:cxn>
                <a:cxn ang="0">
                  <a:pos x="0" y="2"/>
                </a:cxn>
                <a:cxn ang="0">
                  <a:pos x="2" y="0"/>
                </a:cxn>
                <a:cxn ang="0">
                  <a:pos x="5" y="0"/>
                </a:cxn>
                <a:cxn ang="0">
                  <a:pos x="8" y="3"/>
                </a:cxn>
                <a:cxn ang="0">
                  <a:pos x="5" y="7"/>
                </a:cxn>
                <a:cxn ang="0">
                  <a:pos x="0" y="5"/>
                </a:cxn>
              </a:cxnLst>
              <a:rect l="0" t="0" r="r" b="b"/>
              <a:pathLst>
                <a:path w="8" h="7">
                  <a:moveTo>
                    <a:pt x="0" y="5"/>
                  </a:moveTo>
                  <a:lnTo>
                    <a:pt x="0" y="2"/>
                  </a:lnTo>
                  <a:lnTo>
                    <a:pt x="2" y="0"/>
                  </a:lnTo>
                  <a:lnTo>
                    <a:pt x="5" y="0"/>
                  </a:lnTo>
                  <a:lnTo>
                    <a:pt x="8" y="3"/>
                  </a:lnTo>
                  <a:lnTo>
                    <a:pt x="5" y="7"/>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49" name="Freeform 677"/>
            <p:cNvSpPr>
              <a:spLocks/>
            </p:cNvSpPr>
            <p:nvPr/>
          </p:nvSpPr>
          <p:spPr bwMode="gray">
            <a:xfrm>
              <a:off x="6691857" y="1420862"/>
              <a:ext cx="12438" cy="7104"/>
            </a:xfrm>
            <a:custGeom>
              <a:avLst/>
              <a:gdLst/>
              <a:ahLst/>
              <a:cxnLst>
                <a:cxn ang="0">
                  <a:pos x="6" y="1"/>
                </a:cxn>
                <a:cxn ang="0">
                  <a:pos x="3" y="0"/>
                </a:cxn>
                <a:cxn ang="0">
                  <a:pos x="0" y="2"/>
                </a:cxn>
                <a:cxn ang="0">
                  <a:pos x="2" y="3"/>
                </a:cxn>
                <a:cxn ang="0">
                  <a:pos x="4" y="2"/>
                </a:cxn>
                <a:cxn ang="0">
                  <a:pos x="6" y="1"/>
                </a:cxn>
              </a:cxnLst>
              <a:rect l="0" t="0" r="r" b="b"/>
              <a:pathLst>
                <a:path w="6" h="3">
                  <a:moveTo>
                    <a:pt x="6" y="1"/>
                  </a:moveTo>
                  <a:lnTo>
                    <a:pt x="3" y="0"/>
                  </a:lnTo>
                  <a:lnTo>
                    <a:pt x="0" y="2"/>
                  </a:lnTo>
                  <a:lnTo>
                    <a:pt x="2" y="3"/>
                  </a:lnTo>
                  <a:lnTo>
                    <a:pt x="4" y="2"/>
                  </a:lnTo>
                  <a:lnTo>
                    <a:pt x="6"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0" name="Freeform 678"/>
            <p:cNvSpPr>
              <a:spLocks/>
            </p:cNvSpPr>
            <p:nvPr/>
          </p:nvSpPr>
          <p:spPr bwMode="gray">
            <a:xfrm>
              <a:off x="6722065" y="1998087"/>
              <a:ext cx="15992" cy="17761"/>
            </a:xfrm>
            <a:custGeom>
              <a:avLst/>
              <a:gdLst/>
              <a:ahLst/>
              <a:cxnLst>
                <a:cxn ang="0">
                  <a:pos x="6" y="1"/>
                </a:cxn>
                <a:cxn ang="0">
                  <a:pos x="5" y="5"/>
                </a:cxn>
                <a:cxn ang="0">
                  <a:pos x="1" y="8"/>
                </a:cxn>
                <a:cxn ang="0">
                  <a:pos x="0" y="6"/>
                </a:cxn>
                <a:cxn ang="0">
                  <a:pos x="3" y="2"/>
                </a:cxn>
                <a:cxn ang="0">
                  <a:pos x="3" y="0"/>
                </a:cxn>
                <a:cxn ang="0">
                  <a:pos x="6" y="1"/>
                </a:cxn>
              </a:cxnLst>
              <a:rect l="0" t="0" r="r" b="b"/>
              <a:pathLst>
                <a:path w="6" h="8">
                  <a:moveTo>
                    <a:pt x="6" y="1"/>
                  </a:moveTo>
                  <a:lnTo>
                    <a:pt x="5" y="5"/>
                  </a:lnTo>
                  <a:lnTo>
                    <a:pt x="1" y="8"/>
                  </a:lnTo>
                  <a:lnTo>
                    <a:pt x="0" y="6"/>
                  </a:lnTo>
                  <a:lnTo>
                    <a:pt x="3" y="2"/>
                  </a:lnTo>
                  <a:lnTo>
                    <a:pt x="3" y="0"/>
                  </a:lnTo>
                  <a:lnTo>
                    <a:pt x="6"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1" name="Freeform 679"/>
            <p:cNvSpPr>
              <a:spLocks/>
            </p:cNvSpPr>
            <p:nvPr/>
          </p:nvSpPr>
          <p:spPr bwMode="gray">
            <a:xfrm>
              <a:off x="6423543" y="1856001"/>
              <a:ext cx="142153" cy="163399"/>
            </a:xfrm>
            <a:custGeom>
              <a:avLst/>
              <a:gdLst/>
              <a:ahLst/>
              <a:cxnLst>
                <a:cxn ang="0">
                  <a:pos x="61" y="5"/>
                </a:cxn>
                <a:cxn ang="0">
                  <a:pos x="55" y="13"/>
                </a:cxn>
                <a:cxn ang="0">
                  <a:pos x="52" y="19"/>
                </a:cxn>
                <a:cxn ang="0">
                  <a:pos x="53" y="25"/>
                </a:cxn>
                <a:cxn ang="0">
                  <a:pos x="46" y="34"/>
                </a:cxn>
                <a:cxn ang="0">
                  <a:pos x="38" y="40"/>
                </a:cxn>
                <a:cxn ang="0">
                  <a:pos x="32" y="41"/>
                </a:cxn>
                <a:cxn ang="0">
                  <a:pos x="30" y="44"/>
                </a:cxn>
                <a:cxn ang="0">
                  <a:pos x="30" y="51"/>
                </a:cxn>
                <a:cxn ang="0">
                  <a:pos x="34" y="52"/>
                </a:cxn>
                <a:cxn ang="0">
                  <a:pos x="40" y="57"/>
                </a:cxn>
                <a:cxn ang="0">
                  <a:pos x="26" y="61"/>
                </a:cxn>
                <a:cxn ang="0">
                  <a:pos x="19" y="69"/>
                </a:cxn>
                <a:cxn ang="0">
                  <a:pos x="18" y="69"/>
                </a:cxn>
                <a:cxn ang="0">
                  <a:pos x="13" y="70"/>
                </a:cxn>
                <a:cxn ang="0">
                  <a:pos x="9" y="70"/>
                </a:cxn>
                <a:cxn ang="0">
                  <a:pos x="5" y="65"/>
                </a:cxn>
                <a:cxn ang="0">
                  <a:pos x="11" y="59"/>
                </a:cxn>
                <a:cxn ang="0">
                  <a:pos x="10" y="53"/>
                </a:cxn>
                <a:cxn ang="0">
                  <a:pos x="10" y="48"/>
                </a:cxn>
                <a:cxn ang="0">
                  <a:pos x="6" y="47"/>
                </a:cxn>
                <a:cxn ang="0">
                  <a:pos x="3" y="46"/>
                </a:cxn>
                <a:cxn ang="0">
                  <a:pos x="0" y="43"/>
                </a:cxn>
                <a:cxn ang="0">
                  <a:pos x="5" y="34"/>
                </a:cxn>
                <a:cxn ang="0">
                  <a:pos x="17" y="29"/>
                </a:cxn>
                <a:cxn ang="0">
                  <a:pos x="24" y="15"/>
                </a:cxn>
                <a:cxn ang="0">
                  <a:pos x="28" y="16"/>
                </a:cxn>
                <a:cxn ang="0">
                  <a:pos x="28" y="23"/>
                </a:cxn>
                <a:cxn ang="0">
                  <a:pos x="36" y="22"/>
                </a:cxn>
                <a:cxn ang="0">
                  <a:pos x="39" y="19"/>
                </a:cxn>
                <a:cxn ang="0">
                  <a:pos x="37" y="10"/>
                </a:cxn>
                <a:cxn ang="0">
                  <a:pos x="44" y="10"/>
                </a:cxn>
                <a:cxn ang="0">
                  <a:pos x="54" y="0"/>
                </a:cxn>
                <a:cxn ang="0">
                  <a:pos x="58" y="3"/>
                </a:cxn>
                <a:cxn ang="0">
                  <a:pos x="61" y="5"/>
                </a:cxn>
              </a:cxnLst>
              <a:rect l="0" t="0" r="r" b="b"/>
              <a:pathLst>
                <a:path w="61" h="70">
                  <a:moveTo>
                    <a:pt x="61" y="5"/>
                  </a:moveTo>
                  <a:lnTo>
                    <a:pt x="55" y="13"/>
                  </a:lnTo>
                  <a:lnTo>
                    <a:pt x="52" y="19"/>
                  </a:lnTo>
                  <a:lnTo>
                    <a:pt x="53" y="25"/>
                  </a:lnTo>
                  <a:lnTo>
                    <a:pt x="46" y="34"/>
                  </a:lnTo>
                  <a:lnTo>
                    <a:pt x="38" y="40"/>
                  </a:lnTo>
                  <a:lnTo>
                    <a:pt x="32" y="41"/>
                  </a:lnTo>
                  <a:lnTo>
                    <a:pt x="30" y="44"/>
                  </a:lnTo>
                  <a:lnTo>
                    <a:pt x="30" y="51"/>
                  </a:lnTo>
                  <a:lnTo>
                    <a:pt x="34" y="52"/>
                  </a:lnTo>
                  <a:lnTo>
                    <a:pt x="40" y="57"/>
                  </a:lnTo>
                  <a:lnTo>
                    <a:pt x="26" y="61"/>
                  </a:lnTo>
                  <a:lnTo>
                    <a:pt x="19" y="69"/>
                  </a:lnTo>
                  <a:lnTo>
                    <a:pt x="18" y="69"/>
                  </a:lnTo>
                  <a:lnTo>
                    <a:pt x="13" y="70"/>
                  </a:lnTo>
                  <a:lnTo>
                    <a:pt x="9" y="70"/>
                  </a:lnTo>
                  <a:lnTo>
                    <a:pt x="5" y="65"/>
                  </a:lnTo>
                  <a:lnTo>
                    <a:pt x="11" y="59"/>
                  </a:lnTo>
                  <a:lnTo>
                    <a:pt x="10" y="53"/>
                  </a:lnTo>
                  <a:lnTo>
                    <a:pt x="10" y="48"/>
                  </a:lnTo>
                  <a:lnTo>
                    <a:pt x="6" y="47"/>
                  </a:lnTo>
                  <a:lnTo>
                    <a:pt x="3" y="46"/>
                  </a:lnTo>
                  <a:lnTo>
                    <a:pt x="0" y="43"/>
                  </a:lnTo>
                  <a:lnTo>
                    <a:pt x="5" y="34"/>
                  </a:lnTo>
                  <a:lnTo>
                    <a:pt x="17" y="29"/>
                  </a:lnTo>
                  <a:lnTo>
                    <a:pt x="24" y="15"/>
                  </a:lnTo>
                  <a:lnTo>
                    <a:pt x="28" y="16"/>
                  </a:lnTo>
                  <a:lnTo>
                    <a:pt x="28" y="23"/>
                  </a:lnTo>
                  <a:lnTo>
                    <a:pt x="36" y="22"/>
                  </a:lnTo>
                  <a:lnTo>
                    <a:pt x="39" y="19"/>
                  </a:lnTo>
                  <a:lnTo>
                    <a:pt x="37" y="10"/>
                  </a:lnTo>
                  <a:lnTo>
                    <a:pt x="44" y="10"/>
                  </a:lnTo>
                  <a:lnTo>
                    <a:pt x="54" y="0"/>
                  </a:lnTo>
                  <a:lnTo>
                    <a:pt x="58" y="3"/>
                  </a:lnTo>
                  <a:lnTo>
                    <a:pt x="61"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2" name="Freeform 680"/>
            <p:cNvSpPr>
              <a:spLocks/>
            </p:cNvSpPr>
            <p:nvPr/>
          </p:nvSpPr>
          <p:spPr bwMode="gray">
            <a:xfrm>
              <a:off x="6466189" y="1987431"/>
              <a:ext cx="71077" cy="126101"/>
            </a:xfrm>
            <a:custGeom>
              <a:avLst/>
              <a:gdLst/>
              <a:ahLst/>
              <a:cxnLst>
                <a:cxn ang="0">
                  <a:pos x="1" y="12"/>
                </a:cxn>
                <a:cxn ang="0">
                  <a:pos x="8" y="4"/>
                </a:cxn>
                <a:cxn ang="0">
                  <a:pos x="22" y="0"/>
                </a:cxn>
                <a:cxn ang="0">
                  <a:pos x="24" y="5"/>
                </a:cxn>
                <a:cxn ang="0">
                  <a:pos x="29" y="15"/>
                </a:cxn>
                <a:cxn ang="0">
                  <a:pos x="29" y="23"/>
                </a:cxn>
                <a:cxn ang="0">
                  <a:pos x="31" y="35"/>
                </a:cxn>
                <a:cxn ang="0">
                  <a:pos x="29" y="43"/>
                </a:cxn>
                <a:cxn ang="0">
                  <a:pos x="27" y="45"/>
                </a:cxn>
                <a:cxn ang="0">
                  <a:pos x="23" y="46"/>
                </a:cxn>
                <a:cxn ang="0">
                  <a:pos x="20" y="49"/>
                </a:cxn>
                <a:cxn ang="0">
                  <a:pos x="16" y="50"/>
                </a:cxn>
                <a:cxn ang="0">
                  <a:pos x="10" y="52"/>
                </a:cxn>
                <a:cxn ang="0">
                  <a:pos x="8" y="54"/>
                </a:cxn>
                <a:cxn ang="0">
                  <a:pos x="4" y="54"/>
                </a:cxn>
                <a:cxn ang="0">
                  <a:pos x="1" y="48"/>
                </a:cxn>
                <a:cxn ang="0">
                  <a:pos x="3" y="45"/>
                </a:cxn>
                <a:cxn ang="0">
                  <a:pos x="3" y="40"/>
                </a:cxn>
                <a:cxn ang="0">
                  <a:pos x="4" y="36"/>
                </a:cxn>
                <a:cxn ang="0">
                  <a:pos x="3" y="27"/>
                </a:cxn>
                <a:cxn ang="0">
                  <a:pos x="2" y="23"/>
                </a:cxn>
                <a:cxn ang="0">
                  <a:pos x="4" y="21"/>
                </a:cxn>
                <a:cxn ang="0">
                  <a:pos x="5" y="15"/>
                </a:cxn>
                <a:cxn ang="0">
                  <a:pos x="0" y="12"/>
                </a:cxn>
                <a:cxn ang="0">
                  <a:pos x="1" y="12"/>
                </a:cxn>
              </a:cxnLst>
              <a:rect l="0" t="0" r="r" b="b"/>
              <a:pathLst>
                <a:path w="31" h="54">
                  <a:moveTo>
                    <a:pt x="1" y="12"/>
                  </a:moveTo>
                  <a:lnTo>
                    <a:pt x="8" y="4"/>
                  </a:lnTo>
                  <a:lnTo>
                    <a:pt x="22" y="0"/>
                  </a:lnTo>
                  <a:lnTo>
                    <a:pt x="24" y="5"/>
                  </a:lnTo>
                  <a:lnTo>
                    <a:pt x="29" y="15"/>
                  </a:lnTo>
                  <a:lnTo>
                    <a:pt x="29" y="23"/>
                  </a:lnTo>
                  <a:lnTo>
                    <a:pt x="31" y="35"/>
                  </a:lnTo>
                  <a:lnTo>
                    <a:pt x="29" y="43"/>
                  </a:lnTo>
                  <a:lnTo>
                    <a:pt x="27" y="45"/>
                  </a:lnTo>
                  <a:lnTo>
                    <a:pt x="23" y="46"/>
                  </a:lnTo>
                  <a:lnTo>
                    <a:pt x="20" y="49"/>
                  </a:lnTo>
                  <a:lnTo>
                    <a:pt x="16" y="50"/>
                  </a:lnTo>
                  <a:lnTo>
                    <a:pt x="10" y="52"/>
                  </a:lnTo>
                  <a:lnTo>
                    <a:pt x="8" y="54"/>
                  </a:lnTo>
                  <a:lnTo>
                    <a:pt x="4" y="54"/>
                  </a:lnTo>
                  <a:lnTo>
                    <a:pt x="1" y="48"/>
                  </a:lnTo>
                  <a:lnTo>
                    <a:pt x="3" y="45"/>
                  </a:lnTo>
                  <a:lnTo>
                    <a:pt x="3" y="40"/>
                  </a:lnTo>
                  <a:lnTo>
                    <a:pt x="4" y="36"/>
                  </a:lnTo>
                  <a:lnTo>
                    <a:pt x="3" y="27"/>
                  </a:lnTo>
                  <a:lnTo>
                    <a:pt x="2" y="23"/>
                  </a:lnTo>
                  <a:lnTo>
                    <a:pt x="4" y="21"/>
                  </a:lnTo>
                  <a:lnTo>
                    <a:pt x="5" y="15"/>
                  </a:lnTo>
                  <a:lnTo>
                    <a:pt x="0" y="12"/>
                  </a:lnTo>
                  <a:lnTo>
                    <a:pt x="1" y="1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3" name="Freeform 681"/>
            <p:cNvSpPr>
              <a:spLocks/>
            </p:cNvSpPr>
            <p:nvPr/>
          </p:nvSpPr>
          <p:spPr bwMode="gray">
            <a:xfrm>
              <a:off x="6478627" y="579001"/>
              <a:ext cx="10661" cy="3552"/>
            </a:xfrm>
            <a:custGeom>
              <a:avLst/>
              <a:gdLst/>
              <a:ahLst/>
              <a:cxnLst>
                <a:cxn ang="0">
                  <a:pos x="2" y="2"/>
                </a:cxn>
                <a:cxn ang="0">
                  <a:pos x="0" y="0"/>
                </a:cxn>
                <a:cxn ang="0">
                  <a:pos x="3" y="0"/>
                </a:cxn>
                <a:cxn ang="0">
                  <a:pos x="4" y="0"/>
                </a:cxn>
                <a:cxn ang="0">
                  <a:pos x="2" y="2"/>
                </a:cxn>
              </a:cxnLst>
              <a:rect l="0" t="0" r="r" b="b"/>
              <a:pathLst>
                <a:path w="4" h="2">
                  <a:moveTo>
                    <a:pt x="2" y="2"/>
                  </a:moveTo>
                  <a:lnTo>
                    <a:pt x="0" y="0"/>
                  </a:lnTo>
                  <a:lnTo>
                    <a:pt x="3" y="0"/>
                  </a:lnTo>
                  <a:lnTo>
                    <a:pt x="4" y="0"/>
                  </a:lnTo>
                  <a:lnTo>
                    <a:pt x="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4" name="Freeform 682"/>
            <p:cNvSpPr>
              <a:spLocks/>
            </p:cNvSpPr>
            <p:nvPr/>
          </p:nvSpPr>
          <p:spPr bwMode="gray">
            <a:xfrm>
              <a:off x="6451974" y="570121"/>
              <a:ext cx="12438" cy="8880"/>
            </a:xfrm>
            <a:custGeom>
              <a:avLst/>
              <a:gdLst/>
              <a:ahLst/>
              <a:cxnLst>
                <a:cxn ang="0">
                  <a:pos x="2" y="4"/>
                </a:cxn>
                <a:cxn ang="0">
                  <a:pos x="0" y="4"/>
                </a:cxn>
                <a:cxn ang="0">
                  <a:pos x="1" y="2"/>
                </a:cxn>
                <a:cxn ang="0">
                  <a:pos x="5" y="0"/>
                </a:cxn>
                <a:cxn ang="0">
                  <a:pos x="2" y="3"/>
                </a:cxn>
                <a:cxn ang="0">
                  <a:pos x="2" y="4"/>
                </a:cxn>
              </a:cxnLst>
              <a:rect l="0" t="0" r="r" b="b"/>
              <a:pathLst>
                <a:path w="5" h="4">
                  <a:moveTo>
                    <a:pt x="2" y="4"/>
                  </a:moveTo>
                  <a:lnTo>
                    <a:pt x="0" y="4"/>
                  </a:lnTo>
                  <a:lnTo>
                    <a:pt x="1" y="2"/>
                  </a:lnTo>
                  <a:lnTo>
                    <a:pt x="5" y="0"/>
                  </a:lnTo>
                  <a:lnTo>
                    <a:pt x="2" y="3"/>
                  </a:lnTo>
                  <a:lnTo>
                    <a:pt x="2"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5" name="Freeform 683"/>
            <p:cNvSpPr>
              <a:spLocks/>
            </p:cNvSpPr>
            <p:nvPr/>
          </p:nvSpPr>
          <p:spPr bwMode="gray">
            <a:xfrm>
              <a:off x="6889094" y="637612"/>
              <a:ext cx="17769" cy="17761"/>
            </a:xfrm>
            <a:custGeom>
              <a:avLst/>
              <a:gdLst/>
              <a:ahLst/>
              <a:cxnLst>
                <a:cxn ang="0">
                  <a:pos x="0" y="3"/>
                </a:cxn>
                <a:cxn ang="0">
                  <a:pos x="1" y="1"/>
                </a:cxn>
                <a:cxn ang="0">
                  <a:pos x="7" y="0"/>
                </a:cxn>
                <a:cxn ang="0">
                  <a:pos x="8" y="1"/>
                </a:cxn>
                <a:cxn ang="0">
                  <a:pos x="6" y="6"/>
                </a:cxn>
                <a:cxn ang="0">
                  <a:pos x="2" y="8"/>
                </a:cxn>
                <a:cxn ang="0">
                  <a:pos x="2" y="6"/>
                </a:cxn>
                <a:cxn ang="0">
                  <a:pos x="5" y="3"/>
                </a:cxn>
                <a:cxn ang="0">
                  <a:pos x="0" y="3"/>
                </a:cxn>
              </a:cxnLst>
              <a:rect l="0" t="0" r="r" b="b"/>
              <a:pathLst>
                <a:path w="8" h="8">
                  <a:moveTo>
                    <a:pt x="0" y="3"/>
                  </a:moveTo>
                  <a:lnTo>
                    <a:pt x="1" y="1"/>
                  </a:lnTo>
                  <a:lnTo>
                    <a:pt x="7" y="0"/>
                  </a:lnTo>
                  <a:lnTo>
                    <a:pt x="8" y="1"/>
                  </a:lnTo>
                  <a:lnTo>
                    <a:pt x="6" y="6"/>
                  </a:lnTo>
                  <a:lnTo>
                    <a:pt x="2" y="8"/>
                  </a:lnTo>
                  <a:lnTo>
                    <a:pt x="2" y="6"/>
                  </a:lnTo>
                  <a:lnTo>
                    <a:pt x="5" y="3"/>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6" name="Freeform 684"/>
            <p:cNvSpPr>
              <a:spLocks/>
            </p:cNvSpPr>
            <p:nvPr/>
          </p:nvSpPr>
          <p:spPr bwMode="gray">
            <a:xfrm>
              <a:off x="6901533" y="477765"/>
              <a:ext cx="99507" cy="40850"/>
            </a:xfrm>
            <a:custGeom>
              <a:avLst/>
              <a:gdLst/>
              <a:ahLst/>
              <a:cxnLst>
                <a:cxn ang="0">
                  <a:pos x="0" y="0"/>
                </a:cxn>
                <a:cxn ang="0">
                  <a:pos x="3" y="1"/>
                </a:cxn>
                <a:cxn ang="0">
                  <a:pos x="8" y="3"/>
                </a:cxn>
                <a:cxn ang="0">
                  <a:pos x="21" y="3"/>
                </a:cxn>
                <a:cxn ang="0">
                  <a:pos x="23" y="5"/>
                </a:cxn>
                <a:cxn ang="0">
                  <a:pos x="31" y="6"/>
                </a:cxn>
                <a:cxn ang="0">
                  <a:pos x="40" y="8"/>
                </a:cxn>
                <a:cxn ang="0">
                  <a:pos x="43" y="10"/>
                </a:cxn>
                <a:cxn ang="0">
                  <a:pos x="41" y="14"/>
                </a:cxn>
                <a:cxn ang="0">
                  <a:pos x="32" y="17"/>
                </a:cxn>
                <a:cxn ang="0">
                  <a:pos x="23" y="16"/>
                </a:cxn>
                <a:cxn ang="0">
                  <a:pos x="14" y="11"/>
                </a:cxn>
                <a:cxn ang="0">
                  <a:pos x="8" y="9"/>
                </a:cxn>
                <a:cxn ang="0">
                  <a:pos x="7" y="6"/>
                </a:cxn>
                <a:cxn ang="0">
                  <a:pos x="1" y="3"/>
                </a:cxn>
                <a:cxn ang="0">
                  <a:pos x="0" y="0"/>
                </a:cxn>
              </a:cxnLst>
              <a:rect l="0" t="0" r="r" b="b"/>
              <a:pathLst>
                <a:path w="43" h="17">
                  <a:moveTo>
                    <a:pt x="0" y="0"/>
                  </a:moveTo>
                  <a:lnTo>
                    <a:pt x="3" y="1"/>
                  </a:lnTo>
                  <a:lnTo>
                    <a:pt x="8" y="3"/>
                  </a:lnTo>
                  <a:lnTo>
                    <a:pt x="21" y="3"/>
                  </a:lnTo>
                  <a:lnTo>
                    <a:pt x="23" y="5"/>
                  </a:lnTo>
                  <a:lnTo>
                    <a:pt x="31" y="6"/>
                  </a:lnTo>
                  <a:lnTo>
                    <a:pt x="40" y="8"/>
                  </a:lnTo>
                  <a:lnTo>
                    <a:pt x="43" y="10"/>
                  </a:lnTo>
                  <a:lnTo>
                    <a:pt x="41" y="14"/>
                  </a:lnTo>
                  <a:lnTo>
                    <a:pt x="32" y="17"/>
                  </a:lnTo>
                  <a:lnTo>
                    <a:pt x="23" y="16"/>
                  </a:lnTo>
                  <a:lnTo>
                    <a:pt x="14" y="11"/>
                  </a:lnTo>
                  <a:lnTo>
                    <a:pt x="8" y="9"/>
                  </a:lnTo>
                  <a:lnTo>
                    <a:pt x="7" y="6"/>
                  </a:lnTo>
                  <a:lnTo>
                    <a:pt x="1"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7" name="Freeform 685"/>
            <p:cNvSpPr>
              <a:spLocks/>
            </p:cNvSpPr>
            <p:nvPr/>
          </p:nvSpPr>
          <p:spPr bwMode="gray">
            <a:xfrm>
              <a:off x="6949509" y="428035"/>
              <a:ext cx="15992" cy="3552"/>
            </a:xfrm>
            <a:custGeom>
              <a:avLst/>
              <a:gdLst/>
              <a:ahLst/>
              <a:cxnLst>
                <a:cxn ang="0">
                  <a:pos x="0" y="2"/>
                </a:cxn>
                <a:cxn ang="0">
                  <a:pos x="0" y="1"/>
                </a:cxn>
                <a:cxn ang="0">
                  <a:pos x="7" y="0"/>
                </a:cxn>
                <a:cxn ang="0">
                  <a:pos x="7" y="2"/>
                </a:cxn>
                <a:cxn ang="0">
                  <a:pos x="0" y="2"/>
                </a:cxn>
              </a:cxnLst>
              <a:rect l="0" t="0" r="r" b="b"/>
              <a:pathLst>
                <a:path w="7" h="2">
                  <a:moveTo>
                    <a:pt x="0" y="2"/>
                  </a:moveTo>
                  <a:lnTo>
                    <a:pt x="0" y="1"/>
                  </a:lnTo>
                  <a:lnTo>
                    <a:pt x="7" y="0"/>
                  </a:lnTo>
                  <a:lnTo>
                    <a:pt x="7"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8" name="Freeform 686"/>
            <p:cNvSpPr>
              <a:spLocks/>
            </p:cNvSpPr>
            <p:nvPr/>
          </p:nvSpPr>
          <p:spPr bwMode="gray">
            <a:xfrm>
              <a:off x="7038355" y="456452"/>
              <a:ext cx="8885" cy="3552"/>
            </a:xfrm>
            <a:custGeom>
              <a:avLst/>
              <a:gdLst/>
              <a:ahLst/>
              <a:cxnLst>
                <a:cxn ang="0">
                  <a:pos x="0" y="0"/>
                </a:cxn>
                <a:cxn ang="0">
                  <a:pos x="4" y="0"/>
                </a:cxn>
                <a:cxn ang="0">
                  <a:pos x="2" y="2"/>
                </a:cxn>
                <a:cxn ang="0">
                  <a:pos x="0" y="1"/>
                </a:cxn>
                <a:cxn ang="0">
                  <a:pos x="0" y="0"/>
                </a:cxn>
              </a:cxnLst>
              <a:rect l="0" t="0" r="r" b="b"/>
              <a:pathLst>
                <a:path w="4" h="2">
                  <a:moveTo>
                    <a:pt x="0" y="0"/>
                  </a:moveTo>
                  <a:lnTo>
                    <a:pt x="4" y="0"/>
                  </a:lnTo>
                  <a:lnTo>
                    <a:pt x="2" y="2"/>
                  </a:ln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59" name="Freeform 687"/>
            <p:cNvSpPr>
              <a:spLocks/>
            </p:cNvSpPr>
            <p:nvPr/>
          </p:nvSpPr>
          <p:spPr bwMode="gray">
            <a:xfrm>
              <a:off x="6887317" y="1802719"/>
              <a:ext cx="19546" cy="19537"/>
            </a:xfrm>
            <a:custGeom>
              <a:avLst/>
              <a:gdLst/>
              <a:ahLst/>
              <a:cxnLst>
                <a:cxn ang="0">
                  <a:pos x="0" y="8"/>
                </a:cxn>
                <a:cxn ang="0">
                  <a:pos x="5" y="0"/>
                </a:cxn>
                <a:cxn ang="0">
                  <a:pos x="8" y="0"/>
                </a:cxn>
                <a:cxn ang="0">
                  <a:pos x="8" y="3"/>
                </a:cxn>
                <a:cxn ang="0">
                  <a:pos x="7" y="4"/>
                </a:cxn>
                <a:cxn ang="0">
                  <a:pos x="5" y="4"/>
                </a:cxn>
                <a:cxn ang="0">
                  <a:pos x="1" y="8"/>
                </a:cxn>
                <a:cxn ang="0">
                  <a:pos x="0" y="8"/>
                </a:cxn>
              </a:cxnLst>
              <a:rect l="0" t="0" r="r" b="b"/>
              <a:pathLst>
                <a:path w="8" h="8">
                  <a:moveTo>
                    <a:pt x="0" y="8"/>
                  </a:moveTo>
                  <a:lnTo>
                    <a:pt x="5" y="0"/>
                  </a:lnTo>
                  <a:lnTo>
                    <a:pt x="8" y="0"/>
                  </a:lnTo>
                  <a:lnTo>
                    <a:pt x="8" y="3"/>
                  </a:lnTo>
                  <a:lnTo>
                    <a:pt x="7" y="4"/>
                  </a:lnTo>
                  <a:lnTo>
                    <a:pt x="5" y="4"/>
                  </a:lnTo>
                  <a:lnTo>
                    <a:pt x="1" y="8"/>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0" name="Freeform 688"/>
            <p:cNvSpPr>
              <a:spLocks/>
            </p:cNvSpPr>
            <p:nvPr/>
          </p:nvSpPr>
          <p:spPr bwMode="gray">
            <a:xfrm>
              <a:off x="6912194" y="1770749"/>
              <a:ext cx="46200" cy="35522"/>
            </a:xfrm>
            <a:custGeom>
              <a:avLst/>
              <a:gdLst/>
              <a:ahLst/>
              <a:cxnLst>
                <a:cxn ang="0">
                  <a:pos x="0" y="16"/>
                </a:cxn>
                <a:cxn ang="0">
                  <a:pos x="1" y="12"/>
                </a:cxn>
                <a:cxn ang="0">
                  <a:pos x="9" y="2"/>
                </a:cxn>
                <a:cxn ang="0">
                  <a:pos x="10" y="4"/>
                </a:cxn>
                <a:cxn ang="0">
                  <a:pos x="13" y="1"/>
                </a:cxn>
                <a:cxn ang="0">
                  <a:pos x="20" y="0"/>
                </a:cxn>
                <a:cxn ang="0">
                  <a:pos x="14" y="6"/>
                </a:cxn>
                <a:cxn ang="0">
                  <a:pos x="7" y="9"/>
                </a:cxn>
                <a:cxn ang="0">
                  <a:pos x="2" y="16"/>
                </a:cxn>
                <a:cxn ang="0">
                  <a:pos x="0" y="16"/>
                </a:cxn>
              </a:cxnLst>
              <a:rect l="0" t="0" r="r" b="b"/>
              <a:pathLst>
                <a:path w="20" h="16">
                  <a:moveTo>
                    <a:pt x="0" y="16"/>
                  </a:moveTo>
                  <a:lnTo>
                    <a:pt x="1" y="12"/>
                  </a:lnTo>
                  <a:lnTo>
                    <a:pt x="9" y="2"/>
                  </a:lnTo>
                  <a:lnTo>
                    <a:pt x="10" y="4"/>
                  </a:lnTo>
                  <a:lnTo>
                    <a:pt x="13" y="1"/>
                  </a:lnTo>
                  <a:lnTo>
                    <a:pt x="20" y="0"/>
                  </a:lnTo>
                  <a:lnTo>
                    <a:pt x="14" y="6"/>
                  </a:lnTo>
                  <a:lnTo>
                    <a:pt x="7" y="9"/>
                  </a:lnTo>
                  <a:lnTo>
                    <a:pt x="2" y="16"/>
                  </a:lnTo>
                  <a:lnTo>
                    <a:pt x="0"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1" name="Freeform 689"/>
            <p:cNvSpPr>
              <a:spLocks/>
            </p:cNvSpPr>
            <p:nvPr/>
          </p:nvSpPr>
          <p:spPr bwMode="gray">
            <a:xfrm>
              <a:off x="6906864" y="1824031"/>
              <a:ext cx="8885" cy="3552"/>
            </a:xfrm>
            <a:custGeom>
              <a:avLst/>
              <a:gdLst/>
              <a:ahLst/>
              <a:cxnLst>
                <a:cxn ang="0">
                  <a:pos x="0" y="2"/>
                </a:cxn>
                <a:cxn ang="0">
                  <a:pos x="0" y="0"/>
                </a:cxn>
                <a:cxn ang="0">
                  <a:pos x="4" y="0"/>
                </a:cxn>
                <a:cxn ang="0">
                  <a:pos x="2" y="2"/>
                </a:cxn>
                <a:cxn ang="0">
                  <a:pos x="0" y="2"/>
                </a:cxn>
              </a:cxnLst>
              <a:rect l="0" t="0" r="r" b="b"/>
              <a:pathLst>
                <a:path w="4" h="2">
                  <a:moveTo>
                    <a:pt x="0" y="2"/>
                  </a:moveTo>
                  <a:lnTo>
                    <a:pt x="0" y="0"/>
                  </a:lnTo>
                  <a:lnTo>
                    <a:pt x="4" y="0"/>
                  </a:lnTo>
                  <a:lnTo>
                    <a:pt x="2"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2" name="Freeform 690"/>
            <p:cNvSpPr>
              <a:spLocks/>
            </p:cNvSpPr>
            <p:nvPr/>
          </p:nvSpPr>
          <p:spPr bwMode="gray">
            <a:xfrm>
              <a:off x="6965502" y="1747660"/>
              <a:ext cx="28431" cy="17761"/>
            </a:xfrm>
            <a:custGeom>
              <a:avLst/>
              <a:gdLst/>
              <a:ahLst/>
              <a:cxnLst>
                <a:cxn ang="0">
                  <a:pos x="0" y="8"/>
                </a:cxn>
                <a:cxn ang="0">
                  <a:pos x="7" y="0"/>
                </a:cxn>
                <a:cxn ang="0">
                  <a:pos x="12" y="0"/>
                </a:cxn>
                <a:cxn ang="0">
                  <a:pos x="12" y="1"/>
                </a:cxn>
                <a:cxn ang="0">
                  <a:pos x="5" y="8"/>
                </a:cxn>
                <a:cxn ang="0">
                  <a:pos x="2" y="8"/>
                </a:cxn>
                <a:cxn ang="0">
                  <a:pos x="0" y="8"/>
                </a:cxn>
              </a:cxnLst>
              <a:rect l="0" t="0" r="r" b="b"/>
              <a:pathLst>
                <a:path w="12" h="8">
                  <a:moveTo>
                    <a:pt x="0" y="8"/>
                  </a:moveTo>
                  <a:lnTo>
                    <a:pt x="7" y="0"/>
                  </a:lnTo>
                  <a:lnTo>
                    <a:pt x="12" y="0"/>
                  </a:lnTo>
                  <a:lnTo>
                    <a:pt x="12" y="1"/>
                  </a:lnTo>
                  <a:lnTo>
                    <a:pt x="5" y="8"/>
                  </a:lnTo>
                  <a:lnTo>
                    <a:pt x="2" y="8"/>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3" name="Freeform 691"/>
            <p:cNvSpPr>
              <a:spLocks/>
            </p:cNvSpPr>
            <p:nvPr/>
          </p:nvSpPr>
          <p:spPr bwMode="gray">
            <a:xfrm>
              <a:off x="7015255" y="1713915"/>
              <a:ext cx="15992" cy="17761"/>
            </a:xfrm>
            <a:custGeom>
              <a:avLst/>
              <a:gdLst/>
              <a:ahLst/>
              <a:cxnLst>
                <a:cxn ang="0">
                  <a:pos x="0" y="5"/>
                </a:cxn>
                <a:cxn ang="0">
                  <a:pos x="5" y="0"/>
                </a:cxn>
                <a:cxn ang="0">
                  <a:pos x="7" y="1"/>
                </a:cxn>
                <a:cxn ang="0">
                  <a:pos x="7" y="3"/>
                </a:cxn>
                <a:cxn ang="0">
                  <a:pos x="3" y="7"/>
                </a:cxn>
                <a:cxn ang="0">
                  <a:pos x="0" y="8"/>
                </a:cxn>
                <a:cxn ang="0">
                  <a:pos x="0" y="5"/>
                </a:cxn>
              </a:cxnLst>
              <a:rect l="0" t="0" r="r" b="b"/>
              <a:pathLst>
                <a:path w="7" h="8">
                  <a:moveTo>
                    <a:pt x="0" y="5"/>
                  </a:moveTo>
                  <a:lnTo>
                    <a:pt x="5" y="0"/>
                  </a:lnTo>
                  <a:lnTo>
                    <a:pt x="7" y="1"/>
                  </a:lnTo>
                  <a:lnTo>
                    <a:pt x="7" y="3"/>
                  </a:lnTo>
                  <a:lnTo>
                    <a:pt x="3" y="7"/>
                  </a:lnTo>
                  <a:lnTo>
                    <a:pt x="0" y="8"/>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4" name="Freeform 692"/>
            <p:cNvSpPr>
              <a:spLocks/>
            </p:cNvSpPr>
            <p:nvPr/>
          </p:nvSpPr>
          <p:spPr bwMode="gray">
            <a:xfrm>
              <a:off x="7088109" y="1591365"/>
              <a:ext cx="21323" cy="21313"/>
            </a:xfrm>
            <a:custGeom>
              <a:avLst/>
              <a:gdLst/>
              <a:ahLst/>
              <a:cxnLst>
                <a:cxn ang="0">
                  <a:pos x="8" y="0"/>
                </a:cxn>
                <a:cxn ang="0">
                  <a:pos x="9" y="0"/>
                </a:cxn>
                <a:cxn ang="0">
                  <a:pos x="8" y="8"/>
                </a:cxn>
                <a:cxn ang="0">
                  <a:pos x="2" y="10"/>
                </a:cxn>
                <a:cxn ang="0">
                  <a:pos x="0" y="7"/>
                </a:cxn>
                <a:cxn ang="0">
                  <a:pos x="4" y="4"/>
                </a:cxn>
                <a:cxn ang="0">
                  <a:pos x="8" y="0"/>
                </a:cxn>
              </a:cxnLst>
              <a:rect l="0" t="0" r="r" b="b"/>
              <a:pathLst>
                <a:path w="9" h="10">
                  <a:moveTo>
                    <a:pt x="8" y="0"/>
                  </a:moveTo>
                  <a:lnTo>
                    <a:pt x="9" y="0"/>
                  </a:lnTo>
                  <a:lnTo>
                    <a:pt x="8" y="8"/>
                  </a:lnTo>
                  <a:lnTo>
                    <a:pt x="2" y="10"/>
                  </a:lnTo>
                  <a:lnTo>
                    <a:pt x="0" y="7"/>
                  </a:lnTo>
                  <a:lnTo>
                    <a:pt x="4" y="4"/>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5" name="Freeform 693"/>
            <p:cNvSpPr>
              <a:spLocks/>
            </p:cNvSpPr>
            <p:nvPr/>
          </p:nvSpPr>
          <p:spPr bwMode="gray">
            <a:xfrm>
              <a:off x="7077447" y="1626887"/>
              <a:ext cx="8885" cy="14209"/>
            </a:xfrm>
            <a:custGeom>
              <a:avLst/>
              <a:gdLst/>
              <a:ahLst/>
              <a:cxnLst>
                <a:cxn ang="0">
                  <a:pos x="4" y="0"/>
                </a:cxn>
                <a:cxn ang="0">
                  <a:pos x="4" y="3"/>
                </a:cxn>
                <a:cxn ang="0">
                  <a:pos x="2" y="6"/>
                </a:cxn>
                <a:cxn ang="0">
                  <a:pos x="0" y="6"/>
                </a:cxn>
                <a:cxn ang="0">
                  <a:pos x="1" y="0"/>
                </a:cxn>
                <a:cxn ang="0">
                  <a:pos x="4" y="0"/>
                </a:cxn>
              </a:cxnLst>
              <a:rect l="0" t="0" r="r" b="b"/>
              <a:pathLst>
                <a:path w="4" h="6">
                  <a:moveTo>
                    <a:pt x="4" y="0"/>
                  </a:moveTo>
                  <a:lnTo>
                    <a:pt x="4" y="3"/>
                  </a:lnTo>
                  <a:lnTo>
                    <a:pt x="2" y="6"/>
                  </a:lnTo>
                  <a:lnTo>
                    <a:pt x="0" y="6"/>
                  </a:lnTo>
                  <a:lnTo>
                    <a:pt x="1" y="0"/>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6" name="Freeform 694"/>
            <p:cNvSpPr>
              <a:spLocks/>
            </p:cNvSpPr>
            <p:nvPr/>
          </p:nvSpPr>
          <p:spPr bwMode="gray">
            <a:xfrm>
              <a:off x="7066786" y="1649976"/>
              <a:ext cx="8885" cy="12433"/>
            </a:xfrm>
            <a:custGeom>
              <a:avLst/>
              <a:gdLst/>
              <a:ahLst/>
              <a:cxnLst>
                <a:cxn ang="0">
                  <a:pos x="0" y="2"/>
                </a:cxn>
                <a:cxn ang="0">
                  <a:pos x="1" y="0"/>
                </a:cxn>
                <a:cxn ang="0">
                  <a:pos x="4" y="0"/>
                </a:cxn>
                <a:cxn ang="0">
                  <a:pos x="4" y="2"/>
                </a:cxn>
                <a:cxn ang="0">
                  <a:pos x="1" y="5"/>
                </a:cxn>
                <a:cxn ang="0">
                  <a:pos x="0" y="5"/>
                </a:cxn>
                <a:cxn ang="0">
                  <a:pos x="0" y="2"/>
                </a:cxn>
              </a:cxnLst>
              <a:rect l="0" t="0" r="r" b="b"/>
              <a:pathLst>
                <a:path w="4" h="5">
                  <a:moveTo>
                    <a:pt x="0" y="2"/>
                  </a:moveTo>
                  <a:lnTo>
                    <a:pt x="1" y="0"/>
                  </a:lnTo>
                  <a:lnTo>
                    <a:pt x="4" y="0"/>
                  </a:lnTo>
                  <a:lnTo>
                    <a:pt x="4" y="2"/>
                  </a:lnTo>
                  <a:lnTo>
                    <a:pt x="1" y="5"/>
                  </a:lnTo>
                  <a:lnTo>
                    <a:pt x="0"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7" name="Freeform 695"/>
            <p:cNvSpPr>
              <a:spLocks/>
            </p:cNvSpPr>
            <p:nvPr/>
          </p:nvSpPr>
          <p:spPr bwMode="gray">
            <a:xfrm>
              <a:off x="7047240" y="1673065"/>
              <a:ext cx="7108" cy="10656"/>
            </a:xfrm>
            <a:custGeom>
              <a:avLst/>
              <a:gdLst/>
              <a:ahLst/>
              <a:cxnLst>
                <a:cxn ang="0">
                  <a:pos x="0" y="4"/>
                </a:cxn>
                <a:cxn ang="0">
                  <a:pos x="0" y="2"/>
                </a:cxn>
                <a:cxn ang="0">
                  <a:pos x="2" y="0"/>
                </a:cxn>
                <a:cxn ang="0">
                  <a:pos x="3" y="3"/>
                </a:cxn>
                <a:cxn ang="0">
                  <a:pos x="1" y="4"/>
                </a:cxn>
                <a:cxn ang="0">
                  <a:pos x="0" y="4"/>
                </a:cxn>
              </a:cxnLst>
              <a:rect l="0" t="0" r="r" b="b"/>
              <a:pathLst>
                <a:path w="3" h="4">
                  <a:moveTo>
                    <a:pt x="0" y="4"/>
                  </a:moveTo>
                  <a:lnTo>
                    <a:pt x="0" y="2"/>
                  </a:lnTo>
                  <a:lnTo>
                    <a:pt x="2" y="0"/>
                  </a:lnTo>
                  <a:lnTo>
                    <a:pt x="3" y="3"/>
                  </a:lnTo>
                  <a:lnTo>
                    <a:pt x="1" y="4"/>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8" name="Freeform 696"/>
            <p:cNvSpPr>
              <a:spLocks/>
            </p:cNvSpPr>
            <p:nvPr/>
          </p:nvSpPr>
          <p:spPr bwMode="gray">
            <a:xfrm>
              <a:off x="6803803" y="1451055"/>
              <a:ext cx="62192" cy="300157"/>
            </a:xfrm>
            <a:custGeom>
              <a:avLst/>
              <a:gdLst/>
              <a:ahLst/>
              <a:cxnLst>
                <a:cxn ang="0">
                  <a:pos x="11" y="3"/>
                </a:cxn>
                <a:cxn ang="0">
                  <a:pos x="13" y="6"/>
                </a:cxn>
                <a:cxn ang="0">
                  <a:pos x="14" y="15"/>
                </a:cxn>
                <a:cxn ang="0">
                  <a:pos x="14" y="26"/>
                </a:cxn>
                <a:cxn ang="0">
                  <a:pos x="15" y="34"/>
                </a:cxn>
                <a:cxn ang="0">
                  <a:pos x="17" y="52"/>
                </a:cxn>
                <a:cxn ang="0">
                  <a:pos x="20" y="64"/>
                </a:cxn>
                <a:cxn ang="0">
                  <a:pos x="22" y="77"/>
                </a:cxn>
                <a:cxn ang="0">
                  <a:pos x="26" y="82"/>
                </a:cxn>
                <a:cxn ang="0">
                  <a:pos x="27" y="87"/>
                </a:cxn>
                <a:cxn ang="0">
                  <a:pos x="26" y="89"/>
                </a:cxn>
                <a:cxn ang="0">
                  <a:pos x="24" y="88"/>
                </a:cxn>
                <a:cxn ang="0">
                  <a:pos x="24" y="87"/>
                </a:cxn>
                <a:cxn ang="0">
                  <a:pos x="19" y="81"/>
                </a:cxn>
                <a:cxn ang="0">
                  <a:pos x="15" y="80"/>
                </a:cxn>
                <a:cxn ang="0">
                  <a:pos x="13" y="82"/>
                </a:cxn>
                <a:cxn ang="0">
                  <a:pos x="12" y="92"/>
                </a:cxn>
                <a:cxn ang="0">
                  <a:pos x="10" y="95"/>
                </a:cxn>
                <a:cxn ang="0">
                  <a:pos x="10" y="98"/>
                </a:cxn>
                <a:cxn ang="0">
                  <a:pos x="9" y="102"/>
                </a:cxn>
                <a:cxn ang="0">
                  <a:pos x="9" y="111"/>
                </a:cxn>
                <a:cxn ang="0">
                  <a:pos x="12" y="116"/>
                </a:cxn>
                <a:cxn ang="0">
                  <a:pos x="17" y="120"/>
                </a:cxn>
                <a:cxn ang="0">
                  <a:pos x="17" y="126"/>
                </a:cxn>
                <a:cxn ang="0">
                  <a:pos x="14" y="129"/>
                </a:cxn>
                <a:cxn ang="0">
                  <a:pos x="11" y="124"/>
                </a:cxn>
                <a:cxn ang="0">
                  <a:pos x="9" y="122"/>
                </a:cxn>
                <a:cxn ang="0">
                  <a:pos x="6" y="125"/>
                </a:cxn>
                <a:cxn ang="0">
                  <a:pos x="4" y="129"/>
                </a:cxn>
                <a:cxn ang="0">
                  <a:pos x="2" y="130"/>
                </a:cxn>
                <a:cxn ang="0">
                  <a:pos x="2" y="115"/>
                </a:cxn>
                <a:cxn ang="0">
                  <a:pos x="3" y="108"/>
                </a:cxn>
                <a:cxn ang="0">
                  <a:pos x="3" y="99"/>
                </a:cxn>
                <a:cxn ang="0">
                  <a:pos x="2" y="94"/>
                </a:cxn>
                <a:cxn ang="0">
                  <a:pos x="3" y="83"/>
                </a:cxn>
                <a:cxn ang="0">
                  <a:pos x="5" y="76"/>
                </a:cxn>
                <a:cxn ang="0">
                  <a:pos x="4" y="70"/>
                </a:cxn>
                <a:cxn ang="0">
                  <a:pos x="4" y="51"/>
                </a:cxn>
                <a:cxn ang="0">
                  <a:pos x="1" y="47"/>
                </a:cxn>
                <a:cxn ang="0">
                  <a:pos x="0" y="36"/>
                </a:cxn>
                <a:cxn ang="0">
                  <a:pos x="2" y="33"/>
                </a:cxn>
                <a:cxn ang="0">
                  <a:pos x="0" y="31"/>
                </a:cxn>
                <a:cxn ang="0">
                  <a:pos x="1" y="21"/>
                </a:cxn>
                <a:cxn ang="0">
                  <a:pos x="0" y="15"/>
                </a:cxn>
                <a:cxn ang="0">
                  <a:pos x="4" y="14"/>
                </a:cxn>
                <a:cxn ang="0">
                  <a:pos x="7" y="14"/>
                </a:cxn>
                <a:cxn ang="0">
                  <a:pos x="8" y="12"/>
                </a:cxn>
                <a:cxn ang="0">
                  <a:pos x="6" y="2"/>
                </a:cxn>
                <a:cxn ang="0">
                  <a:pos x="6" y="0"/>
                </a:cxn>
                <a:cxn ang="0">
                  <a:pos x="10" y="0"/>
                </a:cxn>
                <a:cxn ang="0">
                  <a:pos x="11" y="3"/>
                </a:cxn>
              </a:cxnLst>
              <a:rect l="0" t="0" r="r" b="b"/>
              <a:pathLst>
                <a:path w="27" h="130">
                  <a:moveTo>
                    <a:pt x="11" y="3"/>
                  </a:moveTo>
                  <a:lnTo>
                    <a:pt x="13" y="6"/>
                  </a:lnTo>
                  <a:lnTo>
                    <a:pt x="14" y="15"/>
                  </a:lnTo>
                  <a:lnTo>
                    <a:pt x="14" y="26"/>
                  </a:lnTo>
                  <a:lnTo>
                    <a:pt x="15" y="34"/>
                  </a:lnTo>
                  <a:lnTo>
                    <a:pt x="17" y="52"/>
                  </a:lnTo>
                  <a:lnTo>
                    <a:pt x="20" y="64"/>
                  </a:lnTo>
                  <a:lnTo>
                    <a:pt x="22" y="77"/>
                  </a:lnTo>
                  <a:lnTo>
                    <a:pt x="26" y="82"/>
                  </a:lnTo>
                  <a:lnTo>
                    <a:pt x="27" y="87"/>
                  </a:lnTo>
                  <a:lnTo>
                    <a:pt x="26" y="89"/>
                  </a:lnTo>
                  <a:lnTo>
                    <a:pt x="24" y="88"/>
                  </a:lnTo>
                  <a:lnTo>
                    <a:pt x="24" y="87"/>
                  </a:lnTo>
                  <a:lnTo>
                    <a:pt x="19" y="81"/>
                  </a:lnTo>
                  <a:lnTo>
                    <a:pt x="15" y="80"/>
                  </a:lnTo>
                  <a:lnTo>
                    <a:pt x="13" y="82"/>
                  </a:lnTo>
                  <a:lnTo>
                    <a:pt x="12" y="92"/>
                  </a:lnTo>
                  <a:lnTo>
                    <a:pt x="10" y="95"/>
                  </a:lnTo>
                  <a:lnTo>
                    <a:pt x="10" y="98"/>
                  </a:lnTo>
                  <a:lnTo>
                    <a:pt x="9" y="102"/>
                  </a:lnTo>
                  <a:lnTo>
                    <a:pt x="9" y="111"/>
                  </a:lnTo>
                  <a:lnTo>
                    <a:pt x="12" y="116"/>
                  </a:lnTo>
                  <a:lnTo>
                    <a:pt x="17" y="120"/>
                  </a:lnTo>
                  <a:lnTo>
                    <a:pt x="17" y="126"/>
                  </a:lnTo>
                  <a:lnTo>
                    <a:pt x="14" y="129"/>
                  </a:lnTo>
                  <a:lnTo>
                    <a:pt x="11" y="124"/>
                  </a:lnTo>
                  <a:lnTo>
                    <a:pt x="9" y="122"/>
                  </a:lnTo>
                  <a:lnTo>
                    <a:pt x="6" y="125"/>
                  </a:lnTo>
                  <a:lnTo>
                    <a:pt x="4" y="129"/>
                  </a:lnTo>
                  <a:lnTo>
                    <a:pt x="2" y="130"/>
                  </a:lnTo>
                  <a:lnTo>
                    <a:pt x="2" y="115"/>
                  </a:lnTo>
                  <a:lnTo>
                    <a:pt x="3" y="108"/>
                  </a:lnTo>
                  <a:lnTo>
                    <a:pt x="3" y="99"/>
                  </a:lnTo>
                  <a:lnTo>
                    <a:pt x="2" y="94"/>
                  </a:lnTo>
                  <a:lnTo>
                    <a:pt x="3" y="83"/>
                  </a:lnTo>
                  <a:lnTo>
                    <a:pt x="5" y="76"/>
                  </a:lnTo>
                  <a:lnTo>
                    <a:pt x="4" y="70"/>
                  </a:lnTo>
                  <a:lnTo>
                    <a:pt x="4" y="51"/>
                  </a:lnTo>
                  <a:lnTo>
                    <a:pt x="1" y="47"/>
                  </a:lnTo>
                  <a:lnTo>
                    <a:pt x="0" y="36"/>
                  </a:lnTo>
                  <a:lnTo>
                    <a:pt x="2" y="33"/>
                  </a:lnTo>
                  <a:lnTo>
                    <a:pt x="0" y="31"/>
                  </a:lnTo>
                  <a:lnTo>
                    <a:pt x="1" y="21"/>
                  </a:lnTo>
                  <a:lnTo>
                    <a:pt x="0" y="15"/>
                  </a:lnTo>
                  <a:lnTo>
                    <a:pt x="4" y="14"/>
                  </a:lnTo>
                  <a:lnTo>
                    <a:pt x="7" y="14"/>
                  </a:lnTo>
                  <a:lnTo>
                    <a:pt x="8" y="12"/>
                  </a:lnTo>
                  <a:lnTo>
                    <a:pt x="6" y="2"/>
                  </a:lnTo>
                  <a:lnTo>
                    <a:pt x="6" y="0"/>
                  </a:lnTo>
                  <a:lnTo>
                    <a:pt x="10" y="0"/>
                  </a:lnTo>
                  <a:lnTo>
                    <a:pt x="1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69" name="Freeform 697"/>
            <p:cNvSpPr>
              <a:spLocks/>
            </p:cNvSpPr>
            <p:nvPr/>
          </p:nvSpPr>
          <p:spPr bwMode="gray">
            <a:xfrm>
              <a:off x="6752272" y="1776077"/>
              <a:ext cx="135045" cy="122549"/>
            </a:xfrm>
            <a:custGeom>
              <a:avLst/>
              <a:gdLst/>
              <a:ahLst/>
              <a:cxnLst>
                <a:cxn ang="0">
                  <a:pos x="20" y="5"/>
                </a:cxn>
                <a:cxn ang="0">
                  <a:pos x="21" y="0"/>
                </a:cxn>
                <a:cxn ang="0">
                  <a:pos x="26" y="0"/>
                </a:cxn>
                <a:cxn ang="0">
                  <a:pos x="29" y="4"/>
                </a:cxn>
                <a:cxn ang="0">
                  <a:pos x="31" y="11"/>
                </a:cxn>
                <a:cxn ang="0">
                  <a:pos x="35" y="14"/>
                </a:cxn>
                <a:cxn ang="0">
                  <a:pos x="38" y="15"/>
                </a:cxn>
                <a:cxn ang="0">
                  <a:pos x="42" y="19"/>
                </a:cxn>
                <a:cxn ang="0">
                  <a:pos x="46" y="21"/>
                </a:cxn>
                <a:cxn ang="0">
                  <a:pos x="50" y="20"/>
                </a:cxn>
                <a:cxn ang="0">
                  <a:pos x="54" y="16"/>
                </a:cxn>
                <a:cxn ang="0">
                  <a:pos x="54" y="24"/>
                </a:cxn>
                <a:cxn ang="0">
                  <a:pos x="57" y="25"/>
                </a:cxn>
                <a:cxn ang="0">
                  <a:pos x="58" y="29"/>
                </a:cxn>
                <a:cxn ang="0">
                  <a:pos x="54" y="33"/>
                </a:cxn>
                <a:cxn ang="0">
                  <a:pos x="48" y="34"/>
                </a:cxn>
                <a:cxn ang="0">
                  <a:pos x="43" y="35"/>
                </a:cxn>
                <a:cxn ang="0">
                  <a:pos x="38" y="41"/>
                </a:cxn>
                <a:cxn ang="0">
                  <a:pos x="38" y="45"/>
                </a:cxn>
                <a:cxn ang="0">
                  <a:pos x="35" y="46"/>
                </a:cxn>
                <a:cxn ang="0">
                  <a:pos x="31" y="41"/>
                </a:cxn>
                <a:cxn ang="0">
                  <a:pos x="25" y="41"/>
                </a:cxn>
                <a:cxn ang="0">
                  <a:pos x="23" y="39"/>
                </a:cxn>
                <a:cxn ang="0">
                  <a:pos x="20" y="41"/>
                </a:cxn>
                <a:cxn ang="0">
                  <a:pos x="14" y="40"/>
                </a:cxn>
                <a:cxn ang="0">
                  <a:pos x="9" y="40"/>
                </a:cxn>
                <a:cxn ang="0">
                  <a:pos x="7" y="42"/>
                </a:cxn>
                <a:cxn ang="0">
                  <a:pos x="11" y="46"/>
                </a:cxn>
                <a:cxn ang="0">
                  <a:pos x="11" y="51"/>
                </a:cxn>
                <a:cxn ang="0">
                  <a:pos x="5" y="53"/>
                </a:cxn>
                <a:cxn ang="0">
                  <a:pos x="3" y="45"/>
                </a:cxn>
                <a:cxn ang="0">
                  <a:pos x="0" y="44"/>
                </a:cxn>
                <a:cxn ang="0">
                  <a:pos x="3" y="40"/>
                </a:cxn>
                <a:cxn ang="0">
                  <a:pos x="8" y="36"/>
                </a:cxn>
                <a:cxn ang="0">
                  <a:pos x="8" y="31"/>
                </a:cxn>
                <a:cxn ang="0">
                  <a:pos x="11" y="29"/>
                </a:cxn>
                <a:cxn ang="0">
                  <a:pos x="15" y="31"/>
                </a:cxn>
                <a:cxn ang="0">
                  <a:pos x="18" y="30"/>
                </a:cxn>
                <a:cxn ang="0">
                  <a:pos x="19" y="26"/>
                </a:cxn>
                <a:cxn ang="0">
                  <a:pos x="22" y="19"/>
                </a:cxn>
                <a:cxn ang="0">
                  <a:pos x="22" y="6"/>
                </a:cxn>
                <a:cxn ang="0">
                  <a:pos x="20" y="5"/>
                </a:cxn>
              </a:cxnLst>
              <a:rect l="0" t="0" r="r" b="b"/>
              <a:pathLst>
                <a:path w="58" h="53">
                  <a:moveTo>
                    <a:pt x="20" y="5"/>
                  </a:moveTo>
                  <a:lnTo>
                    <a:pt x="21" y="0"/>
                  </a:lnTo>
                  <a:lnTo>
                    <a:pt x="26" y="0"/>
                  </a:lnTo>
                  <a:lnTo>
                    <a:pt x="29" y="4"/>
                  </a:lnTo>
                  <a:lnTo>
                    <a:pt x="31" y="11"/>
                  </a:lnTo>
                  <a:lnTo>
                    <a:pt x="35" y="14"/>
                  </a:lnTo>
                  <a:lnTo>
                    <a:pt x="38" y="15"/>
                  </a:lnTo>
                  <a:lnTo>
                    <a:pt x="42" y="19"/>
                  </a:lnTo>
                  <a:lnTo>
                    <a:pt x="46" y="21"/>
                  </a:lnTo>
                  <a:lnTo>
                    <a:pt x="50" y="20"/>
                  </a:lnTo>
                  <a:lnTo>
                    <a:pt x="54" y="16"/>
                  </a:lnTo>
                  <a:lnTo>
                    <a:pt x="54" y="24"/>
                  </a:lnTo>
                  <a:lnTo>
                    <a:pt x="57" y="25"/>
                  </a:lnTo>
                  <a:lnTo>
                    <a:pt x="58" y="29"/>
                  </a:lnTo>
                  <a:lnTo>
                    <a:pt x="54" y="33"/>
                  </a:lnTo>
                  <a:lnTo>
                    <a:pt x="48" y="34"/>
                  </a:lnTo>
                  <a:lnTo>
                    <a:pt x="43" y="35"/>
                  </a:lnTo>
                  <a:lnTo>
                    <a:pt x="38" y="41"/>
                  </a:lnTo>
                  <a:lnTo>
                    <a:pt x="38" y="45"/>
                  </a:lnTo>
                  <a:lnTo>
                    <a:pt x="35" y="46"/>
                  </a:lnTo>
                  <a:lnTo>
                    <a:pt x="31" y="41"/>
                  </a:lnTo>
                  <a:lnTo>
                    <a:pt x="25" y="41"/>
                  </a:lnTo>
                  <a:lnTo>
                    <a:pt x="23" y="39"/>
                  </a:lnTo>
                  <a:lnTo>
                    <a:pt x="20" y="41"/>
                  </a:lnTo>
                  <a:lnTo>
                    <a:pt x="14" y="40"/>
                  </a:lnTo>
                  <a:lnTo>
                    <a:pt x="9" y="40"/>
                  </a:lnTo>
                  <a:lnTo>
                    <a:pt x="7" y="42"/>
                  </a:lnTo>
                  <a:lnTo>
                    <a:pt x="11" y="46"/>
                  </a:lnTo>
                  <a:lnTo>
                    <a:pt x="11" y="51"/>
                  </a:lnTo>
                  <a:lnTo>
                    <a:pt x="5" y="53"/>
                  </a:lnTo>
                  <a:lnTo>
                    <a:pt x="3" y="45"/>
                  </a:lnTo>
                  <a:lnTo>
                    <a:pt x="0" y="44"/>
                  </a:lnTo>
                  <a:lnTo>
                    <a:pt x="3" y="40"/>
                  </a:lnTo>
                  <a:lnTo>
                    <a:pt x="8" y="36"/>
                  </a:lnTo>
                  <a:lnTo>
                    <a:pt x="8" y="31"/>
                  </a:lnTo>
                  <a:lnTo>
                    <a:pt x="11" y="29"/>
                  </a:lnTo>
                  <a:lnTo>
                    <a:pt x="15" y="31"/>
                  </a:lnTo>
                  <a:lnTo>
                    <a:pt x="18" y="30"/>
                  </a:lnTo>
                  <a:lnTo>
                    <a:pt x="19" y="26"/>
                  </a:lnTo>
                  <a:lnTo>
                    <a:pt x="22" y="19"/>
                  </a:lnTo>
                  <a:lnTo>
                    <a:pt x="22" y="6"/>
                  </a:lnTo>
                  <a:lnTo>
                    <a:pt x="2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0" name="Freeform 698"/>
            <p:cNvSpPr>
              <a:spLocks/>
            </p:cNvSpPr>
            <p:nvPr/>
          </p:nvSpPr>
          <p:spPr bwMode="gray">
            <a:xfrm>
              <a:off x="6569250" y="1900403"/>
              <a:ext cx="239883" cy="237994"/>
            </a:xfrm>
            <a:custGeom>
              <a:avLst/>
              <a:gdLst/>
              <a:ahLst/>
              <a:cxnLst>
                <a:cxn ang="0">
                  <a:pos x="100" y="14"/>
                </a:cxn>
                <a:cxn ang="0">
                  <a:pos x="103" y="20"/>
                </a:cxn>
                <a:cxn ang="0">
                  <a:pos x="99" y="36"/>
                </a:cxn>
                <a:cxn ang="0">
                  <a:pos x="96" y="44"/>
                </a:cxn>
                <a:cxn ang="0">
                  <a:pos x="91" y="51"/>
                </a:cxn>
                <a:cxn ang="0">
                  <a:pos x="89" y="67"/>
                </a:cxn>
                <a:cxn ang="0">
                  <a:pos x="90" y="75"/>
                </a:cxn>
                <a:cxn ang="0">
                  <a:pos x="81" y="83"/>
                </a:cxn>
                <a:cxn ang="0">
                  <a:pos x="83" y="78"/>
                </a:cxn>
                <a:cxn ang="0">
                  <a:pos x="76" y="80"/>
                </a:cxn>
                <a:cxn ang="0">
                  <a:pos x="72" y="88"/>
                </a:cxn>
                <a:cxn ang="0">
                  <a:pos x="69" y="83"/>
                </a:cxn>
                <a:cxn ang="0">
                  <a:pos x="58" y="88"/>
                </a:cxn>
                <a:cxn ang="0">
                  <a:pos x="54" y="83"/>
                </a:cxn>
                <a:cxn ang="0">
                  <a:pos x="54" y="89"/>
                </a:cxn>
                <a:cxn ang="0">
                  <a:pos x="54" y="95"/>
                </a:cxn>
                <a:cxn ang="0">
                  <a:pos x="48" y="100"/>
                </a:cxn>
                <a:cxn ang="0">
                  <a:pos x="41" y="100"/>
                </a:cxn>
                <a:cxn ang="0">
                  <a:pos x="41" y="93"/>
                </a:cxn>
                <a:cxn ang="0">
                  <a:pos x="35" y="85"/>
                </a:cxn>
                <a:cxn ang="0">
                  <a:pos x="21" y="92"/>
                </a:cxn>
                <a:cxn ang="0">
                  <a:pos x="7" y="98"/>
                </a:cxn>
                <a:cxn ang="0">
                  <a:pos x="1" y="95"/>
                </a:cxn>
                <a:cxn ang="0">
                  <a:pos x="3" y="89"/>
                </a:cxn>
                <a:cxn ang="0">
                  <a:pos x="15" y="81"/>
                </a:cxn>
                <a:cxn ang="0">
                  <a:pos x="21" y="76"/>
                </a:cxn>
                <a:cxn ang="0">
                  <a:pos x="32" y="78"/>
                </a:cxn>
                <a:cxn ang="0">
                  <a:pos x="43" y="76"/>
                </a:cxn>
                <a:cxn ang="0">
                  <a:pos x="54" y="55"/>
                </a:cxn>
                <a:cxn ang="0">
                  <a:pos x="59" y="54"/>
                </a:cxn>
                <a:cxn ang="0">
                  <a:pos x="60" y="62"/>
                </a:cxn>
                <a:cxn ang="0">
                  <a:pos x="67" y="55"/>
                </a:cxn>
                <a:cxn ang="0">
                  <a:pos x="79" y="42"/>
                </a:cxn>
                <a:cxn ang="0">
                  <a:pos x="82" y="13"/>
                </a:cxn>
                <a:cxn ang="0">
                  <a:pos x="88" y="6"/>
                </a:cxn>
                <a:cxn ang="0">
                  <a:pos x="95" y="10"/>
                </a:cxn>
                <a:cxn ang="0">
                  <a:pos x="91" y="2"/>
                </a:cxn>
                <a:cxn ang="0">
                  <a:pos x="97" y="2"/>
                </a:cxn>
              </a:cxnLst>
              <a:rect l="0" t="0" r="r" b="b"/>
              <a:pathLst>
                <a:path w="103" h="103">
                  <a:moveTo>
                    <a:pt x="97" y="11"/>
                  </a:moveTo>
                  <a:lnTo>
                    <a:pt x="100" y="14"/>
                  </a:lnTo>
                  <a:lnTo>
                    <a:pt x="102" y="19"/>
                  </a:lnTo>
                  <a:lnTo>
                    <a:pt x="103" y="20"/>
                  </a:lnTo>
                  <a:lnTo>
                    <a:pt x="103" y="27"/>
                  </a:lnTo>
                  <a:lnTo>
                    <a:pt x="99" y="36"/>
                  </a:lnTo>
                  <a:lnTo>
                    <a:pt x="99" y="44"/>
                  </a:lnTo>
                  <a:lnTo>
                    <a:pt x="96" y="44"/>
                  </a:lnTo>
                  <a:lnTo>
                    <a:pt x="93" y="46"/>
                  </a:lnTo>
                  <a:lnTo>
                    <a:pt x="91" y="51"/>
                  </a:lnTo>
                  <a:lnTo>
                    <a:pt x="95" y="56"/>
                  </a:lnTo>
                  <a:lnTo>
                    <a:pt x="89" y="67"/>
                  </a:lnTo>
                  <a:lnTo>
                    <a:pt x="89" y="71"/>
                  </a:lnTo>
                  <a:lnTo>
                    <a:pt x="90" y="75"/>
                  </a:lnTo>
                  <a:lnTo>
                    <a:pt x="84" y="84"/>
                  </a:lnTo>
                  <a:lnTo>
                    <a:pt x="81" y="83"/>
                  </a:lnTo>
                  <a:lnTo>
                    <a:pt x="83" y="81"/>
                  </a:lnTo>
                  <a:lnTo>
                    <a:pt x="83" y="78"/>
                  </a:lnTo>
                  <a:lnTo>
                    <a:pt x="81" y="75"/>
                  </a:lnTo>
                  <a:lnTo>
                    <a:pt x="76" y="80"/>
                  </a:lnTo>
                  <a:lnTo>
                    <a:pt x="75" y="87"/>
                  </a:lnTo>
                  <a:lnTo>
                    <a:pt x="72" y="88"/>
                  </a:lnTo>
                  <a:lnTo>
                    <a:pt x="71" y="83"/>
                  </a:lnTo>
                  <a:lnTo>
                    <a:pt x="69" y="83"/>
                  </a:lnTo>
                  <a:lnTo>
                    <a:pt x="66" y="87"/>
                  </a:lnTo>
                  <a:lnTo>
                    <a:pt x="58" y="88"/>
                  </a:lnTo>
                  <a:lnTo>
                    <a:pt x="58" y="83"/>
                  </a:lnTo>
                  <a:lnTo>
                    <a:pt x="54" y="83"/>
                  </a:lnTo>
                  <a:lnTo>
                    <a:pt x="52" y="86"/>
                  </a:lnTo>
                  <a:lnTo>
                    <a:pt x="54" y="89"/>
                  </a:lnTo>
                  <a:lnTo>
                    <a:pt x="54" y="92"/>
                  </a:lnTo>
                  <a:lnTo>
                    <a:pt x="54" y="95"/>
                  </a:lnTo>
                  <a:lnTo>
                    <a:pt x="49" y="95"/>
                  </a:lnTo>
                  <a:lnTo>
                    <a:pt x="48" y="100"/>
                  </a:lnTo>
                  <a:lnTo>
                    <a:pt x="45" y="103"/>
                  </a:lnTo>
                  <a:lnTo>
                    <a:pt x="41" y="100"/>
                  </a:lnTo>
                  <a:lnTo>
                    <a:pt x="40" y="96"/>
                  </a:lnTo>
                  <a:lnTo>
                    <a:pt x="41" y="93"/>
                  </a:lnTo>
                  <a:lnTo>
                    <a:pt x="41" y="88"/>
                  </a:lnTo>
                  <a:lnTo>
                    <a:pt x="35" y="85"/>
                  </a:lnTo>
                  <a:lnTo>
                    <a:pt x="24" y="88"/>
                  </a:lnTo>
                  <a:lnTo>
                    <a:pt x="21" y="92"/>
                  </a:lnTo>
                  <a:lnTo>
                    <a:pt x="12" y="94"/>
                  </a:lnTo>
                  <a:lnTo>
                    <a:pt x="7" y="98"/>
                  </a:lnTo>
                  <a:lnTo>
                    <a:pt x="7" y="95"/>
                  </a:lnTo>
                  <a:lnTo>
                    <a:pt x="1" y="95"/>
                  </a:lnTo>
                  <a:lnTo>
                    <a:pt x="0" y="92"/>
                  </a:lnTo>
                  <a:lnTo>
                    <a:pt x="3" y="89"/>
                  </a:lnTo>
                  <a:lnTo>
                    <a:pt x="7" y="88"/>
                  </a:lnTo>
                  <a:lnTo>
                    <a:pt x="15" y="81"/>
                  </a:lnTo>
                  <a:lnTo>
                    <a:pt x="17" y="77"/>
                  </a:lnTo>
                  <a:lnTo>
                    <a:pt x="21" y="76"/>
                  </a:lnTo>
                  <a:lnTo>
                    <a:pt x="25" y="78"/>
                  </a:lnTo>
                  <a:lnTo>
                    <a:pt x="32" y="78"/>
                  </a:lnTo>
                  <a:lnTo>
                    <a:pt x="37" y="75"/>
                  </a:lnTo>
                  <a:lnTo>
                    <a:pt x="43" y="76"/>
                  </a:lnTo>
                  <a:lnTo>
                    <a:pt x="54" y="60"/>
                  </a:lnTo>
                  <a:lnTo>
                    <a:pt x="54" y="55"/>
                  </a:lnTo>
                  <a:lnTo>
                    <a:pt x="57" y="54"/>
                  </a:lnTo>
                  <a:lnTo>
                    <a:pt x="59" y="54"/>
                  </a:lnTo>
                  <a:lnTo>
                    <a:pt x="57" y="60"/>
                  </a:lnTo>
                  <a:lnTo>
                    <a:pt x="60" y="62"/>
                  </a:lnTo>
                  <a:lnTo>
                    <a:pt x="65" y="59"/>
                  </a:lnTo>
                  <a:lnTo>
                    <a:pt x="67" y="55"/>
                  </a:lnTo>
                  <a:lnTo>
                    <a:pt x="72" y="52"/>
                  </a:lnTo>
                  <a:lnTo>
                    <a:pt x="79" y="42"/>
                  </a:lnTo>
                  <a:lnTo>
                    <a:pt x="82" y="32"/>
                  </a:lnTo>
                  <a:lnTo>
                    <a:pt x="82" y="13"/>
                  </a:lnTo>
                  <a:lnTo>
                    <a:pt x="86" y="7"/>
                  </a:lnTo>
                  <a:lnTo>
                    <a:pt x="88" y="6"/>
                  </a:lnTo>
                  <a:lnTo>
                    <a:pt x="91" y="10"/>
                  </a:lnTo>
                  <a:lnTo>
                    <a:pt x="95" y="10"/>
                  </a:lnTo>
                  <a:lnTo>
                    <a:pt x="93" y="6"/>
                  </a:lnTo>
                  <a:lnTo>
                    <a:pt x="91" y="2"/>
                  </a:lnTo>
                  <a:lnTo>
                    <a:pt x="95" y="0"/>
                  </a:lnTo>
                  <a:lnTo>
                    <a:pt x="97" y="2"/>
                  </a:lnTo>
                  <a:lnTo>
                    <a:pt x="97" y="1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1" name="Freeform 699"/>
            <p:cNvSpPr>
              <a:spLocks/>
            </p:cNvSpPr>
            <p:nvPr/>
          </p:nvSpPr>
          <p:spPr bwMode="gray">
            <a:xfrm>
              <a:off x="6771818" y="561240"/>
              <a:ext cx="71077" cy="33745"/>
            </a:xfrm>
            <a:custGeom>
              <a:avLst/>
              <a:gdLst/>
              <a:ahLst/>
              <a:cxnLst>
                <a:cxn ang="0">
                  <a:pos x="8" y="0"/>
                </a:cxn>
                <a:cxn ang="0">
                  <a:pos x="20" y="0"/>
                </a:cxn>
                <a:cxn ang="0">
                  <a:pos x="21" y="2"/>
                </a:cxn>
                <a:cxn ang="0">
                  <a:pos x="27" y="6"/>
                </a:cxn>
                <a:cxn ang="0">
                  <a:pos x="31" y="10"/>
                </a:cxn>
                <a:cxn ang="0">
                  <a:pos x="30" y="15"/>
                </a:cxn>
                <a:cxn ang="0">
                  <a:pos x="17" y="14"/>
                </a:cxn>
                <a:cxn ang="0">
                  <a:pos x="10" y="13"/>
                </a:cxn>
                <a:cxn ang="0">
                  <a:pos x="8" y="11"/>
                </a:cxn>
                <a:cxn ang="0">
                  <a:pos x="0" y="11"/>
                </a:cxn>
                <a:cxn ang="0">
                  <a:pos x="0" y="10"/>
                </a:cxn>
                <a:cxn ang="0">
                  <a:pos x="3" y="7"/>
                </a:cxn>
                <a:cxn ang="0">
                  <a:pos x="4" y="4"/>
                </a:cxn>
                <a:cxn ang="0">
                  <a:pos x="8" y="0"/>
                </a:cxn>
              </a:cxnLst>
              <a:rect l="0" t="0" r="r" b="b"/>
              <a:pathLst>
                <a:path w="31" h="15">
                  <a:moveTo>
                    <a:pt x="8" y="0"/>
                  </a:moveTo>
                  <a:lnTo>
                    <a:pt x="20" y="0"/>
                  </a:lnTo>
                  <a:lnTo>
                    <a:pt x="21" y="2"/>
                  </a:lnTo>
                  <a:lnTo>
                    <a:pt x="27" y="6"/>
                  </a:lnTo>
                  <a:lnTo>
                    <a:pt x="31" y="10"/>
                  </a:lnTo>
                  <a:lnTo>
                    <a:pt x="30" y="15"/>
                  </a:lnTo>
                  <a:lnTo>
                    <a:pt x="17" y="14"/>
                  </a:lnTo>
                  <a:lnTo>
                    <a:pt x="10" y="13"/>
                  </a:lnTo>
                  <a:lnTo>
                    <a:pt x="8" y="11"/>
                  </a:lnTo>
                  <a:lnTo>
                    <a:pt x="0" y="11"/>
                  </a:lnTo>
                  <a:lnTo>
                    <a:pt x="0" y="10"/>
                  </a:lnTo>
                  <a:lnTo>
                    <a:pt x="3" y="7"/>
                  </a:lnTo>
                  <a:lnTo>
                    <a:pt x="4" y="4"/>
                  </a:lnTo>
                  <a:lnTo>
                    <a:pt x="8"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2" name="Freeform 700"/>
            <p:cNvSpPr>
              <a:spLocks/>
            </p:cNvSpPr>
            <p:nvPr/>
          </p:nvSpPr>
          <p:spPr bwMode="gray">
            <a:xfrm>
              <a:off x="6762934" y="536375"/>
              <a:ext cx="24877" cy="24865"/>
            </a:xfrm>
            <a:custGeom>
              <a:avLst/>
              <a:gdLst/>
              <a:ahLst/>
              <a:cxnLst>
                <a:cxn ang="0">
                  <a:pos x="11" y="6"/>
                </a:cxn>
                <a:cxn ang="0">
                  <a:pos x="11" y="8"/>
                </a:cxn>
                <a:cxn ang="0">
                  <a:pos x="5" y="11"/>
                </a:cxn>
                <a:cxn ang="0">
                  <a:pos x="0" y="8"/>
                </a:cxn>
                <a:cxn ang="0">
                  <a:pos x="1" y="3"/>
                </a:cxn>
                <a:cxn ang="0">
                  <a:pos x="6" y="0"/>
                </a:cxn>
                <a:cxn ang="0">
                  <a:pos x="11" y="2"/>
                </a:cxn>
                <a:cxn ang="0">
                  <a:pos x="10" y="5"/>
                </a:cxn>
                <a:cxn ang="0">
                  <a:pos x="11" y="6"/>
                </a:cxn>
              </a:cxnLst>
              <a:rect l="0" t="0" r="r" b="b"/>
              <a:pathLst>
                <a:path w="11" h="11">
                  <a:moveTo>
                    <a:pt x="11" y="6"/>
                  </a:moveTo>
                  <a:lnTo>
                    <a:pt x="11" y="8"/>
                  </a:lnTo>
                  <a:lnTo>
                    <a:pt x="5" y="11"/>
                  </a:lnTo>
                  <a:lnTo>
                    <a:pt x="0" y="8"/>
                  </a:lnTo>
                  <a:lnTo>
                    <a:pt x="1" y="3"/>
                  </a:lnTo>
                  <a:lnTo>
                    <a:pt x="6" y="0"/>
                  </a:lnTo>
                  <a:lnTo>
                    <a:pt x="11" y="2"/>
                  </a:lnTo>
                  <a:lnTo>
                    <a:pt x="10" y="5"/>
                  </a:lnTo>
                  <a:lnTo>
                    <a:pt x="11"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3" name="Freeform 701"/>
            <p:cNvSpPr>
              <a:spLocks/>
            </p:cNvSpPr>
            <p:nvPr/>
          </p:nvSpPr>
          <p:spPr bwMode="gray">
            <a:xfrm>
              <a:off x="6695411" y="452900"/>
              <a:ext cx="181245" cy="71043"/>
            </a:xfrm>
            <a:custGeom>
              <a:avLst/>
              <a:gdLst/>
              <a:ahLst/>
              <a:cxnLst>
                <a:cxn ang="0">
                  <a:pos x="17" y="1"/>
                </a:cxn>
                <a:cxn ang="0">
                  <a:pos x="11" y="3"/>
                </a:cxn>
                <a:cxn ang="0">
                  <a:pos x="11" y="4"/>
                </a:cxn>
                <a:cxn ang="0">
                  <a:pos x="4" y="5"/>
                </a:cxn>
                <a:cxn ang="0">
                  <a:pos x="6" y="8"/>
                </a:cxn>
                <a:cxn ang="0">
                  <a:pos x="2" y="9"/>
                </a:cxn>
                <a:cxn ang="0">
                  <a:pos x="2" y="10"/>
                </a:cxn>
                <a:cxn ang="0">
                  <a:pos x="3" y="15"/>
                </a:cxn>
                <a:cxn ang="0">
                  <a:pos x="0" y="17"/>
                </a:cxn>
                <a:cxn ang="0">
                  <a:pos x="4" y="23"/>
                </a:cxn>
                <a:cxn ang="0">
                  <a:pos x="8" y="23"/>
                </a:cxn>
                <a:cxn ang="0">
                  <a:pos x="11" y="25"/>
                </a:cxn>
                <a:cxn ang="0">
                  <a:pos x="10" y="27"/>
                </a:cxn>
                <a:cxn ang="0">
                  <a:pos x="22" y="31"/>
                </a:cxn>
                <a:cxn ang="0">
                  <a:pos x="25" y="29"/>
                </a:cxn>
                <a:cxn ang="0">
                  <a:pos x="24" y="24"/>
                </a:cxn>
                <a:cxn ang="0">
                  <a:pos x="26" y="23"/>
                </a:cxn>
                <a:cxn ang="0">
                  <a:pos x="28" y="23"/>
                </a:cxn>
                <a:cxn ang="0">
                  <a:pos x="29" y="26"/>
                </a:cxn>
                <a:cxn ang="0">
                  <a:pos x="37" y="26"/>
                </a:cxn>
                <a:cxn ang="0">
                  <a:pos x="45" y="21"/>
                </a:cxn>
                <a:cxn ang="0">
                  <a:pos x="50" y="22"/>
                </a:cxn>
                <a:cxn ang="0">
                  <a:pos x="50" y="26"/>
                </a:cxn>
                <a:cxn ang="0">
                  <a:pos x="56" y="27"/>
                </a:cxn>
                <a:cxn ang="0">
                  <a:pos x="63" y="23"/>
                </a:cxn>
                <a:cxn ang="0">
                  <a:pos x="58" y="22"/>
                </a:cxn>
                <a:cxn ang="0">
                  <a:pos x="51" y="19"/>
                </a:cxn>
                <a:cxn ang="0">
                  <a:pos x="49" y="14"/>
                </a:cxn>
                <a:cxn ang="0">
                  <a:pos x="53" y="10"/>
                </a:cxn>
                <a:cxn ang="0">
                  <a:pos x="56" y="10"/>
                </a:cxn>
                <a:cxn ang="0">
                  <a:pos x="57" y="12"/>
                </a:cxn>
                <a:cxn ang="0">
                  <a:pos x="54" y="14"/>
                </a:cxn>
                <a:cxn ang="0">
                  <a:pos x="54" y="17"/>
                </a:cxn>
                <a:cxn ang="0">
                  <a:pos x="59" y="20"/>
                </a:cxn>
                <a:cxn ang="0">
                  <a:pos x="64" y="19"/>
                </a:cxn>
                <a:cxn ang="0">
                  <a:pos x="68" y="21"/>
                </a:cxn>
                <a:cxn ang="0">
                  <a:pos x="75" y="16"/>
                </a:cxn>
                <a:cxn ang="0">
                  <a:pos x="72" y="14"/>
                </a:cxn>
                <a:cxn ang="0">
                  <a:pos x="78" y="13"/>
                </a:cxn>
                <a:cxn ang="0">
                  <a:pos x="77" y="11"/>
                </a:cxn>
                <a:cxn ang="0">
                  <a:pos x="70" y="10"/>
                </a:cxn>
                <a:cxn ang="0">
                  <a:pos x="63" y="6"/>
                </a:cxn>
                <a:cxn ang="0">
                  <a:pos x="61" y="7"/>
                </a:cxn>
                <a:cxn ang="0">
                  <a:pos x="55" y="7"/>
                </a:cxn>
                <a:cxn ang="0">
                  <a:pos x="50" y="5"/>
                </a:cxn>
                <a:cxn ang="0">
                  <a:pos x="48" y="2"/>
                </a:cxn>
                <a:cxn ang="0">
                  <a:pos x="45" y="0"/>
                </a:cxn>
                <a:cxn ang="0">
                  <a:pos x="42" y="1"/>
                </a:cxn>
                <a:cxn ang="0">
                  <a:pos x="39" y="4"/>
                </a:cxn>
                <a:cxn ang="0">
                  <a:pos x="39" y="11"/>
                </a:cxn>
                <a:cxn ang="0">
                  <a:pos x="32" y="11"/>
                </a:cxn>
                <a:cxn ang="0">
                  <a:pos x="30" y="10"/>
                </a:cxn>
                <a:cxn ang="0">
                  <a:pos x="30" y="8"/>
                </a:cxn>
                <a:cxn ang="0">
                  <a:pos x="25" y="7"/>
                </a:cxn>
                <a:cxn ang="0">
                  <a:pos x="25" y="5"/>
                </a:cxn>
                <a:cxn ang="0">
                  <a:pos x="28" y="4"/>
                </a:cxn>
                <a:cxn ang="0">
                  <a:pos x="17" y="1"/>
                </a:cxn>
              </a:cxnLst>
              <a:rect l="0" t="0" r="r" b="b"/>
              <a:pathLst>
                <a:path w="78" h="31">
                  <a:moveTo>
                    <a:pt x="17" y="1"/>
                  </a:moveTo>
                  <a:lnTo>
                    <a:pt x="11" y="3"/>
                  </a:lnTo>
                  <a:lnTo>
                    <a:pt x="11" y="4"/>
                  </a:lnTo>
                  <a:lnTo>
                    <a:pt x="4" y="5"/>
                  </a:lnTo>
                  <a:lnTo>
                    <a:pt x="6" y="8"/>
                  </a:lnTo>
                  <a:lnTo>
                    <a:pt x="2" y="9"/>
                  </a:lnTo>
                  <a:lnTo>
                    <a:pt x="2" y="10"/>
                  </a:lnTo>
                  <a:lnTo>
                    <a:pt x="3" y="15"/>
                  </a:lnTo>
                  <a:lnTo>
                    <a:pt x="0" y="17"/>
                  </a:lnTo>
                  <a:lnTo>
                    <a:pt x="4" y="23"/>
                  </a:lnTo>
                  <a:lnTo>
                    <a:pt x="8" y="23"/>
                  </a:lnTo>
                  <a:lnTo>
                    <a:pt x="11" y="25"/>
                  </a:lnTo>
                  <a:lnTo>
                    <a:pt x="10" y="27"/>
                  </a:lnTo>
                  <a:lnTo>
                    <a:pt x="22" y="31"/>
                  </a:lnTo>
                  <a:lnTo>
                    <a:pt x="25" y="29"/>
                  </a:lnTo>
                  <a:lnTo>
                    <a:pt x="24" y="24"/>
                  </a:lnTo>
                  <a:lnTo>
                    <a:pt x="26" y="23"/>
                  </a:lnTo>
                  <a:lnTo>
                    <a:pt x="28" y="23"/>
                  </a:lnTo>
                  <a:lnTo>
                    <a:pt x="29" y="26"/>
                  </a:lnTo>
                  <a:lnTo>
                    <a:pt x="37" y="26"/>
                  </a:lnTo>
                  <a:lnTo>
                    <a:pt x="45" y="21"/>
                  </a:lnTo>
                  <a:lnTo>
                    <a:pt x="50" y="22"/>
                  </a:lnTo>
                  <a:lnTo>
                    <a:pt x="50" y="26"/>
                  </a:lnTo>
                  <a:lnTo>
                    <a:pt x="56" y="27"/>
                  </a:lnTo>
                  <a:lnTo>
                    <a:pt x="63" y="23"/>
                  </a:lnTo>
                  <a:lnTo>
                    <a:pt x="58" y="22"/>
                  </a:lnTo>
                  <a:lnTo>
                    <a:pt x="51" y="19"/>
                  </a:lnTo>
                  <a:lnTo>
                    <a:pt x="49" y="14"/>
                  </a:lnTo>
                  <a:lnTo>
                    <a:pt x="53" y="10"/>
                  </a:lnTo>
                  <a:lnTo>
                    <a:pt x="56" y="10"/>
                  </a:lnTo>
                  <a:lnTo>
                    <a:pt x="57" y="12"/>
                  </a:lnTo>
                  <a:lnTo>
                    <a:pt x="54" y="14"/>
                  </a:lnTo>
                  <a:lnTo>
                    <a:pt x="54" y="17"/>
                  </a:lnTo>
                  <a:lnTo>
                    <a:pt x="59" y="20"/>
                  </a:lnTo>
                  <a:lnTo>
                    <a:pt x="64" y="19"/>
                  </a:lnTo>
                  <a:lnTo>
                    <a:pt x="68" y="21"/>
                  </a:lnTo>
                  <a:lnTo>
                    <a:pt x="75" y="16"/>
                  </a:lnTo>
                  <a:lnTo>
                    <a:pt x="72" y="14"/>
                  </a:lnTo>
                  <a:lnTo>
                    <a:pt x="78" y="13"/>
                  </a:lnTo>
                  <a:lnTo>
                    <a:pt x="77" y="11"/>
                  </a:lnTo>
                  <a:lnTo>
                    <a:pt x="70" y="10"/>
                  </a:lnTo>
                  <a:lnTo>
                    <a:pt x="63" y="6"/>
                  </a:lnTo>
                  <a:lnTo>
                    <a:pt x="61" y="7"/>
                  </a:lnTo>
                  <a:lnTo>
                    <a:pt x="55" y="7"/>
                  </a:lnTo>
                  <a:lnTo>
                    <a:pt x="50" y="5"/>
                  </a:lnTo>
                  <a:lnTo>
                    <a:pt x="48" y="2"/>
                  </a:lnTo>
                  <a:lnTo>
                    <a:pt x="45" y="0"/>
                  </a:lnTo>
                  <a:lnTo>
                    <a:pt x="42" y="1"/>
                  </a:lnTo>
                  <a:lnTo>
                    <a:pt x="39" y="4"/>
                  </a:lnTo>
                  <a:lnTo>
                    <a:pt x="39" y="11"/>
                  </a:lnTo>
                  <a:lnTo>
                    <a:pt x="32" y="11"/>
                  </a:lnTo>
                  <a:lnTo>
                    <a:pt x="30" y="10"/>
                  </a:lnTo>
                  <a:lnTo>
                    <a:pt x="30" y="8"/>
                  </a:lnTo>
                  <a:lnTo>
                    <a:pt x="25" y="7"/>
                  </a:lnTo>
                  <a:lnTo>
                    <a:pt x="25" y="5"/>
                  </a:lnTo>
                  <a:lnTo>
                    <a:pt x="28" y="4"/>
                  </a:lnTo>
                  <a:lnTo>
                    <a:pt x="17"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4" name="Freeform 702"/>
            <p:cNvSpPr>
              <a:spLocks/>
            </p:cNvSpPr>
            <p:nvPr/>
          </p:nvSpPr>
          <p:spPr bwMode="gray">
            <a:xfrm>
              <a:off x="7359977" y="733520"/>
              <a:ext cx="33761" cy="21313"/>
            </a:xfrm>
            <a:custGeom>
              <a:avLst/>
              <a:gdLst/>
              <a:ahLst/>
              <a:cxnLst>
                <a:cxn ang="0">
                  <a:pos x="11" y="9"/>
                </a:cxn>
                <a:cxn ang="0">
                  <a:pos x="6" y="8"/>
                </a:cxn>
                <a:cxn ang="0">
                  <a:pos x="0" y="5"/>
                </a:cxn>
                <a:cxn ang="0">
                  <a:pos x="2" y="2"/>
                </a:cxn>
                <a:cxn ang="0">
                  <a:pos x="5" y="0"/>
                </a:cxn>
                <a:cxn ang="0">
                  <a:pos x="13" y="3"/>
                </a:cxn>
                <a:cxn ang="0">
                  <a:pos x="14" y="7"/>
                </a:cxn>
                <a:cxn ang="0">
                  <a:pos x="11" y="9"/>
                </a:cxn>
              </a:cxnLst>
              <a:rect l="0" t="0" r="r" b="b"/>
              <a:pathLst>
                <a:path w="14" h="9">
                  <a:moveTo>
                    <a:pt x="11" y="9"/>
                  </a:moveTo>
                  <a:lnTo>
                    <a:pt x="6" y="8"/>
                  </a:lnTo>
                  <a:lnTo>
                    <a:pt x="0" y="5"/>
                  </a:lnTo>
                  <a:lnTo>
                    <a:pt x="2" y="2"/>
                  </a:lnTo>
                  <a:lnTo>
                    <a:pt x="5" y="0"/>
                  </a:lnTo>
                  <a:lnTo>
                    <a:pt x="13" y="3"/>
                  </a:lnTo>
                  <a:lnTo>
                    <a:pt x="14" y="7"/>
                  </a:lnTo>
                  <a:lnTo>
                    <a:pt x="11"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5" name="Freeform 703"/>
            <p:cNvSpPr>
              <a:spLocks/>
            </p:cNvSpPr>
            <p:nvPr/>
          </p:nvSpPr>
          <p:spPr bwMode="gray">
            <a:xfrm>
              <a:off x="7264023" y="1237926"/>
              <a:ext cx="28431" cy="33745"/>
            </a:xfrm>
            <a:custGeom>
              <a:avLst/>
              <a:gdLst/>
              <a:ahLst/>
              <a:cxnLst>
                <a:cxn ang="0">
                  <a:pos x="0" y="14"/>
                </a:cxn>
                <a:cxn ang="0">
                  <a:pos x="1" y="11"/>
                </a:cxn>
                <a:cxn ang="0">
                  <a:pos x="3" y="9"/>
                </a:cxn>
                <a:cxn ang="0">
                  <a:pos x="4" y="4"/>
                </a:cxn>
                <a:cxn ang="0">
                  <a:pos x="12" y="0"/>
                </a:cxn>
                <a:cxn ang="0">
                  <a:pos x="13" y="8"/>
                </a:cxn>
                <a:cxn ang="0">
                  <a:pos x="4" y="14"/>
                </a:cxn>
                <a:cxn ang="0">
                  <a:pos x="0" y="14"/>
                </a:cxn>
              </a:cxnLst>
              <a:rect l="0" t="0" r="r" b="b"/>
              <a:pathLst>
                <a:path w="13" h="14">
                  <a:moveTo>
                    <a:pt x="0" y="14"/>
                  </a:moveTo>
                  <a:lnTo>
                    <a:pt x="1" y="11"/>
                  </a:lnTo>
                  <a:lnTo>
                    <a:pt x="3" y="9"/>
                  </a:lnTo>
                  <a:lnTo>
                    <a:pt x="4" y="4"/>
                  </a:lnTo>
                  <a:lnTo>
                    <a:pt x="12" y="0"/>
                  </a:lnTo>
                  <a:lnTo>
                    <a:pt x="13" y="8"/>
                  </a:lnTo>
                  <a:lnTo>
                    <a:pt x="4" y="14"/>
                  </a:lnTo>
                  <a:lnTo>
                    <a:pt x="0"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6" name="Freeform 704"/>
            <p:cNvSpPr>
              <a:spLocks/>
            </p:cNvSpPr>
            <p:nvPr/>
          </p:nvSpPr>
          <p:spPr bwMode="gray">
            <a:xfrm>
              <a:off x="7313777" y="1404877"/>
              <a:ext cx="26654" cy="31969"/>
            </a:xfrm>
            <a:custGeom>
              <a:avLst/>
              <a:gdLst/>
              <a:ahLst/>
              <a:cxnLst>
                <a:cxn ang="0">
                  <a:pos x="0" y="4"/>
                </a:cxn>
                <a:cxn ang="0">
                  <a:pos x="2" y="0"/>
                </a:cxn>
                <a:cxn ang="0">
                  <a:pos x="6" y="3"/>
                </a:cxn>
                <a:cxn ang="0">
                  <a:pos x="11" y="12"/>
                </a:cxn>
                <a:cxn ang="0">
                  <a:pos x="12" y="14"/>
                </a:cxn>
                <a:cxn ang="0">
                  <a:pos x="6" y="12"/>
                </a:cxn>
                <a:cxn ang="0">
                  <a:pos x="0" y="4"/>
                </a:cxn>
              </a:cxnLst>
              <a:rect l="0" t="0" r="r" b="b"/>
              <a:pathLst>
                <a:path w="12" h="14">
                  <a:moveTo>
                    <a:pt x="0" y="4"/>
                  </a:moveTo>
                  <a:lnTo>
                    <a:pt x="2" y="0"/>
                  </a:lnTo>
                  <a:lnTo>
                    <a:pt x="6" y="3"/>
                  </a:lnTo>
                  <a:lnTo>
                    <a:pt x="11" y="12"/>
                  </a:lnTo>
                  <a:lnTo>
                    <a:pt x="12" y="14"/>
                  </a:lnTo>
                  <a:lnTo>
                    <a:pt x="6" y="12"/>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7" name="Freeform 705"/>
            <p:cNvSpPr>
              <a:spLocks/>
            </p:cNvSpPr>
            <p:nvPr/>
          </p:nvSpPr>
          <p:spPr bwMode="gray">
            <a:xfrm>
              <a:off x="7349315" y="1422638"/>
              <a:ext cx="23100" cy="21313"/>
            </a:xfrm>
            <a:custGeom>
              <a:avLst/>
              <a:gdLst/>
              <a:ahLst/>
              <a:cxnLst>
                <a:cxn ang="0">
                  <a:pos x="0" y="1"/>
                </a:cxn>
                <a:cxn ang="0">
                  <a:pos x="4" y="0"/>
                </a:cxn>
                <a:cxn ang="0">
                  <a:pos x="10" y="7"/>
                </a:cxn>
                <a:cxn ang="0">
                  <a:pos x="6" y="9"/>
                </a:cxn>
                <a:cxn ang="0">
                  <a:pos x="1" y="4"/>
                </a:cxn>
                <a:cxn ang="0">
                  <a:pos x="0" y="1"/>
                </a:cxn>
              </a:cxnLst>
              <a:rect l="0" t="0" r="r" b="b"/>
              <a:pathLst>
                <a:path w="10" h="9">
                  <a:moveTo>
                    <a:pt x="0" y="1"/>
                  </a:moveTo>
                  <a:lnTo>
                    <a:pt x="4" y="0"/>
                  </a:lnTo>
                  <a:lnTo>
                    <a:pt x="10" y="7"/>
                  </a:lnTo>
                  <a:lnTo>
                    <a:pt x="6" y="9"/>
                  </a:lnTo>
                  <a:lnTo>
                    <a:pt x="1" y="4"/>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8" name="Freeform 706"/>
            <p:cNvSpPr>
              <a:spLocks/>
            </p:cNvSpPr>
            <p:nvPr/>
          </p:nvSpPr>
          <p:spPr bwMode="gray">
            <a:xfrm>
              <a:off x="7436384" y="1523874"/>
              <a:ext cx="17769" cy="10656"/>
            </a:xfrm>
            <a:custGeom>
              <a:avLst/>
              <a:gdLst/>
              <a:ahLst/>
              <a:cxnLst>
                <a:cxn ang="0">
                  <a:pos x="0" y="0"/>
                </a:cxn>
                <a:cxn ang="0">
                  <a:pos x="6" y="2"/>
                </a:cxn>
                <a:cxn ang="0">
                  <a:pos x="8" y="4"/>
                </a:cxn>
                <a:cxn ang="0">
                  <a:pos x="5" y="5"/>
                </a:cxn>
                <a:cxn ang="0">
                  <a:pos x="0" y="2"/>
                </a:cxn>
                <a:cxn ang="0">
                  <a:pos x="0" y="0"/>
                </a:cxn>
              </a:cxnLst>
              <a:rect l="0" t="0" r="r" b="b"/>
              <a:pathLst>
                <a:path w="8" h="5">
                  <a:moveTo>
                    <a:pt x="0" y="0"/>
                  </a:moveTo>
                  <a:lnTo>
                    <a:pt x="6" y="2"/>
                  </a:lnTo>
                  <a:lnTo>
                    <a:pt x="8" y="4"/>
                  </a:lnTo>
                  <a:lnTo>
                    <a:pt x="5" y="5"/>
                  </a:lnTo>
                  <a:lnTo>
                    <a:pt x="0"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79" name="Freeform 707"/>
            <p:cNvSpPr>
              <a:spLocks/>
            </p:cNvSpPr>
            <p:nvPr/>
          </p:nvSpPr>
          <p:spPr bwMode="gray">
            <a:xfrm>
              <a:off x="7450599" y="1545187"/>
              <a:ext cx="15992" cy="5328"/>
            </a:xfrm>
            <a:custGeom>
              <a:avLst/>
              <a:gdLst/>
              <a:ahLst/>
              <a:cxnLst>
                <a:cxn ang="0">
                  <a:pos x="0" y="0"/>
                </a:cxn>
                <a:cxn ang="0">
                  <a:pos x="5" y="1"/>
                </a:cxn>
                <a:cxn ang="0">
                  <a:pos x="7" y="3"/>
                </a:cxn>
                <a:cxn ang="0">
                  <a:pos x="2" y="3"/>
                </a:cxn>
                <a:cxn ang="0">
                  <a:pos x="0" y="0"/>
                </a:cxn>
              </a:cxnLst>
              <a:rect l="0" t="0" r="r" b="b"/>
              <a:pathLst>
                <a:path w="7" h="3">
                  <a:moveTo>
                    <a:pt x="0" y="0"/>
                  </a:moveTo>
                  <a:lnTo>
                    <a:pt x="5" y="1"/>
                  </a:lnTo>
                  <a:lnTo>
                    <a:pt x="7" y="3"/>
                  </a:lnTo>
                  <a:lnTo>
                    <a:pt x="2"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0" name="Freeform 708"/>
            <p:cNvSpPr>
              <a:spLocks/>
            </p:cNvSpPr>
            <p:nvPr/>
          </p:nvSpPr>
          <p:spPr bwMode="gray">
            <a:xfrm>
              <a:off x="7184062" y="1126033"/>
              <a:ext cx="51530" cy="44402"/>
            </a:xfrm>
            <a:custGeom>
              <a:avLst/>
              <a:gdLst/>
              <a:ahLst/>
              <a:cxnLst>
                <a:cxn ang="0">
                  <a:pos x="22" y="0"/>
                </a:cxn>
                <a:cxn ang="0">
                  <a:pos x="21" y="3"/>
                </a:cxn>
                <a:cxn ang="0">
                  <a:pos x="11" y="11"/>
                </a:cxn>
                <a:cxn ang="0">
                  <a:pos x="9" y="19"/>
                </a:cxn>
                <a:cxn ang="0">
                  <a:pos x="5" y="19"/>
                </a:cxn>
                <a:cxn ang="0">
                  <a:pos x="4" y="12"/>
                </a:cxn>
                <a:cxn ang="0">
                  <a:pos x="2" y="11"/>
                </a:cxn>
                <a:cxn ang="0">
                  <a:pos x="0" y="8"/>
                </a:cxn>
                <a:cxn ang="0">
                  <a:pos x="5" y="2"/>
                </a:cxn>
                <a:cxn ang="0">
                  <a:pos x="5" y="0"/>
                </a:cxn>
                <a:cxn ang="0">
                  <a:pos x="22" y="0"/>
                </a:cxn>
              </a:cxnLst>
              <a:rect l="0" t="0" r="r" b="b"/>
              <a:pathLst>
                <a:path w="22" h="19">
                  <a:moveTo>
                    <a:pt x="22" y="0"/>
                  </a:moveTo>
                  <a:lnTo>
                    <a:pt x="21" y="3"/>
                  </a:lnTo>
                  <a:lnTo>
                    <a:pt x="11" y="11"/>
                  </a:lnTo>
                  <a:lnTo>
                    <a:pt x="9" y="19"/>
                  </a:lnTo>
                  <a:lnTo>
                    <a:pt x="5" y="19"/>
                  </a:lnTo>
                  <a:lnTo>
                    <a:pt x="4" y="12"/>
                  </a:lnTo>
                  <a:lnTo>
                    <a:pt x="2" y="11"/>
                  </a:lnTo>
                  <a:lnTo>
                    <a:pt x="0" y="8"/>
                  </a:lnTo>
                  <a:lnTo>
                    <a:pt x="5" y="2"/>
                  </a:lnTo>
                  <a:lnTo>
                    <a:pt x="5" y="0"/>
                  </a:lnTo>
                  <a:lnTo>
                    <a:pt x="2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1" name="Freeform 709"/>
            <p:cNvSpPr>
              <a:spLocks/>
            </p:cNvSpPr>
            <p:nvPr/>
          </p:nvSpPr>
          <p:spPr bwMode="gray">
            <a:xfrm>
              <a:off x="7869951" y="1491905"/>
              <a:ext cx="23100" cy="19537"/>
            </a:xfrm>
            <a:custGeom>
              <a:avLst/>
              <a:gdLst/>
              <a:ahLst/>
              <a:cxnLst>
                <a:cxn ang="0">
                  <a:pos x="10" y="3"/>
                </a:cxn>
                <a:cxn ang="0">
                  <a:pos x="10" y="1"/>
                </a:cxn>
                <a:cxn ang="0">
                  <a:pos x="8" y="0"/>
                </a:cxn>
                <a:cxn ang="0">
                  <a:pos x="1" y="6"/>
                </a:cxn>
                <a:cxn ang="0">
                  <a:pos x="0" y="8"/>
                </a:cxn>
                <a:cxn ang="0">
                  <a:pos x="3" y="8"/>
                </a:cxn>
                <a:cxn ang="0">
                  <a:pos x="10" y="3"/>
                </a:cxn>
              </a:cxnLst>
              <a:rect l="0" t="0" r="r" b="b"/>
              <a:pathLst>
                <a:path w="10" h="8">
                  <a:moveTo>
                    <a:pt x="10" y="3"/>
                  </a:moveTo>
                  <a:lnTo>
                    <a:pt x="10" y="1"/>
                  </a:lnTo>
                  <a:lnTo>
                    <a:pt x="8" y="0"/>
                  </a:lnTo>
                  <a:lnTo>
                    <a:pt x="1" y="6"/>
                  </a:lnTo>
                  <a:lnTo>
                    <a:pt x="0" y="8"/>
                  </a:lnTo>
                  <a:lnTo>
                    <a:pt x="3" y="8"/>
                  </a:lnTo>
                  <a:lnTo>
                    <a:pt x="1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2" name="Freeform 710"/>
            <p:cNvSpPr>
              <a:spLocks/>
            </p:cNvSpPr>
            <p:nvPr/>
          </p:nvSpPr>
          <p:spPr bwMode="gray">
            <a:xfrm>
              <a:off x="7837966" y="1507890"/>
              <a:ext cx="23100" cy="21313"/>
            </a:xfrm>
            <a:custGeom>
              <a:avLst/>
              <a:gdLst/>
              <a:ahLst/>
              <a:cxnLst>
                <a:cxn ang="0">
                  <a:pos x="10" y="1"/>
                </a:cxn>
                <a:cxn ang="0">
                  <a:pos x="2" y="10"/>
                </a:cxn>
                <a:cxn ang="0">
                  <a:pos x="0" y="9"/>
                </a:cxn>
                <a:cxn ang="0">
                  <a:pos x="3" y="5"/>
                </a:cxn>
                <a:cxn ang="0">
                  <a:pos x="3" y="1"/>
                </a:cxn>
                <a:cxn ang="0">
                  <a:pos x="7" y="0"/>
                </a:cxn>
                <a:cxn ang="0">
                  <a:pos x="10" y="1"/>
                </a:cxn>
              </a:cxnLst>
              <a:rect l="0" t="0" r="r" b="b"/>
              <a:pathLst>
                <a:path w="10" h="10">
                  <a:moveTo>
                    <a:pt x="10" y="1"/>
                  </a:moveTo>
                  <a:lnTo>
                    <a:pt x="2" y="10"/>
                  </a:lnTo>
                  <a:lnTo>
                    <a:pt x="0" y="9"/>
                  </a:lnTo>
                  <a:lnTo>
                    <a:pt x="3" y="5"/>
                  </a:lnTo>
                  <a:lnTo>
                    <a:pt x="3" y="1"/>
                  </a:lnTo>
                  <a:lnTo>
                    <a:pt x="7" y="0"/>
                  </a:lnTo>
                  <a:lnTo>
                    <a:pt x="1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3" name="Freeform 711"/>
            <p:cNvSpPr>
              <a:spLocks/>
            </p:cNvSpPr>
            <p:nvPr/>
          </p:nvSpPr>
          <p:spPr bwMode="gray">
            <a:xfrm>
              <a:off x="7701144" y="1550516"/>
              <a:ext cx="23100" cy="19537"/>
            </a:xfrm>
            <a:custGeom>
              <a:avLst/>
              <a:gdLst/>
              <a:ahLst/>
              <a:cxnLst>
                <a:cxn ang="0">
                  <a:pos x="10" y="1"/>
                </a:cxn>
                <a:cxn ang="0">
                  <a:pos x="9" y="3"/>
                </a:cxn>
                <a:cxn ang="0">
                  <a:pos x="3" y="8"/>
                </a:cxn>
                <a:cxn ang="0">
                  <a:pos x="0" y="7"/>
                </a:cxn>
                <a:cxn ang="0">
                  <a:pos x="1" y="5"/>
                </a:cxn>
                <a:cxn ang="0">
                  <a:pos x="7" y="1"/>
                </a:cxn>
                <a:cxn ang="0">
                  <a:pos x="8" y="0"/>
                </a:cxn>
                <a:cxn ang="0">
                  <a:pos x="10" y="1"/>
                </a:cxn>
              </a:cxnLst>
              <a:rect l="0" t="0" r="r" b="b"/>
              <a:pathLst>
                <a:path w="10" h="8">
                  <a:moveTo>
                    <a:pt x="10" y="1"/>
                  </a:moveTo>
                  <a:lnTo>
                    <a:pt x="9" y="3"/>
                  </a:lnTo>
                  <a:lnTo>
                    <a:pt x="3" y="8"/>
                  </a:lnTo>
                  <a:lnTo>
                    <a:pt x="0" y="7"/>
                  </a:lnTo>
                  <a:lnTo>
                    <a:pt x="1" y="5"/>
                  </a:lnTo>
                  <a:lnTo>
                    <a:pt x="7" y="1"/>
                  </a:lnTo>
                  <a:lnTo>
                    <a:pt x="8" y="0"/>
                  </a:lnTo>
                  <a:lnTo>
                    <a:pt x="1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4" name="Freeform 712"/>
            <p:cNvSpPr>
              <a:spLocks/>
            </p:cNvSpPr>
            <p:nvPr/>
          </p:nvSpPr>
          <p:spPr bwMode="gray">
            <a:xfrm>
              <a:off x="7722467" y="1562948"/>
              <a:ext cx="21323" cy="3552"/>
            </a:xfrm>
            <a:custGeom>
              <a:avLst/>
              <a:gdLst/>
              <a:ahLst/>
              <a:cxnLst>
                <a:cxn ang="0">
                  <a:pos x="0" y="2"/>
                </a:cxn>
                <a:cxn ang="0">
                  <a:pos x="2" y="0"/>
                </a:cxn>
                <a:cxn ang="0">
                  <a:pos x="9" y="0"/>
                </a:cxn>
                <a:cxn ang="0">
                  <a:pos x="9" y="2"/>
                </a:cxn>
                <a:cxn ang="0">
                  <a:pos x="0" y="2"/>
                </a:cxn>
              </a:cxnLst>
              <a:rect l="0" t="0" r="r" b="b"/>
              <a:pathLst>
                <a:path w="9" h="2">
                  <a:moveTo>
                    <a:pt x="0" y="2"/>
                  </a:moveTo>
                  <a:lnTo>
                    <a:pt x="2" y="0"/>
                  </a:lnTo>
                  <a:lnTo>
                    <a:pt x="9" y="0"/>
                  </a:lnTo>
                  <a:lnTo>
                    <a:pt x="9" y="2"/>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5" name="Freeform 713"/>
            <p:cNvSpPr>
              <a:spLocks/>
            </p:cNvSpPr>
            <p:nvPr/>
          </p:nvSpPr>
          <p:spPr bwMode="gray">
            <a:xfrm>
              <a:off x="7633621" y="1570052"/>
              <a:ext cx="23100" cy="10656"/>
            </a:xfrm>
            <a:custGeom>
              <a:avLst/>
              <a:gdLst/>
              <a:ahLst/>
              <a:cxnLst>
                <a:cxn ang="0">
                  <a:pos x="2" y="1"/>
                </a:cxn>
                <a:cxn ang="0">
                  <a:pos x="5" y="0"/>
                </a:cxn>
                <a:cxn ang="0">
                  <a:pos x="10" y="2"/>
                </a:cxn>
                <a:cxn ang="0">
                  <a:pos x="10" y="5"/>
                </a:cxn>
                <a:cxn ang="0">
                  <a:pos x="0" y="4"/>
                </a:cxn>
                <a:cxn ang="0">
                  <a:pos x="2" y="1"/>
                </a:cxn>
              </a:cxnLst>
              <a:rect l="0" t="0" r="r" b="b"/>
              <a:pathLst>
                <a:path w="10" h="5">
                  <a:moveTo>
                    <a:pt x="2" y="1"/>
                  </a:moveTo>
                  <a:lnTo>
                    <a:pt x="5" y="0"/>
                  </a:lnTo>
                  <a:lnTo>
                    <a:pt x="10" y="2"/>
                  </a:lnTo>
                  <a:lnTo>
                    <a:pt x="10" y="5"/>
                  </a:lnTo>
                  <a:lnTo>
                    <a:pt x="0" y="4"/>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6" name="Freeform 714"/>
            <p:cNvSpPr>
              <a:spLocks/>
            </p:cNvSpPr>
            <p:nvPr/>
          </p:nvSpPr>
          <p:spPr bwMode="gray">
            <a:xfrm>
              <a:off x="7658498" y="1570052"/>
              <a:ext cx="14215" cy="15985"/>
            </a:xfrm>
            <a:custGeom>
              <a:avLst/>
              <a:gdLst/>
              <a:ahLst/>
              <a:cxnLst>
                <a:cxn ang="0">
                  <a:pos x="3" y="0"/>
                </a:cxn>
                <a:cxn ang="0">
                  <a:pos x="2" y="3"/>
                </a:cxn>
                <a:cxn ang="0">
                  <a:pos x="0" y="6"/>
                </a:cxn>
                <a:cxn ang="0">
                  <a:pos x="2" y="7"/>
                </a:cxn>
                <a:cxn ang="0">
                  <a:pos x="6" y="3"/>
                </a:cxn>
                <a:cxn ang="0">
                  <a:pos x="6" y="1"/>
                </a:cxn>
                <a:cxn ang="0">
                  <a:pos x="3" y="0"/>
                </a:cxn>
              </a:cxnLst>
              <a:rect l="0" t="0" r="r" b="b"/>
              <a:pathLst>
                <a:path w="6" h="7">
                  <a:moveTo>
                    <a:pt x="3" y="0"/>
                  </a:moveTo>
                  <a:lnTo>
                    <a:pt x="2" y="3"/>
                  </a:lnTo>
                  <a:lnTo>
                    <a:pt x="0" y="6"/>
                  </a:lnTo>
                  <a:lnTo>
                    <a:pt x="2" y="7"/>
                  </a:lnTo>
                  <a:lnTo>
                    <a:pt x="6" y="3"/>
                  </a:lnTo>
                  <a:lnTo>
                    <a:pt x="6" y="1"/>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7" name="Freeform 715"/>
            <p:cNvSpPr>
              <a:spLocks/>
            </p:cNvSpPr>
            <p:nvPr/>
          </p:nvSpPr>
          <p:spPr bwMode="gray">
            <a:xfrm>
              <a:off x="8008550" y="1433294"/>
              <a:ext cx="7108" cy="10656"/>
            </a:xfrm>
            <a:custGeom>
              <a:avLst/>
              <a:gdLst/>
              <a:ahLst/>
              <a:cxnLst>
                <a:cxn ang="0">
                  <a:pos x="0" y="5"/>
                </a:cxn>
                <a:cxn ang="0">
                  <a:pos x="3" y="2"/>
                </a:cxn>
                <a:cxn ang="0">
                  <a:pos x="2" y="0"/>
                </a:cxn>
                <a:cxn ang="0">
                  <a:pos x="0" y="1"/>
                </a:cxn>
                <a:cxn ang="0">
                  <a:pos x="0" y="5"/>
                </a:cxn>
              </a:cxnLst>
              <a:rect l="0" t="0" r="r" b="b"/>
              <a:pathLst>
                <a:path w="3" h="5">
                  <a:moveTo>
                    <a:pt x="0" y="5"/>
                  </a:moveTo>
                  <a:lnTo>
                    <a:pt x="3" y="2"/>
                  </a:lnTo>
                  <a:lnTo>
                    <a:pt x="2" y="0"/>
                  </a:lnTo>
                  <a:lnTo>
                    <a:pt x="0" y="1"/>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8" name="Freeform 716"/>
            <p:cNvSpPr>
              <a:spLocks/>
            </p:cNvSpPr>
            <p:nvPr/>
          </p:nvSpPr>
          <p:spPr bwMode="gray">
            <a:xfrm>
              <a:off x="8022765" y="1440399"/>
              <a:ext cx="7108" cy="10656"/>
            </a:xfrm>
            <a:custGeom>
              <a:avLst/>
              <a:gdLst/>
              <a:ahLst/>
              <a:cxnLst>
                <a:cxn ang="0">
                  <a:pos x="0" y="2"/>
                </a:cxn>
                <a:cxn ang="0">
                  <a:pos x="2" y="0"/>
                </a:cxn>
                <a:cxn ang="0">
                  <a:pos x="3" y="1"/>
                </a:cxn>
                <a:cxn ang="0">
                  <a:pos x="1" y="5"/>
                </a:cxn>
                <a:cxn ang="0">
                  <a:pos x="0" y="2"/>
                </a:cxn>
              </a:cxnLst>
              <a:rect l="0" t="0" r="r" b="b"/>
              <a:pathLst>
                <a:path w="3" h="5">
                  <a:moveTo>
                    <a:pt x="0" y="2"/>
                  </a:moveTo>
                  <a:lnTo>
                    <a:pt x="2" y="0"/>
                  </a:lnTo>
                  <a:lnTo>
                    <a:pt x="3" y="1"/>
                  </a:lnTo>
                  <a:lnTo>
                    <a:pt x="1"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89" name="Freeform 717"/>
            <p:cNvSpPr>
              <a:spLocks/>
            </p:cNvSpPr>
            <p:nvPr/>
          </p:nvSpPr>
          <p:spPr bwMode="gray">
            <a:xfrm>
              <a:off x="7587421" y="667805"/>
              <a:ext cx="83515" cy="28417"/>
            </a:xfrm>
            <a:custGeom>
              <a:avLst/>
              <a:gdLst/>
              <a:ahLst/>
              <a:cxnLst>
                <a:cxn ang="0">
                  <a:pos x="2" y="0"/>
                </a:cxn>
                <a:cxn ang="0">
                  <a:pos x="4" y="0"/>
                </a:cxn>
                <a:cxn ang="0">
                  <a:pos x="12" y="2"/>
                </a:cxn>
                <a:cxn ang="0">
                  <a:pos x="20" y="1"/>
                </a:cxn>
                <a:cxn ang="0">
                  <a:pos x="27" y="1"/>
                </a:cxn>
                <a:cxn ang="0">
                  <a:pos x="31" y="4"/>
                </a:cxn>
                <a:cxn ang="0">
                  <a:pos x="36" y="4"/>
                </a:cxn>
                <a:cxn ang="0">
                  <a:pos x="36" y="5"/>
                </a:cxn>
                <a:cxn ang="0">
                  <a:pos x="36" y="9"/>
                </a:cxn>
                <a:cxn ang="0">
                  <a:pos x="30" y="12"/>
                </a:cxn>
                <a:cxn ang="0">
                  <a:pos x="15" y="12"/>
                </a:cxn>
                <a:cxn ang="0">
                  <a:pos x="8" y="8"/>
                </a:cxn>
                <a:cxn ang="0">
                  <a:pos x="0" y="3"/>
                </a:cxn>
                <a:cxn ang="0">
                  <a:pos x="2" y="0"/>
                </a:cxn>
              </a:cxnLst>
              <a:rect l="0" t="0" r="r" b="b"/>
              <a:pathLst>
                <a:path w="36" h="12">
                  <a:moveTo>
                    <a:pt x="2" y="0"/>
                  </a:moveTo>
                  <a:lnTo>
                    <a:pt x="4" y="0"/>
                  </a:lnTo>
                  <a:lnTo>
                    <a:pt x="12" y="2"/>
                  </a:lnTo>
                  <a:lnTo>
                    <a:pt x="20" y="1"/>
                  </a:lnTo>
                  <a:lnTo>
                    <a:pt x="27" y="1"/>
                  </a:lnTo>
                  <a:lnTo>
                    <a:pt x="31" y="4"/>
                  </a:lnTo>
                  <a:lnTo>
                    <a:pt x="36" y="4"/>
                  </a:lnTo>
                  <a:lnTo>
                    <a:pt x="36" y="5"/>
                  </a:lnTo>
                  <a:lnTo>
                    <a:pt x="36" y="9"/>
                  </a:lnTo>
                  <a:lnTo>
                    <a:pt x="30" y="12"/>
                  </a:lnTo>
                  <a:lnTo>
                    <a:pt x="15" y="12"/>
                  </a:lnTo>
                  <a:lnTo>
                    <a:pt x="8" y="8"/>
                  </a:lnTo>
                  <a:lnTo>
                    <a:pt x="0" y="3"/>
                  </a:lnTo>
                  <a:lnTo>
                    <a:pt x="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0" name="Freeform 718"/>
            <p:cNvSpPr>
              <a:spLocks/>
            </p:cNvSpPr>
            <p:nvPr/>
          </p:nvSpPr>
          <p:spPr bwMode="gray">
            <a:xfrm>
              <a:off x="7567875" y="1575381"/>
              <a:ext cx="19546" cy="12433"/>
            </a:xfrm>
            <a:custGeom>
              <a:avLst/>
              <a:gdLst/>
              <a:ahLst/>
              <a:cxnLst>
                <a:cxn ang="0">
                  <a:pos x="3" y="0"/>
                </a:cxn>
                <a:cxn ang="0">
                  <a:pos x="8" y="4"/>
                </a:cxn>
                <a:cxn ang="0">
                  <a:pos x="5" y="5"/>
                </a:cxn>
                <a:cxn ang="0">
                  <a:pos x="1" y="1"/>
                </a:cxn>
                <a:cxn ang="0">
                  <a:pos x="0" y="0"/>
                </a:cxn>
                <a:cxn ang="0">
                  <a:pos x="3" y="0"/>
                </a:cxn>
              </a:cxnLst>
              <a:rect l="0" t="0" r="r" b="b"/>
              <a:pathLst>
                <a:path w="8" h="5">
                  <a:moveTo>
                    <a:pt x="3" y="0"/>
                  </a:moveTo>
                  <a:lnTo>
                    <a:pt x="8" y="4"/>
                  </a:lnTo>
                  <a:lnTo>
                    <a:pt x="5" y="5"/>
                  </a:lnTo>
                  <a:lnTo>
                    <a:pt x="1" y="1"/>
                  </a:lnTo>
                  <a:lnTo>
                    <a:pt x="0" y="0"/>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1" name="Freeform 719"/>
            <p:cNvSpPr>
              <a:spLocks/>
            </p:cNvSpPr>
            <p:nvPr/>
          </p:nvSpPr>
          <p:spPr bwMode="gray">
            <a:xfrm>
              <a:off x="7535891" y="1554068"/>
              <a:ext cx="17769" cy="12433"/>
            </a:xfrm>
            <a:custGeom>
              <a:avLst/>
              <a:gdLst/>
              <a:ahLst/>
              <a:cxnLst>
                <a:cxn ang="0">
                  <a:pos x="4" y="0"/>
                </a:cxn>
                <a:cxn ang="0">
                  <a:pos x="7" y="0"/>
                </a:cxn>
                <a:cxn ang="0">
                  <a:pos x="6" y="4"/>
                </a:cxn>
                <a:cxn ang="0">
                  <a:pos x="3" y="5"/>
                </a:cxn>
                <a:cxn ang="0">
                  <a:pos x="0" y="4"/>
                </a:cxn>
                <a:cxn ang="0">
                  <a:pos x="3" y="2"/>
                </a:cxn>
                <a:cxn ang="0">
                  <a:pos x="4" y="0"/>
                </a:cxn>
              </a:cxnLst>
              <a:rect l="0" t="0" r="r" b="b"/>
              <a:pathLst>
                <a:path w="7" h="5">
                  <a:moveTo>
                    <a:pt x="4" y="0"/>
                  </a:moveTo>
                  <a:lnTo>
                    <a:pt x="7" y="0"/>
                  </a:lnTo>
                  <a:lnTo>
                    <a:pt x="6" y="4"/>
                  </a:lnTo>
                  <a:lnTo>
                    <a:pt x="3" y="5"/>
                  </a:lnTo>
                  <a:lnTo>
                    <a:pt x="0" y="4"/>
                  </a:lnTo>
                  <a:lnTo>
                    <a:pt x="3" y="2"/>
                  </a:lnTo>
                  <a:lnTo>
                    <a:pt x="4"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2" name="Freeform 720"/>
            <p:cNvSpPr>
              <a:spLocks/>
            </p:cNvSpPr>
            <p:nvPr/>
          </p:nvSpPr>
          <p:spPr bwMode="gray">
            <a:xfrm>
              <a:off x="5684347" y="191816"/>
              <a:ext cx="31984" cy="7104"/>
            </a:xfrm>
            <a:custGeom>
              <a:avLst/>
              <a:gdLst/>
              <a:ahLst/>
              <a:cxnLst>
                <a:cxn ang="0">
                  <a:pos x="12" y="0"/>
                </a:cxn>
                <a:cxn ang="0">
                  <a:pos x="14" y="2"/>
                </a:cxn>
                <a:cxn ang="0">
                  <a:pos x="13" y="3"/>
                </a:cxn>
                <a:cxn ang="0">
                  <a:pos x="5" y="3"/>
                </a:cxn>
                <a:cxn ang="0">
                  <a:pos x="0" y="1"/>
                </a:cxn>
                <a:cxn ang="0">
                  <a:pos x="4" y="0"/>
                </a:cxn>
                <a:cxn ang="0">
                  <a:pos x="12" y="0"/>
                </a:cxn>
              </a:cxnLst>
              <a:rect l="0" t="0" r="r" b="b"/>
              <a:pathLst>
                <a:path w="14" h="3">
                  <a:moveTo>
                    <a:pt x="12" y="0"/>
                  </a:moveTo>
                  <a:lnTo>
                    <a:pt x="14" y="2"/>
                  </a:lnTo>
                  <a:lnTo>
                    <a:pt x="13" y="3"/>
                  </a:lnTo>
                  <a:lnTo>
                    <a:pt x="5" y="3"/>
                  </a:lnTo>
                  <a:lnTo>
                    <a:pt x="0" y="1"/>
                  </a:lnTo>
                  <a:lnTo>
                    <a:pt x="4" y="0"/>
                  </a:lnTo>
                  <a:lnTo>
                    <a:pt x="12"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3" name="Rectangle 721"/>
            <p:cNvSpPr>
              <a:spLocks noChangeArrowheads="1"/>
            </p:cNvSpPr>
            <p:nvPr/>
          </p:nvSpPr>
          <p:spPr bwMode="gray">
            <a:xfrm>
              <a:off x="5712778" y="284172"/>
              <a:ext cx="10661" cy="3552"/>
            </a:xfrm>
            <a:prstGeom prst="rect">
              <a:avLst/>
            </a:prstGeom>
            <a:grpFill/>
            <a:ln w="6350" cap="rnd" algn="ctr">
              <a:solidFill>
                <a:schemeClr val="bg1"/>
              </a:solid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4" name="Freeform 722"/>
            <p:cNvSpPr>
              <a:spLocks/>
            </p:cNvSpPr>
            <p:nvPr/>
          </p:nvSpPr>
          <p:spPr bwMode="gray">
            <a:xfrm>
              <a:off x="5695008" y="289501"/>
              <a:ext cx="15992" cy="3552"/>
            </a:xfrm>
            <a:custGeom>
              <a:avLst/>
              <a:gdLst/>
              <a:ahLst/>
              <a:cxnLst>
                <a:cxn ang="0">
                  <a:pos x="0" y="0"/>
                </a:cxn>
                <a:cxn ang="0">
                  <a:pos x="3" y="0"/>
                </a:cxn>
                <a:cxn ang="0">
                  <a:pos x="7" y="2"/>
                </a:cxn>
                <a:cxn ang="0">
                  <a:pos x="2" y="1"/>
                </a:cxn>
                <a:cxn ang="0">
                  <a:pos x="0" y="0"/>
                </a:cxn>
              </a:cxnLst>
              <a:rect l="0" t="0" r="r" b="b"/>
              <a:pathLst>
                <a:path w="7" h="2">
                  <a:moveTo>
                    <a:pt x="0" y="0"/>
                  </a:moveTo>
                  <a:lnTo>
                    <a:pt x="3" y="0"/>
                  </a:lnTo>
                  <a:lnTo>
                    <a:pt x="7" y="2"/>
                  </a:lnTo>
                  <a:lnTo>
                    <a:pt x="2"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5" name="Freeform 723"/>
            <p:cNvSpPr>
              <a:spLocks/>
            </p:cNvSpPr>
            <p:nvPr/>
          </p:nvSpPr>
          <p:spPr bwMode="gray">
            <a:xfrm>
              <a:off x="5712778" y="296605"/>
              <a:ext cx="7108" cy="1776"/>
            </a:xfrm>
            <a:custGeom>
              <a:avLst/>
              <a:gdLst/>
              <a:ahLst/>
              <a:cxnLst>
                <a:cxn ang="0">
                  <a:pos x="0" y="0"/>
                </a:cxn>
                <a:cxn ang="0">
                  <a:pos x="2" y="0"/>
                </a:cxn>
                <a:cxn ang="0">
                  <a:pos x="3" y="1"/>
                </a:cxn>
                <a:cxn ang="0">
                  <a:pos x="0" y="1"/>
                </a:cxn>
                <a:cxn ang="0">
                  <a:pos x="0" y="0"/>
                </a:cxn>
              </a:cxnLst>
              <a:rect l="0" t="0" r="r" b="b"/>
              <a:pathLst>
                <a:path w="3" h="1">
                  <a:moveTo>
                    <a:pt x="0" y="0"/>
                  </a:moveTo>
                  <a:lnTo>
                    <a:pt x="2" y="0"/>
                  </a:lnTo>
                  <a:lnTo>
                    <a:pt x="3" y="1"/>
                  </a:ln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6" name="Freeform 724"/>
            <p:cNvSpPr>
              <a:spLocks/>
            </p:cNvSpPr>
            <p:nvPr/>
          </p:nvSpPr>
          <p:spPr bwMode="gray">
            <a:xfrm>
              <a:off x="5664801" y="403170"/>
              <a:ext cx="14215" cy="8880"/>
            </a:xfrm>
            <a:custGeom>
              <a:avLst/>
              <a:gdLst/>
              <a:ahLst/>
              <a:cxnLst>
                <a:cxn ang="0">
                  <a:pos x="0" y="2"/>
                </a:cxn>
                <a:cxn ang="0">
                  <a:pos x="0" y="1"/>
                </a:cxn>
                <a:cxn ang="0">
                  <a:pos x="6" y="0"/>
                </a:cxn>
                <a:cxn ang="0">
                  <a:pos x="7" y="2"/>
                </a:cxn>
                <a:cxn ang="0">
                  <a:pos x="3" y="4"/>
                </a:cxn>
                <a:cxn ang="0">
                  <a:pos x="0" y="2"/>
                </a:cxn>
              </a:cxnLst>
              <a:rect l="0" t="0" r="r" b="b"/>
              <a:pathLst>
                <a:path w="7" h="4">
                  <a:moveTo>
                    <a:pt x="0" y="2"/>
                  </a:moveTo>
                  <a:lnTo>
                    <a:pt x="0" y="1"/>
                  </a:lnTo>
                  <a:lnTo>
                    <a:pt x="6" y="0"/>
                  </a:lnTo>
                  <a:lnTo>
                    <a:pt x="7" y="2"/>
                  </a:lnTo>
                  <a:lnTo>
                    <a:pt x="3"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7" name="Freeform 725"/>
            <p:cNvSpPr>
              <a:spLocks/>
            </p:cNvSpPr>
            <p:nvPr/>
          </p:nvSpPr>
          <p:spPr bwMode="gray">
            <a:xfrm>
              <a:off x="5652362" y="412050"/>
              <a:ext cx="5331" cy="7104"/>
            </a:xfrm>
            <a:custGeom>
              <a:avLst/>
              <a:gdLst/>
              <a:ahLst/>
              <a:cxnLst>
                <a:cxn ang="0">
                  <a:pos x="0" y="1"/>
                </a:cxn>
                <a:cxn ang="0">
                  <a:pos x="2" y="0"/>
                </a:cxn>
                <a:cxn ang="0">
                  <a:pos x="3" y="1"/>
                </a:cxn>
                <a:cxn ang="0">
                  <a:pos x="2" y="3"/>
                </a:cxn>
                <a:cxn ang="0">
                  <a:pos x="0" y="3"/>
                </a:cxn>
                <a:cxn ang="0">
                  <a:pos x="0" y="1"/>
                </a:cxn>
              </a:cxnLst>
              <a:rect l="0" t="0" r="r" b="b"/>
              <a:pathLst>
                <a:path w="3" h="3">
                  <a:moveTo>
                    <a:pt x="0" y="1"/>
                  </a:moveTo>
                  <a:lnTo>
                    <a:pt x="2" y="0"/>
                  </a:lnTo>
                  <a:lnTo>
                    <a:pt x="3" y="1"/>
                  </a:lnTo>
                  <a:lnTo>
                    <a:pt x="2" y="3"/>
                  </a:lnTo>
                  <a:lnTo>
                    <a:pt x="0"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8" name="Freeform 726"/>
            <p:cNvSpPr>
              <a:spLocks/>
            </p:cNvSpPr>
            <p:nvPr/>
          </p:nvSpPr>
          <p:spPr bwMode="gray">
            <a:xfrm>
              <a:off x="5494217" y="483093"/>
              <a:ext cx="23100" cy="12433"/>
            </a:xfrm>
            <a:custGeom>
              <a:avLst/>
              <a:gdLst/>
              <a:ahLst/>
              <a:cxnLst>
                <a:cxn ang="0">
                  <a:pos x="0" y="2"/>
                </a:cxn>
                <a:cxn ang="0">
                  <a:pos x="4" y="0"/>
                </a:cxn>
                <a:cxn ang="0">
                  <a:pos x="8" y="1"/>
                </a:cxn>
                <a:cxn ang="0">
                  <a:pos x="10" y="4"/>
                </a:cxn>
                <a:cxn ang="0">
                  <a:pos x="6" y="5"/>
                </a:cxn>
                <a:cxn ang="0">
                  <a:pos x="0" y="2"/>
                </a:cxn>
              </a:cxnLst>
              <a:rect l="0" t="0" r="r" b="b"/>
              <a:pathLst>
                <a:path w="10" h="5">
                  <a:moveTo>
                    <a:pt x="0" y="2"/>
                  </a:moveTo>
                  <a:lnTo>
                    <a:pt x="4" y="0"/>
                  </a:lnTo>
                  <a:lnTo>
                    <a:pt x="8" y="1"/>
                  </a:lnTo>
                  <a:lnTo>
                    <a:pt x="10" y="4"/>
                  </a:lnTo>
                  <a:lnTo>
                    <a:pt x="6" y="5"/>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099" name="Freeform 727"/>
            <p:cNvSpPr>
              <a:spLocks/>
            </p:cNvSpPr>
            <p:nvPr/>
          </p:nvSpPr>
          <p:spPr bwMode="gray">
            <a:xfrm>
              <a:off x="5504879" y="465332"/>
              <a:ext cx="14215" cy="7104"/>
            </a:xfrm>
            <a:custGeom>
              <a:avLst/>
              <a:gdLst/>
              <a:ahLst/>
              <a:cxnLst>
                <a:cxn ang="0">
                  <a:pos x="0" y="1"/>
                </a:cxn>
                <a:cxn ang="0">
                  <a:pos x="2" y="2"/>
                </a:cxn>
                <a:cxn ang="0">
                  <a:pos x="7" y="3"/>
                </a:cxn>
                <a:cxn ang="0">
                  <a:pos x="7" y="1"/>
                </a:cxn>
                <a:cxn ang="0">
                  <a:pos x="3" y="0"/>
                </a:cxn>
                <a:cxn ang="0">
                  <a:pos x="0" y="1"/>
                </a:cxn>
              </a:cxnLst>
              <a:rect l="0" t="0" r="r" b="b"/>
              <a:pathLst>
                <a:path w="7" h="3">
                  <a:moveTo>
                    <a:pt x="0" y="1"/>
                  </a:moveTo>
                  <a:lnTo>
                    <a:pt x="2" y="2"/>
                  </a:lnTo>
                  <a:lnTo>
                    <a:pt x="7" y="3"/>
                  </a:lnTo>
                  <a:lnTo>
                    <a:pt x="7" y="1"/>
                  </a:lnTo>
                  <a:lnTo>
                    <a:pt x="3" y="0"/>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0" name="Freeform 728"/>
            <p:cNvSpPr>
              <a:spLocks/>
            </p:cNvSpPr>
            <p:nvPr/>
          </p:nvSpPr>
          <p:spPr bwMode="gray">
            <a:xfrm>
              <a:off x="5515540" y="461780"/>
              <a:ext cx="21323" cy="7104"/>
            </a:xfrm>
            <a:custGeom>
              <a:avLst/>
              <a:gdLst/>
              <a:ahLst/>
              <a:cxnLst>
                <a:cxn ang="0">
                  <a:pos x="0" y="0"/>
                </a:cxn>
                <a:cxn ang="0">
                  <a:pos x="4" y="2"/>
                </a:cxn>
                <a:cxn ang="0">
                  <a:pos x="8" y="2"/>
                </a:cxn>
                <a:cxn ang="0">
                  <a:pos x="9" y="1"/>
                </a:cxn>
                <a:cxn ang="0">
                  <a:pos x="6" y="0"/>
                </a:cxn>
                <a:cxn ang="0">
                  <a:pos x="0" y="0"/>
                </a:cxn>
              </a:cxnLst>
              <a:rect l="0" t="0" r="r" b="b"/>
              <a:pathLst>
                <a:path w="9" h="2">
                  <a:moveTo>
                    <a:pt x="0" y="0"/>
                  </a:moveTo>
                  <a:lnTo>
                    <a:pt x="4" y="2"/>
                  </a:lnTo>
                  <a:lnTo>
                    <a:pt x="8" y="2"/>
                  </a:lnTo>
                  <a:lnTo>
                    <a:pt x="9" y="1"/>
                  </a:lnTo>
                  <a:lnTo>
                    <a:pt x="6" y="0"/>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1" name="Freeform 729"/>
            <p:cNvSpPr>
              <a:spLocks/>
            </p:cNvSpPr>
            <p:nvPr/>
          </p:nvSpPr>
          <p:spPr bwMode="gray">
            <a:xfrm>
              <a:off x="5510209" y="394289"/>
              <a:ext cx="14215" cy="7104"/>
            </a:xfrm>
            <a:custGeom>
              <a:avLst/>
              <a:gdLst/>
              <a:ahLst/>
              <a:cxnLst>
                <a:cxn ang="0">
                  <a:pos x="0" y="0"/>
                </a:cxn>
                <a:cxn ang="0">
                  <a:pos x="5" y="1"/>
                </a:cxn>
                <a:cxn ang="0">
                  <a:pos x="6" y="3"/>
                </a:cxn>
                <a:cxn ang="0">
                  <a:pos x="3" y="2"/>
                </a:cxn>
                <a:cxn ang="0">
                  <a:pos x="0" y="0"/>
                </a:cxn>
              </a:cxnLst>
              <a:rect l="0" t="0" r="r" b="b"/>
              <a:pathLst>
                <a:path w="6" h="3">
                  <a:moveTo>
                    <a:pt x="0" y="0"/>
                  </a:moveTo>
                  <a:lnTo>
                    <a:pt x="5" y="1"/>
                  </a:lnTo>
                  <a:lnTo>
                    <a:pt x="6" y="3"/>
                  </a:lnTo>
                  <a:lnTo>
                    <a:pt x="3"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2" name="Freeform 730"/>
            <p:cNvSpPr>
              <a:spLocks/>
            </p:cNvSpPr>
            <p:nvPr/>
          </p:nvSpPr>
          <p:spPr bwMode="gray">
            <a:xfrm>
              <a:off x="5387602" y="289501"/>
              <a:ext cx="30208" cy="3552"/>
            </a:xfrm>
            <a:custGeom>
              <a:avLst/>
              <a:gdLst/>
              <a:ahLst/>
              <a:cxnLst>
                <a:cxn ang="0">
                  <a:pos x="0" y="0"/>
                </a:cxn>
                <a:cxn ang="0">
                  <a:pos x="9" y="0"/>
                </a:cxn>
                <a:cxn ang="0">
                  <a:pos x="13" y="1"/>
                </a:cxn>
                <a:cxn ang="0">
                  <a:pos x="11" y="2"/>
                </a:cxn>
                <a:cxn ang="0">
                  <a:pos x="3" y="1"/>
                </a:cxn>
                <a:cxn ang="0">
                  <a:pos x="0" y="0"/>
                </a:cxn>
              </a:cxnLst>
              <a:rect l="0" t="0" r="r" b="b"/>
              <a:pathLst>
                <a:path w="13" h="2">
                  <a:moveTo>
                    <a:pt x="0" y="0"/>
                  </a:moveTo>
                  <a:lnTo>
                    <a:pt x="9" y="0"/>
                  </a:lnTo>
                  <a:lnTo>
                    <a:pt x="13" y="1"/>
                  </a:lnTo>
                  <a:lnTo>
                    <a:pt x="11" y="2"/>
                  </a:lnTo>
                  <a:lnTo>
                    <a:pt x="3"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3" name="Freeform 731"/>
            <p:cNvSpPr>
              <a:spLocks/>
            </p:cNvSpPr>
            <p:nvPr/>
          </p:nvSpPr>
          <p:spPr bwMode="gray">
            <a:xfrm>
              <a:off x="5439133" y="209577"/>
              <a:ext cx="28431" cy="12433"/>
            </a:xfrm>
            <a:custGeom>
              <a:avLst/>
              <a:gdLst/>
              <a:ahLst/>
              <a:cxnLst>
                <a:cxn ang="0">
                  <a:pos x="0" y="3"/>
                </a:cxn>
                <a:cxn ang="0">
                  <a:pos x="4" y="0"/>
                </a:cxn>
                <a:cxn ang="0">
                  <a:pos x="8" y="1"/>
                </a:cxn>
                <a:cxn ang="0">
                  <a:pos x="12" y="2"/>
                </a:cxn>
                <a:cxn ang="0">
                  <a:pos x="11" y="4"/>
                </a:cxn>
                <a:cxn ang="0">
                  <a:pos x="3" y="5"/>
                </a:cxn>
                <a:cxn ang="0">
                  <a:pos x="0" y="3"/>
                </a:cxn>
              </a:cxnLst>
              <a:rect l="0" t="0" r="r" b="b"/>
              <a:pathLst>
                <a:path w="12" h="5">
                  <a:moveTo>
                    <a:pt x="0" y="3"/>
                  </a:moveTo>
                  <a:lnTo>
                    <a:pt x="4" y="0"/>
                  </a:lnTo>
                  <a:lnTo>
                    <a:pt x="8" y="1"/>
                  </a:lnTo>
                  <a:lnTo>
                    <a:pt x="12" y="2"/>
                  </a:lnTo>
                  <a:lnTo>
                    <a:pt x="11" y="4"/>
                  </a:lnTo>
                  <a:lnTo>
                    <a:pt x="3" y="5"/>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4" name="Freeform 732"/>
            <p:cNvSpPr>
              <a:spLocks/>
            </p:cNvSpPr>
            <p:nvPr/>
          </p:nvSpPr>
          <p:spPr bwMode="gray">
            <a:xfrm>
              <a:off x="4898951" y="419154"/>
              <a:ext cx="332283" cy="175832"/>
            </a:xfrm>
            <a:custGeom>
              <a:avLst/>
              <a:gdLst/>
              <a:ahLst/>
              <a:cxnLst>
                <a:cxn ang="0">
                  <a:pos x="142" y="3"/>
                </a:cxn>
                <a:cxn ang="0">
                  <a:pos x="139" y="11"/>
                </a:cxn>
                <a:cxn ang="0">
                  <a:pos x="131" y="16"/>
                </a:cxn>
                <a:cxn ang="0">
                  <a:pos x="107" y="22"/>
                </a:cxn>
                <a:cxn ang="0">
                  <a:pos x="93" y="25"/>
                </a:cxn>
                <a:cxn ang="0">
                  <a:pos x="84" y="29"/>
                </a:cxn>
                <a:cxn ang="0">
                  <a:pos x="75" y="34"/>
                </a:cxn>
                <a:cxn ang="0">
                  <a:pos x="64" y="42"/>
                </a:cxn>
                <a:cxn ang="0">
                  <a:pos x="59" y="46"/>
                </a:cxn>
                <a:cxn ang="0">
                  <a:pos x="50" y="50"/>
                </a:cxn>
                <a:cxn ang="0">
                  <a:pos x="46" y="54"/>
                </a:cxn>
                <a:cxn ang="0">
                  <a:pos x="38" y="58"/>
                </a:cxn>
                <a:cxn ang="0">
                  <a:pos x="29" y="76"/>
                </a:cxn>
                <a:cxn ang="0">
                  <a:pos x="19" y="73"/>
                </a:cxn>
                <a:cxn ang="0">
                  <a:pos x="8" y="70"/>
                </a:cxn>
                <a:cxn ang="0">
                  <a:pos x="17" y="66"/>
                </a:cxn>
                <a:cxn ang="0">
                  <a:pos x="6" y="67"/>
                </a:cxn>
                <a:cxn ang="0">
                  <a:pos x="2" y="62"/>
                </a:cxn>
                <a:cxn ang="0">
                  <a:pos x="9" y="57"/>
                </a:cxn>
                <a:cxn ang="0">
                  <a:pos x="17" y="57"/>
                </a:cxn>
                <a:cxn ang="0">
                  <a:pos x="20" y="57"/>
                </a:cxn>
                <a:cxn ang="0">
                  <a:pos x="17" y="53"/>
                </a:cxn>
                <a:cxn ang="0">
                  <a:pos x="24" y="49"/>
                </a:cxn>
                <a:cxn ang="0">
                  <a:pos x="23" y="44"/>
                </a:cxn>
                <a:cxn ang="0">
                  <a:pos x="20" y="41"/>
                </a:cxn>
                <a:cxn ang="0">
                  <a:pos x="17" y="35"/>
                </a:cxn>
                <a:cxn ang="0">
                  <a:pos x="26" y="35"/>
                </a:cxn>
                <a:cxn ang="0">
                  <a:pos x="32" y="31"/>
                </a:cxn>
                <a:cxn ang="0">
                  <a:pos x="43" y="26"/>
                </a:cxn>
                <a:cxn ang="0">
                  <a:pos x="46" y="23"/>
                </a:cxn>
                <a:cxn ang="0">
                  <a:pos x="60" y="18"/>
                </a:cxn>
                <a:cxn ang="0">
                  <a:pos x="65" y="20"/>
                </a:cxn>
                <a:cxn ang="0">
                  <a:pos x="67" y="17"/>
                </a:cxn>
                <a:cxn ang="0">
                  <a:pos x="80" y="14"/>
                </a:cxn>
                <a:cxn ang="0">
                  <a:pos x="91" y="14"/>
                </a:cxn>
                <a:cxn ang="0">
                  <a:pos x="115" y="3"/>
                </a:cxn>
                <a:cxn ang="0">
                  <a:pos x="130" y="0"/>
                </a:cxn>
              </a:cxnLst>
              <a:rect l="0" t="0" r="r" b="b"/>
              <a:pathLst>
                <a:path w="143" h="76">
                  <a:moveTo>
                    <a:pt x="130" y="0"/>
                  </a:moveTo>
                  <a:lnTo>
                    <a:pt x="142" y="3"/>
                  </a:lnTo>
                  <a:lnTo>
                    <a:pt x="143" y="7"/>
                  </a:lnTo>
                  <a:lnTo>
                    <a:pt x="139" y="11"/>
                  </a:lnTo>
                  <a:lnTo>
                    <a:pt x="140" y="15"/>
                  </a:lnTo>
                  <a:lnTo>
                    <a:pt x="131" y="16"/>
                  </a:lnTo>
                  <a:lnTo>
                    <a:pt x="119" y="21"/>
                  </a:lnTo>
                  <a:lnTo>
                    <a:pt x="107" y="22"/>
                  </a:lnTo>
                  <a:lnTo>
                    <a:pt x="103" y="24"/>
                  </a:lnTo>
                  <a:lnTo>
                    <a:pt x="93" y="25"/>
                  </a:lnTo>
                  <a:lnTo>
                    <a:pt x="91" y="27"/>
                  </a:lnTo>
                  <a:lnTo>
                    <a:pt x="84" y="29"/>
                  </a:lnTo>
                  <a:lnTo>
                    <a:pt x="79" y="31"/>
                  </a:lnTo>
                  <a:lnTo>
                    <a:pt x="75" y="34"/>
                  </a:lnTo>
                  <a:lnTo>
                    <a:pt x="64" y="38"/>
                  </a:lnTo>
                  <a:lnTo>
                    <a:pt x="64" y="42"/>
                  </a:lnTo>
                  <a:lnTo>
                    <a:pt x="60" y="43"/>
                  </a:lnTo>
                  <a:lnTo>
                    <a:pt x="59" y="46"/>
                  </a:lnTo>
                  <a:lnTo>
                    <a:pt x="51" y="46"/>
                  </a:lnTo>
                  <a:lnTo>
                    <a:pt x="50" y="50"/>
                  </a:lnTo>
                  <a:lnTo>
                    <a:pt x="46" y="50"/>
                  </a:lnTo>
                  <a:lnTo>
                    <a:pt x="46" y="54"/>
                  </a:lnTo>
                  <a:lnTo>
                    <a:pt x="42" y="57"/>
                  </a:lnTo>
                  <a:lnTo>
                    <a:pt x="38" y="58"/>
                  </a:lnTo>
                  <a:lnTo>
                    <a:pt x="38" y="65"/>
                  </a:lnTo>
                  <a:lnTo>
                    <a:pt x="29" y="76"/>
                  </a:lnTo>
                  <a:lnTo>
                    <a:pt x="21" y="74"/>
                  </a:lnTo>
                  <a:lnTo>
                    <a:pt x="19" y="73"/>
                  </a:lnTo>
                  <a:lnTo>
                    <a:pt x="9" y="73"/>
                  </a:lnTo>
                  <a:lnTo>
                    <a:pt x="8" y="70"/>
                  </a:lnTo>
                  <a:lnTo>
                    <a:pt x="11" y="68"/>
                  </a:lnTo>
                  <a:lnTo>
                    <a:pt x="17" y="66"/>
                  </a:lnTo>
                  <a:lnTo>
                    <a:pt x="16" y="65"/>
                  </a:lnTo>
                  <a:lnTo>
                    <a:pt x="6" y="67"/>
                  </a:lnTo>
                  <a:lnTo>
                    <a:pt x="0" y="64"/>
                  </a:lnTo>
                  <a:lnTo>
                    <a:pt x="2" y="62"/>
                  </a:lnTo>
                  <a:lnTo>
                    <a:pt x="8" y="61"/>
                  </a:lnTo>
                  <a:lnTo>
                    <a:pt x="9" y="57"/>
                  </a:lnTo>
                  <a:lnTo>
                    <a:pt x="12" y="56"/>
                  </a:lnTo>
                  <a:lnTo>
                    <a:pt x="17" y="57"/>
                  </a:lnTo>
                  <a:lnTo>
                    <a:pt x="19" y="58"/>
                  </a:lnTo>
                  <a:lnTo>
                    <a:pt x="20" y="57"/>
                  </a:lnTo>
                  <a:lnTo>
                    <a:pt x="21" y="57"/>
                  </a:lnTo>
                  <a:lnTo>
                    <a:pt x="17" y="53"/>
                  </a:lnTo>
                  <a:lnTo>
                    <a:pt x="18" y="50"/>
                  </a:lnTo>
                  <a:lnTo>
                    <a:pt x="24" y="49"/>
                  </a:lnTo>
                  <a:lnTo>
                    <a:pt x="20" y="46"/>
                  </a:lnTo>
                  <a:lnTo>
                    <a:pt x="23" y="44"/>
                  </a:lnTo>
                  <a:lnTo>
                    <a:pt x="25" y="43"/>
                  </a:lnTo>
                  <a:lnTo>
                    <a:pt x="20" y="41"/>
                  </a:lnTo>
                  <a:lnTo>
                    <a:pt x="19" y="37"/>
                  </a:lnTo>
                  <a:lnTo>
                    <a:pt x="17" y="35"/>
                  </a:lnTo>
                  <a:lnTo>
                    <a:pt x="21" y="34"/>
                  </a:lnTo>
                  <a:lnTo>
                    <a:pt x="26" y="35"/>
                  </a:lnTo>
                  <a:lnTo>
                    <a:pt x="32" y="33"/>
                  </a:lnTo>
                  <a:lnTo>
                    <a:pt x="32" y="31"/>
                  </a:lnTo>
                  <a:lnTo>
                    <a:pt x="40" y="31"/>
                  </a:lnTo>
                  <a:lnTo>
                    <a:pt x="43" y="26"/>
                  </a:lnTo>
                  <a:lnTo>
                    <a:pt x="46" y="26"/>
                  </a:lnTo>
                  <a:lnTo>
                    <a:pt x="46" y="23"/>
                  </a:lnTo>
                  <a:lnTo>
                    <a:pt x="55" y="22"/>
                  </a:lnTo>
                  <a:lnTo>
                    <a:pt x="60" y="18"/>
                  </a:lnTo>
                  <a:lnTo>
                    <a:pt x="65" y="18"/>
                  </a:lnTo>
                  <a:lnTo>
                    <a:pt x="65" y="20"/>
                  </a:lnTo>
                  <a:lnTo>
                    <a:pt x="71" y="19"/>
                  </a:lnTo>
                  <a:lnTo>
                    <a:pt x="67" y="17"/>
                  </a:lnTo>
                  <a:lnTo>
                    <a:pt x="70" y="15"/>
                  </a:lnTo>
                  <a:lnTo>
                    <a:pt x="80" y="14"/>
                  </a:lnTo>
                  <a:lnTo>
                    <a:pt x="81" y="16"/>
                  </a:lnTo>
                  <a:lnTo>
                    <a:pt x="91" y="14"/>
                  </a:lnTo>
                  <a:lnTo>
                    <a:pt x="114" y="9"/>
                  </a:lnTo>
                  <a:lnTo>
                    <a:pt x="115" y="3"/>
                  </a:lnTo>
                  <a:lnTo>
                    <a:pt x="122" y="3"/>
                  </a:lnTo>
                  <a:lnTo>
                    <a:pt x="13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5" name="Freeform 733"/>
            <p:cNvSpPr>
              <a:spLocks/>
            </p:cNvSpPr>
            <p:nvPr/>
          </p:nvSpPr>
          <p:spPr bwMode="gray">
            <a:xfrm>
              <a:off x="5888692" y="300157"/>
              <a:ext cx="126161" cy="76371"/>
            </a:xfrm>
            <a:custGeom>
              <a:avLst/>
              <a:gdLst/>
              <a:ahLst/>
              <a:cxnLst>
                <a:cxn ang="0">
                  <a:pos x="7" y="24"/>
                </a:cxn>
                <a:cxn ang="0">
                  <a:pos x="6" y="21"/>
                </a:cxn>
                <a:cxn ang="0">
                  <a:pos x="7" y="20"/>
                </a:cxn>
                <a:cxn ang="0">
                  <a:pos x="8" y="14"/>
                </a:cxn>
                <a:cxn ang="0">
                  <a:pos x="15" y="13"/>
                </a:cxn>
                <a:cxn ang="0">
                  <a:pos x="14" y="10"/>
                </a:cxn>
                <a:cxn ang="0">
                  <a:pos x="16" y="7"/>
                </a:cxn>
                <a:cxn ang="0">
                  <a:pos x="15" y="6"/>
                </a:cxn>
                <a:cxn ang="0">
                  <a:pos x="17" y="4"/>
                </a:cxn>
                <a:cxn ang="0">
                  <a:pos x="23" y="3"/>
                </a:cxn>
                <a:cxn ang="0">
                  <a:pos x="20" y="1"/>
                </a:cxn>
                <a:cxn ang="0">
                  <a:pos x="21" y="0"/>
                </a:cxn>
                <a:cxn ang="0">
                  <a:pos x="25" y="1"/>
                </a:cxn>
                <a:cxn ang="0">
                  <a:pos x="26" y="3"/>
                </a:cxn>
                <a:cxn ang="0">
                  <a:pos x="28" y="3"/>
                </a:cxn>
                <a:cxn ang="0">
                  <a:pos x="29" y="0"/>
                </a:cxn>
                <a:cxn ang="0">
                  <a:pos x="34" y="0"/>
                </a:cxn>
                <a:cxn ang="0">
                  <a:pos x="35" y="3"/>
                </a:cxn>
                <a:cxn ang="0">
                  <a:pos x="32" y="4"/>
                </a:cxn>
                <a:cxn ang="0">
                  <a:pos x="32" y="9"/>
                </a:cxn>
                <a:cxn ang="0">
                  <a:pos x="36" y="7"/>
                </a:cxn>
                <a:cxn ang="0">
                  <a:pos x="38" y="4"/>
                </a:cxn>
                <a:cxn ang="0">
                  <a:pos x="43" y="5"/>
                </a:cxn>
                <a:cxn ang="0">
                  <a:pos x="44" y="7"/>
                </a:cxn>
                <a:cxn ang="0">
                  <a:pos x="50" y="11"/>
                </a:cxn>
                <a:cxn ang="0">
                  <a:pos x="50" y="14"/>
                </a:cxn>
                <a:cxn ang="0">
                  <a:pos x="55" y="17"/>
                </a:cxn>
                <a:cxn ang="0">
                  <a:pos x="54" y="21"/>
                </a:cxn>
                <a:cxn ang="0">
                  <a:pos x="43" y="27"/>
                </a:cxn>
                <a:cxn ang="0">
                  <a:pos x="37" y="27"/>
                </a:cxn>
                <a:cxn ang="0">
                  <a:pos x="32" y="29"/>
                </a:cxn>
                <a:cxn ang="0">
                  <a:pos x="30" y="26"/>
                </a:cxn>
                <a:cxn ang="0">
                  <a:pos x="25" y="26"/>
                </a:cxn>
                <a:cxn ang="0">
                  <a:pos x="19" y="28"/>
                </a:cxn>
                <a:cxn ang="0">
                  <a:pos x="9" y="30"/>
                </a:cxn>
                <a:cxn ang="0">
                  <a:pos x="5" y="33"/>
                </a:cxn>
                <a:cxn ang="0">
                  <a:pos x="0" y="30"/>
                </a:cxn>
                <a:cxn ang="0">
                  <a:pos x="0" y="27"/>
                </a:cxn>
                <a:cxn ang="0">
                  <a:pos x="7" y="24"/>
                </a:cxn>
              </a:cxnLst>
              <a:rect l="0" t="0" r="r" b="b"/>
              <a:pathLst>
                <a:path w="55" h="33">
                  <a:moveTo>
                    <a:pt x="7" y="24"/>
                  </a:moveTo>
                  <a:lnTo>
                    <a:pt x="6" y="21"/>
                  </a:lnTo>
                  <a:lnTo>
                    <a:pt x="7" y="20"/>
                  </a:lnTo>
                  <a:lnTo>
                    <a:pt x="8" y="14"/>
                  </a:lnTo>
                  <a:lnTo>
                    <a:pt x="15" y="13"/>
                  </a:lnTo>
                  <a:lnTo>
                    <a:pt x="14" y="10"/>
                  </a:lnTo>
                  <a:lnTo>
                    <a:pt x="16" y="7"/>
                  </a:lnTo>
                  <a:lnTo>
                    <a:pt x="15" y="6"/>
                  </a:lnTo>
                  <a:lnTo>
                    <a:pt x="17" y="4"/>
                  </a:lnTo>
                  <a:lnTo>
                    <a:pt x="23" y="3"/>
                  </a:lnTo>
                  <a:lnTo>
                    <a:pt x="20" y="1"/>
                  </a:lnTo>
                  <a:lnTo>
                    <a:pt x="21" y="0"/>
                  </a:lnTo>
                  <a:lnTo>
                    <a:pt x="25" y="1"/>
                  </a:lnTo>
                  <a:lnTo>
                    <a:pt x="26" y="3"/>
                  </a:lnTo>
                  <a:lnTo>
                    <a:pt x="28" y="3"/>
                  </a:lnTo>
                  <a:lnTo>
                    <a:pt x="29" y="0"/>
                  </a:lnTo>
                  <a:lnTo>
                    <a:pt x="34" y="0"/>
                  </a:lnTo>
                  <a:lnTo>
                    <a:pt x="35" y="3"/>
                  </a:lnTo>
                  <a:lnTo>
                    <a:pt x="32" y="4"/>
                  </a:lnTo>
                  <a:lnTo>
                    <a:pt x="32" y="9"/>
                  </a:lnTo>
                  <a:lnTo>
                    <a:pt x="36" y="7"/>
                  </a:lnTo>
                  <a:lnTo>
                    <a:pt x="38" y="4"/>
                  </a:lnTo>
                  <a:lnTo>
                    <a:pt x="43" y="5"/>
                  </a:lnTo>
                  <a:lnTo>
                    <a:pt x="44" y="7"/>
                  </a:lnTo>
                  <a:lnTo>
                    <a:pt x="50" y="11"/>
                  </a:lnTo>
                  <a:lnTo>
                    <a:pt x="50" y="14"/>
                  </a:lnTo>
                  <a:lnTo>
                    <a:pt x="55" y="17"/>
                  </a:lnTo>
                  <a:lnTo>
                    <a:pt x="54" y="21"/>
                  </a:lnTo>
                  <a:lnTo>
                    <a:pt x="43" y="27"/>
                  </a:lnTo>
                  <a:lnTo>
                    <a:pt x="37" y="27"/>
                  </a:lnTo>
                  <a:lnTo>
                    <a:pt x="32" y="29"/>
                  </a:lnTo>
                  <a:lnTo>
                    <a:pt x="30" y="26"/>
                  </a:lnTo>
                  <a:lnTo>
                    <a:pt x="25" y="26"/>
                  </a:lnTo>
                  <a:lnTo>
                    <a:pt x="19" y="28"/>
                  </a:lnTo>
                  <a:lnTo>
                    <a:pt x="9" y="30"/>
                  </a:lnTo>
                  <a:lnTo>
                    <a:pt x="5" y="33"/>
                  </a:lnTo>
                  <a:lnTo>
                    <a:pt x="0" y="30"/>
                  </a:lnTo>
                  <a:lnTo>
                    <a:pt x="0" y="27"/>
                  </a:lnTo>
                  <a:lnTo>
                    <a:pt x="7" y="2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6" name="Freeform 734"/>
            <p:cNvSpPr>
              <a:spLocks/>
            </p:cNvSpPr>
            <p:nvPr/>
          </p:nvSpPr>
          <p:spPr bwMode="gray">
            <a:xfrm>
              <a:off x="5757200" y="255755"/>
              <a:ext cx="145707" cy="78147"/>
            </a:xfrm>
            <a:custGeom>
              <a:avLst/>
              <a:gdLst/>
              <a:ahLst/>
              <a:cxnLst>
                <a:cxn ang="0">
                  <a:pos x="51" y="3"/>
                </a:cxn>
                <a:cxn ang="0">
                  <a:pos x="56" y="4"/>
                </a:cxn>
                <a:cxn ang="0">
                  <a:pos x="63" y="10"/>
                </a:cxn>
                <a:cxn ang="0">
                  <a:pos x="61" y="20"/>
                </a:cxn>
                <a:cxn ang="0">
                  <a:pos x="57" y="21"/>
                </a:cxn>
                <a:cxn ang="0">
                  <a:pos x="51" y="20"/>
                </a:cxn>
                <a:cxn ang="0">
                  <a:pos x="51" y="23"/>
                </a:cxn>
                <a:cxn ang="0">
                  <a:pos x="62" y="28"/>
                </a:cxn>
                <a:cxn ang="0">
                  <a:pos x="62" y="31"/>
                </a:cxn>
                <a:cxn ang="0">
                  <a:pos x="42" y="33"/>
                </a:cxn>
                <a:cxn ang="0">
                  <a:pos x="38" y="33"/>
                </a:cxn>
                <a:cxn ang="0">
                  <a:pos x="37" y="31"/>
                </a:cxn>
                <a:cxn ang="0">
                  <a:pos x="21" y="26"/>
                </a:cxn>
                <a:cxn ang="0">
                  <a:pos x="17" y="27"/>
                </a:cxn>
                <a:cxn ang="0">
                  <a:pos x="11" y="25"/>
                </a:cxn>
                <a:cxn ang="0">
                  <a:pos x="8" y="22"/>
                </a:cxn>
                <a:cxn ang="0">
                  <a:pos x="10" y="17"/>
                </a:cxn>
                <a:cxn ang="0">
                  <a:pos x="5" y="17"/>
                </a:cxn>
                <a:cxn ang="0">
                  <a:pos x="0" y="14"/>
                </a:cxn>
                <a:cxn ang="0">
                  <a:pos x="2" y="13"/>
                </a:cxn>
                <a:cxn ang="0">
                  <a:pos x="4" y="10"/>
                </a:cxn>
                <a:cxn ang="0">
                  <a:pos x="10" y="9"/>
                </a:cxn>
                <a:cxn ang="0">
                  <a:pos x="11" y="5"/>
                </a:cxn>
                <a:cxn ang="0">
                  <a:pos x="15" y="2"/>
                </a:cxn>
                <a:cxn ang="0">
                  <a:pos x="18" y="3"/>
                </a:cxn>
                <a:cxn ang="0">
                  <a:pos x="26" y="1"/>
                </a:cxn>
                <a:cxn ang="0">
                  <a:pos x="40" y="0"/>
                </a:cxn>
                <a:cxn ang="0">
                  <a:pos x="44" y="3"/>
                </a:cxn>
                <a:cxn ang="0">
                  <a:pos x="40" y="6"/>
                </a:cxn>
                <a:cxn ang="0">
                  <a:pos x="42" y="8"/>
                </a:cxn>
                <a:cxn ang="0">
                  <a:pos x="47" y="7"/>
                </a:cxn>
                <a:cxn ang="0">
                  <a:pos x="51" y="3"/>
                </a:cxn>
              </a:cxnLst>
              <a:rect l="0" t="0" r="r" b="b"/>
              <a:pathLst>
                <a:path w="63" h="33">
                  <a:moveTo>
                    <a:pt x="51" y="3"/>
                  </a:moveTo>
                  <a:lnTo>
                    <a:pt x="56" y="4"/>
                  </a:lnTo>
                  <a:lnTo>
                    <a:pt x="63" y="10"/>
                  </a:lnTo>
                  <a:lnTo>
                    <a:pt x="61" y="20"/>
                  </a:lnTo>
                  <a:lnTo>
                    <a:pt x="57" y="21"/>
                  </a:lnTo>
                  <a:lnTo>
                    <a:pt x="51" y="20"/>
                  </a:lnTo>
                  <a:lnTo>
                    <a:pt x="51" y="23"/>
                  </a:lnTo>
                  <a:lnTo>
                    <a:pt x="62" y="28"/>
                  </a:lnTo>
                  <a:lnTo>
                    <a:pt x="62" y="31"/>
                  </a:lnTo>
                  <a:lnTo>
                    <a:pt x="42" y="33"/>
                  </a:lnTo>
                  <a:lnTo>
                    <a:pt x="38" y="33"/>
                  </a:lnTo>
                  <a:lnTo>
                    <a:pt x="37" y="31"/>
                  </a:lnTo>
                  <a:lnTo>
                    <a:pt x="21" y="26"/>
                  </a:lnTo>
                  <a:lnTo>
                    <a:pt x="17" y="27"/>
                  </a:lnTo>
                  <a:lnTo>
                    <a:pt x="11" y="25"/>
                  </a:lnTo>
                  <a:lnTo>
                    <a:pt x="8" y="22"/>
                  </a:lnTo>
                  <a:lnTo>
                    <a:pt x="10" y="17"/>
                  </a:lnTo>
                  <a:lnTo>
                    <a:pt x="5" y="17"/>
                  </a:lnTo>
                  <a:lnTo>
                    <a:pt x="0" y="14"/>
                  </a:lnTo>
                  <a:lnTo>
                    <a:pt x="2" y="13"/>
                  </a:lnTo>
                  <a:lnTo>
                    <a:pt x="4" y="10"/>
                  </a:lnTo>
                  <a:lnTo>
                    <a:pt x="10" y="9"/>
                  </a:lnTo>
                  <a:lnTo>
                    <a:pt x="11" y="5"/>
                  </a:lnTo>
                  <a:lnTo>
                    <a:pt x="15" y="2"/>
                  </a:lnTo>
                  <a:lnTo>
                    <a:pt x="18" y="3"/>
                  </a:lnTo>
                  <a:lnTo>
                    <a:pt x="26" y="1"/>
                  </a:lnTo>
                  <a:lnTo>
                    <a:pt x="40" y="0"/>
                  </a:lnTo>
                  <a:lnTo>
                    <a:pt x="44" y="3"/>
                  </a:lnTo>
                  <a:lnTo>
                    <a:pt x="40" y="6"/>
                  </a:lnTo>
                  <a:lnTo>
                    <a:pt x="42" y="8"/>
                  </a:lnTo>
                  <a:lnTo>
                    <a:pt x="47" y="7"/>
                  </a:lnTo>
                  <a:lnTo>
                    <a:pt x="51"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7" name="Freeform 735"/>
            <p:cNvSpPr>
              <a:spLocks/>
            </p:cNvSpPr>
            <p:nvPr/>
          </p:nvSpPr>
          <p:spPr bwMode="gray">
            <a:xfrm>
              <a:off x="5711001" y="188264"/>
              <a:ext cx="143930" cy="74595"/>
            </a:xfrm>
            <a:custGeom>
              <a:avLst/>
              <a:gdLst/>
              <a:ahLst/>
              <a:cxnLst>
                <a:cxn ang="0">
                  <a:pos x="63" y="16"/>
                </a:cxn>
                <a:cxn ang="0">
                  <a:pos x="56" y="20"/>
                </a:cxn>
                <a:cxn ang="0">
                  <a:pos x="56" y="25"/>
                </a:cxn>
                <a:cxn ang="0">
                  <a:pos x="57" y="27"/>
                </a:cxn>
                <a:cxn ang="0">
                  <a:pos x="39" y="28"/>
                </a:cxn>
                <a:cxn ang="0">
                  <a:pos x="33" y="29"/>
                </a:cxn>
                <a:cxn ang="0">
                  <a:pos x="31" y="32"/>
                </a:cxn>
                <a:cxn ang="0">
                  <a:pos x="20" y="33"/>
                </a:cxn>
                <a:cxn ang="0">
                  <a:pos x="9" y="30"/>
                </a:cxn>
                <a:cxn ang="0">
                  <a:pos x="9" y="27"/>
                </a:cxn>
                <a:cxn ang="0">
                  <a:pos x="3" y="27"/>
                </a:cxn>
                <a:cxn ang="0">
                  <a:pos x="0" y="25"/>
                </a:cxn>
                <a:cxn ang="0">
                  <a:pos x="5" y="22"/>
                </a:cxn>
                <a:cxn ang="0">
                  <a:pos x="12" y="22"/>
                </a:cxn>
                <a:cxn ang="0">
                  <a:pos x="16" y="19"/>
                </a:cxn>
                <a:cxn ang="0">
                  <a:pos x="11" y="15"/>
                </a:cxn>
                <a:cxn ang="0">
                  <a:pos x="17" y="11"/>
                </a:cxn>
                <a:cxn ang="0">
                  <a:pos x="35" y="6"/>
                </a:cxn>
                <a:cxn ang="0">
                  <a:pos x="37" y="1"/>
                </a:cxn>
                <a:cxn ang="0">
                  <a:pos x="43" y="0"/>
                </a:cxn>
                <a:cxn ang="0">
                  <a:pos x="48" y="3"/>
                </a:cxn>
                <a:cxn ang="0">
                  <a:pos x="52" y="11"/>
                </a:cxn>
                <a:cxn ang="0">
                  <a:pos x="61" y="15"/>
                </a:cxn>
                <a:cxn ang="0">
                  <a:pos x="63" y="16"/>
                </a:cxn>
              </a:cxnLst>
              <a:rect l="0" t="0" r="r" b="b"/>
              <a:pathLst>
                <a:path w="63" h="33">
                  <a:moveTo>
                    <a:pt x="63" y="16"/>
                  </a:moveTo>
                  <a:lnTo>
                    <a:pt x="56" y="20"/>
                  </a:lnTo>
                  <a:lnTo>
                    <a:pt x="56" y="25"/>
                  </a:lnTo>
                  <a:lnTo>
                    <a:pt x="57" y="27"/>
                  </a:lnTo>
                  <a:lnTo>
                    <a:pt x="39" y="28"/>
                  </a:lnTo>
                  <a:lnTo>
                    <a:pt x="33" y="29"/>
                  </a:lnTo>
                  <a:lnTo>
                    <a:pt x="31" y="32"/>
                  </a:lnTo>
                  <a:lnTo>
                    <a:pt x="20" y="33"/>
                  </a:lnTo>
                  <a:lnTo>
                    <a:pt x="9" y="30"/>
                  </a:lnTo>
                  <a:lnTo>
                    <a:pt x="9" y="27"/>
                  </a:lnTo>
                  <a:lnTo>
                    <a:pt x="3" y="27"/>
                  </a:lnTo>
                  <a:lnTo>
                    <a:pt x="0" y="25"/>
                  </a:lnTo>
                  <a:lnTo>
                    <a:pt x="5" y="22"/>
                  </a:lnTo>
                  <a:lnTo>
                    <a:pt x="12" y="22"/>
                  </a:lnTo>
                  <a:lnTo>
                    <a:pt x="16" y="19"/>
                  </a:lnTo>
                  <a:lnTo>
                    <a:pt x="11" y="15"/>
                  </a:lnTo>
                  <a:lnTo>
                    <a:pt x="17" y="11"/>
                  </a:lnTo>
                  <a:lnTo>
                    <a:pt x="35" y="6"/>
                  </a:lnTo>
                  <a:lnTo>
                    <a:pt x="37" y="1"/>
                  </a:lnTo>
                  <a:lnTo>
                    <a:pt x="43" y="0"/>
                  </a:lnTo>
                  <a:lnTo>
                    <a:pt x="48" y="3"/>
                  </a:lnTo>
                  <a:lnTo>
                    <a:pt x="52" y="11"/>
                  </a:lnTo>
                  <a:lnTo>
                    <a:pt x="61" y="15"/>
                  </a:lnTo>
                  <a:lnTo>
                    <a:pt x="63"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8" name="Freeform 736"/>
            <p:cNvSpPr>
              <a:spLocks/>
            </p:cNvSpPr>
            <p:nvPr/>
          </p:nvSpPr>
          <p:spPr bwMode="gray">
            <a:xfrm>
              <a:off x="5705670" y="262859"/>
              <a:ext cx="53307" cy="24865"/>
            </a:xfrm>
            <a:custGeom>
              <a:avLst/>
              <a:gdLst/>
              <a:ahLst/>
              <a:cxnLst>
                <a:cxn ang="0">
                  <a:pos x="23" y="4"/>
                </a:cxn>
                <a:cxn ang="0">
                  <a:pos x="17" y="8"/>
                </a:cxn>
                <a:cxn ang="0">
                  <a:pos x="11" y="11"/>
                </a:cxn>
                <a:cxn ang="0">
                  <a:pos x="9" y="10"/>
                </a:cxn>
                <a:cxn ang="0">
                  <a:pos x="13" y="9"/>
                </a:cxn>
                <a:cxn ang="0">
                  <a:pos x="9" y="8"/>
                </a:cxn>
                <a:cxn ang="0">
                  <a:pos x="4" y="7"/>
                </a:cxn>
                <a:cxn ang="0">
                  <a:pos x="4" y="3"/>
                </a:cxn>
                <a:cxn ang="0">
                  <a:pos x="1" y="2"/>
                </a:cxn>
                <a:cxn ang="0">
                  <a:pos x="0" y="0"/>
                </a:cxn>
                <a:cxn ang="0">
                  <a:pos x="9" y="0"/>
                </a:cxn>
                <a:cxn ang="0">
                  <a:pos x="16" y="2"/>
                </a:cxn>
                <a:cxn ang="0">
                  <a:pos x="20" y="3"/>
                </a:cxn>
                <a:cxn ang="0">
                  <a:pos x="23" y="4"/>
                </a:cxn>
              </a:cxnLst>
              <a:rect l="0" t="0" r="r" b="b"/>
              <a:pathLst>
                <a:path w="23" h="11">
                  <a:moveTo>
                    <a:pt x="23" y="4"/>
                  </a:moveTo>
                  <a:lnTo>
                    <a:pt x="17" y="8"/>
                  </a:lnTo>
                  <a:lnTo>
                    <a:pt x="11" y="11"/>
                  </a:lnTo>
                  <a:lnTo>
                    <a:pt x="9" y="10"/>
                  </a:lnTo>
                  <a:lnTo>
                    <a:pt x="13" y="9"/>
                  </a:lnTo>
                  <a:lnTo>
                    <a:pt x="9" y="8"/>
                  </a:lnTo>
                  <a:lnTo>
                    <a:pt x="4" y="7"/>
                  </a:lnTo>
                  <a:lnTo>
                    <a:pt x="4" y="3"/>
                  </a:lnTo>
                  <a:lnTo>
                    <a:pt x="1" y="2"/>
                  </a:lnTo>
                  <a:lnTo>
                    <a:pt x="0" y="0"/>
                  </a:lnTo>
                  <a:lnTo>
                    <a:pt x="9" y="0"/>
                  </a:lnTo>
                  <a:lnTo>
                    <a:pt x="16" y="2"/>
                  </a:lnTo>
                  <a:lnTo>
                    <a:pt x="20" y="3"/>
                  </a:lnTo>
                  <a:lnTo>
                    <a:pt x="23"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09" name="Freeform 737"/>
            <p:cNvSpPr>
              <a:spLocks/>
            </p:cNvSpPr>
            <p:nvPr/>
          </p:nvSpPr>
          <p:spPr bwMode="gray">
            <a:xfrm>
              <a:off x="5746539" y="289501"/>
              <a:ext cx="7108" cy="7104"/>
            </a:xfrm>
            <a:custGeom>
              <a:avLst/>
              <a:gdLst/>
              <a:ahLst/>
              <a:cxnLst>
                <a:cxn ang="0">
                  <a:pos x="1" y="0"/>
                </a:cxn>
                <a:cxn ang="0">
                  <a:pos x="3" y="2"/>
                </a:cxn>
                <a:cxn ang="0">
                  <a:pos x="1" y="3"/>
                </a:cxn>
                <a:cxn ang="0">
                  <a:pos x="0" y="1"/>
                </a:cxn>
                <a:cxn ang="0">
                  <a:pos x="1" y="0"/>
                </a:cxn>
              </a:cxnLst>
              <a:rect l="0" t="0" r="r" b="b"/>
              <a:pathLst>
                <a:path w="3" h="3">
                  <a:moveTo>
                    <a:pt x="1" y="0"/>
                  </a:moveTo>
                  <a:lnTo>
                    <a:pt x="3" y="2"/>
                  </a:lnTo>
                  <a:lnTo>
                    <a:pt x="1" y="3"/>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0" name="Freeform 738"/>
            <p:cNvSpPr>
              <a:spLocks/>
            </p:cNvSpPr>
            <p:nvPr/>
          </p:nvSpPr>
          <p:spPr bwMode="gray">
            <a:xfrm>
              <a:off x="5728770" y="296605"/>
              <a:ext cx="15992" cy="1776"/>
            </a:xfrm>
            <a:custGeom>
              <a:avLst/>
              <a:gdLst/>
              <a:ahLst/>
              <a:cxnLst>
                <a:cxn ang="0">
                  <a:pos x="0" y="0"/>
                </a:cxn>
                <a:cxn ang="0">
                  <a:pos x="6" y="0"/>
                </a:cxn>
                <a:cxn ang="0">
                  <a:pos x="7" y="1"/>
                </a:cxn>
                <a:cxn ang="0">
                  <a:pos x="1" y="1"/>
                </a:cxn>
                <a:cxn ang="0">
                  <a:pos x="0" y="0"/>
                </a:cxn>
              </a:cxnLst>
              <a:rect l="0" t="0" r="r" b="b"/>
              <a:pathLst>
                <a:path w="7" h="1">
                  <a:moveTo>
                    <a:pt x="0" y="0"/>
                  </a:moveTo>
                  <a:lnTo>
                    <a:pt x="6" y="0"/>
                  </a:lnTo>
                  <a:lnTo>
                    <a:pt x="7" y="1"/>
                  </a:lnTo>
                  <a:lnTo>
                    <a:pt x="1"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1" name="Freeform 739"/>
            <p:cNvSpPr>
              <a:spLocks/>
            </p:cNvSpPr>
            <p:nvPr/>
          </p:nvSpPr>
          <p:spPr bwMode="gray">
            <a:xfrm>
              <a:off x="6030845" y="356991"/>
              <a:ext cx="10661" cy="3552"/>
            </a:xfrm>
            <a:custGeom>
              <a:avLst/>
              <a:gdLst/>
              <a:ahLst/>
              <a:cxnLst>
                <a:cxn ang="0">
                  <a:pos x="0" y="0"/>
                </a:cxn>
                <a:cxn ang="0">
                  <a:pos x="1" y="0"/>
                </a:cxn>
                <a:cxn ang="0">
                  <a:pos x="5" y="1"/>
                </a:cxn>
                <a:cxn ang="0">
                  <a:pos x="3" y="2"/>
                </a:cxn>
                <a:cxn ang="0">
                  <a:pos x="0" y="0"/>
                </a:cxn>
              </a:cxnLst>
              <a:rect l="0" t="0" r="r" b="b"/>
              <a:pathLst>
                <a:path w="5" h="2">
                  <a:moveTo>
                    <a:pt x="0" y="0"/>
                  </a:moveTo>
                  <a:lnTo>
                    <a:pt x="1" y="0"/>
                  </a:lnTo>
                  <a:lnTo>
                    <a:pt x="5" y="1"/>
                  </a:lnTo>
                  <a:lnTo>
                    <a:pt x="3" y="2"/>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2" name="Freeform 740"/>
            <p:cNvSpPr>
              <a:spLocks/>
            </p:cNvSpPr>
            <p:nvPr/>
          </p:nvSpPr>
          <p:spPr bwMode="gray">
            <a:xfrm>
              <a:off x="6043283" y="348111"/>
              <a:ext cx="12438" cy="8880"/>
            </a:xfrm>
            <a:custGeom>
              <a:avLst/>
              <a:gdLst/>
              <a:ahLst/>
              <a:cxnLst>
                <a:cxn ang="0">
                  <a:pos x="0" y="1"/>
                </a:cxn>
                <a:cxn ang="0">
                  <a:pos x="2" y="0"/>
                </a:cxn>
                <a:cxn ang="0">
                  <a:pos x="5" y="1"/>
                </a:cxn>
                <a:cxn ang="0">
                  <a:pos x="4" y="3"/>
                </a:cxn>
                <a:cxn ang="0">
                  <a:pos x="0" y="2"/>
                </a:cxn>
                <a:cxn ang="0">
                  <a:pos x="0" y="1"/>
                </a:cxn>
              </a:cxnLst>
              <a:rect l="0" t="0" r="r" b="b"/>
              <a:pathLst>
                <a:path w="5" h="3">
                  <a:moveTo>
                    <a:pt x="0" y="1"/>
                  </a:moveTo>
                  <a:lnTo>
                    <a:pt x="2" y="0"/>
                  </a:lnTo>
                  <a:lnTo>
                    <a:pt x="5" y="1"/>
                  </a:lnTo>
                  <a:lnTo>
                    <a:pt x="4" y="3"/>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3" name="Rectangle 741"/>
            <p:cNvSpPr>
              <a:spLocks noChangeArrowheads="1"/>
            </p:cNvSpPr>
            <p:nvPr/>
          </p:nvSpPr>
          <p:spPr bwMode="gray">
            <a:xfrm>
              <a:off x="6041507" y="394289"/>
              <a:ext cx="10661" cy="3552"/>
            </a:xfrm>
            <a:prstGeom prst="rect">
              <a:avLst/>
            </a:prstGeom>
            <a:grpFill/>
            <a:ln w="6350" cap="rnd" algn="ctr">
              <a:solidFill>
                <a:schemeClr val="bg1"/>
              </a:solid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4" name="Freeform 742"/>
            <p:cNvSpPr>
              <a:spLocks/>
            </p:cNvSpPr>
            <p:nvPr/>
          </p:nvSpPr>
          <p:spPr bwMode="gray">
            <a:xfrm>
              <a:off x="6055722" y="403170"/>
              <a:ext cx="10661" cy="7104"/>
            </a:xfrm>
            <a:custGeom>
              <a:avLst/>
              <a:gdLst/>
              <a:ahLst/>
              <a:cxnLst>
                <a:cxn ang="0">
                  <a:pos x="0" y="1"/>
                </a:cxn>
                <a:cxn ang="0">
                  <a:pos x="2" y="0"/>
                </a:cxn>
                <a:cxn ang="0">
                  <a:pos x="5" y="0"/>
                </a:cxn>
                <a:cxn ang="0">
                  <a:pos x="4" y="3"/>
                </a:cxn>
                <a:cxn ang="0">
                  <a:pos x="0" y="3"/>
                </a:cxn>
                <a:cxn ang="0">
                  <a:pos x="0" y="1"/>
                </a:cxn>
              </a:cxnLst>
              <a:rect l="0" t="0" r="r" b="b"/>
              <a:pathLst>
                <a:path w="5" h="3">
                  <a:moveTo>
                    <a:pt x="0" y="1"/>
                  </a:moveTo>
                  <a:lnTo>
                    <a:pt x="2" y="0"/>
                  </a:lnTo>
                  <a:lnTo>
                    <a:pt x="5" y="0"/>
                  </a:lnTo>
                  <a:lnTo>
                    <a:pt x="4" y="3"/>
                  </a:lnTo>
                  <a:lnTo>
                    <a:pt x="0"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5" name="Freeform 743"/>
            <p:cNvSpPr>
              <a:spLocks/>
            </p:cNvSpPr>
            <p:nvPr/>
          </p:nvSpPr>
          <p:spPr bwMode="gray">
            <a:xfrm>
              <a:off x="5798069" y="410274"/>
              <a:ext cx="28431" cy="10656"/>
            </a:xfrm>
            <a:custGeom>
              <a:avLst/>
              <a:gdLst/>
              <a:ahLst/>
              <a:cxnLst>
                <a:cxn ang="0">
                  <a:pos x="1" y="2"/>
                </a:cxn>
                <a:cxn ang="0">
                  <a:pos x="12" y="0"/>
                </a:cxn>
                <a:cxn ang="0">
                  <a:pos x="12" y="3"/>
                </a:cxn>
                <a:cxn ang="0">
                  <a:pos x="4" y="5"/>
                </a:cxn>
                <a:cxn ang="0">
                  <a:pos x="0" y="4"/>
                </a:cxn>
                <a:cxn ang="0">
                  <a:pos x="1" y="2"/>
                </a:cxn>
              </a:cxnLst>
              <a:rect l="0" t="0" r="r" b="b"/>
              <a:pathLst>
                <a:path w="12" h="5">
                  <a:moveTo>
                    <a:pt x="1" y="2"/>
                  </a:moveTo>
                  <a:lnTo>
                    <a:pt x="12" y="0"/>
                  </a:lnTo>
                  <a:lnTo>
                    <a:pt x="12" y="3"/>
                  </a:lnTo>
                  <a:lnTo>
                    <a:pt x="4" y="5"/>
                  </a:lnTo>
                  <a:lnTo>
                    <a:pt x="0" y="4"/>
                  </a:lnTo>
                  <a:lnTo>
                    <a:pt x="1"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6" name="Freeform 744"/>
            <p:cNvSpPr>
              <a:spLocks/>
            </p:cNvSpPr>
            <p:nvPr/>
          </p:nvSpPr>
          <p:spPr bwMode="gray">
            <a:xfrm>
              <a:off x="5771416" y="431587"/>
              <a:ext cx="12438" cy="8880"/>
            </a:xfrm>
            <a:custGeom>
              <a:avLst/>
              <a:gdLst/>
              <a:ahLst/>
              <a:cxnLst>
                <a:cxn ang="0">
                  <a:pos x="6" y="0"/>
                </a:cxn>
                <a:cxn ang="0">
                  <a:pos x="6" y="1"/>
                </a:cxn>
                <a:cxn ang="0">
                  <a:pos x="4" y="2"/>
                </a:cxn>
                <a:cxn ang="0">
                  <a:pos x="1" y="4"/>
                </a:cxn>
                <a:cxn ang="0">
                  <a:pos x="0" y="2"/>
                </a:cxn>
                <a:cxn ang="0">
                  <a:pos x="6" y="0"/>
                </a:cxn>
              </a:cxnLst>
              <a:rect l="0" t="0" r="r" b="b"/>
              <a:pathLst>
                <a:path w="6" h="4">
                  <a:moveTo>
                    <a:pt x="6" y="0"/>
                  </a:moveTo>
                  <a:lnTo>
                    <a:pt x="6" y="1"/>
                  </a:lnTo>
                  <a:lnTo>
                    <a:pt x="4" y="2"/>
                  </a:lnTo>
                  <a:lnTo>
                    <a:pt x="1" y="4"/>
                  </a:lnTo>
                  <a:lnTo>
                    <a:pt x="0" y="2"/>
                  </a:lnTo>
                  <a:lnTo>
                    <a:pt x="6"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7" name="Freeform 745"/>
            <p:cNvSpPr>
              <a:spLocks/>
            </p:cNvSpPr>
            <p:nvPr/>
          </p:nvSpPr>
          <p:spPr bwMode="gray">
            <a:xfrm>
              <a:off x="5790962" y="428035"/>
              <a:ext cx="7108" cy="3552"/>
            </a:xfrm>
            <a:custGeom>
              <a:avLst/>
              <a:gdLst/>
              <a:ahLst/>
              <a:cxnLst>
                <a:cxn ang="0">
                  <a:pos x="0" y="1"/>
                </a:cxn>
                <a:cxn ang="0">
                  <a:pos x="3" y="0"/>
                </a:cxn>
                <a:cxn ang="0">
                  <a:pos x="3" y="2"/>
                </a:cxn>
                <a:cxn ang="0">
                  <a:pos x="0" y="2"/>
                </a:cxn>
                <a:cxn ang="0">
                  <a:pos x="0" y="1"/>
                </a:cxn>
              </a:cxnLst>
              <a:rect l="0" t="0" r="r" b="b"/>
              <a:pathLst>
                <a:path w="3" h="2">
                  <a:moveTo>
                    <a:pt x="0" y="1"/>
                  </a:moveTo>
                  <a:lnTo>
                    <a:pt x="3" y="0"/>
                  </a:lnTo>
                  <a:lnTo>
                    <a:pt x="3" y="2"/>
                  </a:lnTo>
                  <a:lnTo>
                    <a:pt x="0"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8" name="Freeform 746"/>
            <p:cNvSpPr>
              <a:spLocks/>
            </p:cNvSpPr>
            <p:nvPr/>
          </p:nvSpPr>
          <p:spPr bwMode="gray">
            <a:xfrm>
              <a:off x="5812285" y="431587"/>
              <a:ext cx="8885" cy="8880"/>
            </a:xfrm>
            <a:custGeom>
              <a:avLst/>
              <a:gdLst/>
              <a:ahLst/>
              <a:cxnLst>
                <a:cxn ang="0">
                  <a:pos x="0" y="1"/>
                </a:cxn>
                <a:cxn ang="0">
                  <a:pos x="1" y="0"/>
                </a:cxn>
                <a:cxn ang="0">
                  <a:pos x="4" y="0"/>
                </a:cxn>
                <a:cxn ang="0">
                  <a:pos x="4" y="3"/>
                </a:cxn>
                <a:cxn ang="0">
                  <a:pos x="0" y="1"/>
                </a:cxn>
              </a:cxnLst>
              <a:rect l="0" t="0" r="r" b="b"/>
              <a:pathLst>
                <a:path w="4" h="3">
                  <a:moveTo>
                    <a:pt x="0" y="1"/>
                  </a:moveTo>
                  <a:lnTo>
                    <a:pt x="1" y="0"/>
                  </a:lnTo>
                  <a:lnTo>
                    <a:pt x="4" y="0"/>
                  </a:lnTo>
                  <a:lnTo>
                    <a:pt x="4"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19" name="Freeform 747"/>
            <p:cNvSpPr>
              <a:spLocks/>
            </p:cNvSpPr>
            <p:nvPr/>
          </p:nvSpPr>
          <p:spPr bwMode="gray">
            <a:xfrm>
              <a:off x="5798069" y="451124"/>
              <a:ext cx="23100" cy="7104"/>
            </a:xfrm>
            <a:custGeom>
              <a:avLst/>
              <a:gdLst/>
              <a:ahLst/>
              <a:cxnLst>
                <a:cxn ang="0">
                  <a:pos x="0" y="1"/>
                </a:cxn>
                <a:cxn ang="0">
                  <a:pos x="1" y="0"/>
                </a:cxn>
                <a:cxn ang="0">
                  <a:pos x="6" y="0"/>
                </a:cxn>
                <a:cxn ang="0">
                  <a:pos x="10" y="0"/>
                </a:cxn>
                <a:cxn ang="0">
                  <a:pos x="10" y="2"/>
                </a:cxn>
                <a:cxn ang="0">
                  <a:pos x="8" y="3"/>
                </a:cxn>
                <a:cxn ang="0">
                  <a:pos x="0" y="1"/>
                </a:cxn>
              </a:cxnLst>
              <a:rect l="0" t="0" r="r" b="b"/>
              <a:pathLst>
                <a:path w="10" h="3">
                  <a:moveTo>
                    <a:pt x="0" y="1"/>
                  </a:moveTo>
                  <a:lnTo>
                    <a:pt x="1" y="0"/>
                  </a:lnTo>
                  <a:lnTo>
                    <a:pt x="6" y="0"/>
                  </a:lnTo>
                  <a:lnTo>
                    <a:pt x="10" y="0"/>
                  </a:lnTo>
                  <a:lnTo>
                    <a:pt x="10" y="2"/>
                  </a:lnTo>
                  <a:lnTo>
                    <a:pt x="8" y="3"/>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0" name="Freeform 748"/>
            <p:cNvSpPr>
              <a:spLocks/>
            </p:cNvSpPr>
            <p:nvPr/>
          </p:nvSpPr>
          <p:spPr bwMode="gray">
            <a:xfrm>
              <a:off x="5830054" y="458228"/>
              <a:ext cx="8885" cy="3552"/>
            </a:xfrm>
            <a:custGeom>
              <a:avLst/>
              <a:gdLst/>
              <a:ahLst/>
              <a:cxnLst>
                <a:cxn ang="0">
                  <a:pos x="0" y="1"/>
                </a:cxn>
                <a:cxn ang="0">
                  <a:pos x="3" y="0"/>
                </a:cxn>
                <a:cxn ang="0">
                  <a:pos x="4" y="1"/>
                </a:cxn>
                <a:cxn ang="0">
                  <a:pos x="3" y="2"/>
                </a:cxn>
                <a:cxn ang="0">
                  <a:pos x="0" y="1"/>
                </a:cxn>
              </a:cxnLst>
              <a:rect l="0" t="0" r="r" b="b"/>
              <a:pathLst>
                <a:path w="4" h="2">
                  <a:moveTo>
                    <a:pt x="0" y="1"/>
                  </a:moveTo>
                  <a:lnTo>
                    <a:pt x="3" y="0"/>
                  </a:lnTo>
                  <a:lnTo>
                    <a:pt x="4" y="1"/>
                  </a:lnTo>
                  <a:lnTo>
                    <a:pt x="3" y="2"/>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1" name="Freeform 749"/>
            <p:cNvSpPr>
              <a:spLocks/>
            </p:cNvSpPr>
            <p:nvPr/>
          </p:nvSpPr>
          <p:spPr bwMode="gray">
            <a:xfrm>
              <a:off x="6157006" y="435139"/>
              <a:ext cx="17769" cy="8880"/>
            </a:xfrm>
            <a:custGeom>
              <a:avLst/>
              <a:gdLst/>
              <a:ahLst/>
              <a:cxnLst>
                <a:cxn ang="0">
                  <a:pos x="1" y="0"/>
                </a:cxn>
                <a:cxn ang="0">
                  <a:pos x="5" y="0"/>
                </a:cxn>
                <a:cxn ang="0">
                  <a:pos x="8" y="4"/>
                </a:cxn>
                <a:cxn ang="0">
                  <a:pos x="5" y="4"/>
                </a:cxn>
                <a:cxn ang="0">
                  <a:pos x="0" y="0"/>
                </a:cxn>
                <a:cxn ang="0">
                  <a:pos x="1" y="0"/>
                </a:cxn>
              </a:cxnLst>
              <a:rect l="0" t="0" r="r" b="b"/>
              <a:pathLst>
                <a:path w="8" h="4">
                  <a:moveTo>
                    <a:pt x="1" y="0"/>
                  </a:moveTo>
                  <a:lnTo>
                    <a:pt x="5" y="0"/>
                  </a:lnTo>
                  <a:lnTo>
                    <a:pt x="8" y="4"/>
                  </a:lnTo>
                  <a:lnTo>
                    <a:pt x="5" y="4"/>
                  </a:lnTo>
                  <a:lnTo>
                    <a:pt x="0" y="0"/>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2" name="Freeform 750"/>
            <p:cNvSpPr>
              <a:spLocks/>
            </p:cNvSpPr>
            <p:nvPr/>
          </p:nvSpPr>
          <p:spPr bwMode="gray">
            <a:xfrm>
              <a:off x="6180106" y="444019"/>
              <a:ext cx="7108" cy="3552"/>
            </a:xfrm>
            <a:custGeom>
              <a:avLst/>
              <a:gdLst/>
              <a:ahLst/>
              <a:cxnLst>
                <a:cxn ang="0">
                  <a:pos x="1" y="0"/>
                </a:cxn>
                <a:cxn ang="0">
                  <a:pos x="3" y="1"/>
                </a:cxn>
                <a:cxn ang="0">
                  <a:pos x="0" y="1"/>
                </a:cxn>
                <a:cxn ang="0">
                  <a:pos x="1" y="0"/>
                </a:cxn>
              </a:cxnLst>
              <a:rect l="0" t="0" r="r" b="b"/>
              <a:pathLst>
                <a:path w="3" h="1">
                  <a:moveTo>
                    <a:pt x="1" y="0"/>
                  </a:moveTo>
                  <a:lnTo>
                    <a:pt x="3" y="1"/>
                  </a:lnTo>
                  <a:lnTo>
                    <a:pt x="0" y="1"/>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3" name="Freeform 751"/>
            <p:cNvSpPr>
              <a:spLocks/>
            </p:cNvSpPr>
            <p:nvPr/>
          </p:nvSpPr>
          <p:spPr bwMode="gray">
            <a:xfrm>
              <a:off x="4484930" y="2200560"/>
              <a:ext cx="8885" cy="17761"/>
            </a:xfrm>
            <a:custGeom>
              <a:avLst/>
              <a:gdLst/>
              <a:ahLst/>
              <a:cxnLst>
                <a:cxn ang="0">
                  <a:pos x="3" y="0"/>
                </a:cxn>
                <a:cxn ang="0">
                  <a:pos x="4" y="3"/>
                </a:cxn>
                <a:cxn ang="0">
                  <a:pos x="1" y="7"/>
                </a:cxn>
                <a:cxn ang="0">
                  <a:pos x="0" y="4"/>
                </a:cxn>
                <a:cxn ang="0">
                  <a:pos x="3" y="0"/>
                </a:cxn>
              </a:cxnLst>
              <a:rect l="0" t="0" r="r" b="b"/>
              <a:pathLst>
                <a:path w="4" h="7">
                  <a:moveTo>
                    <a:pt x="3" y="0"/>
                  </a:moveTo>
                  <a:lnTo>
                    <a:pt x="4" y="3"/>
                  </a:lnTo>
                  <a:lnTo>
                    <a:pt x="1" y="7"/>
                  </a:lnTo>
                  <a:lnTo>
                    <a:pt x="0" y="4"/>
                  </a:lnTo>
                  <a:lnTo>
                    <a:pt x="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4" name="Freeform 752"/>
            <p:cNvSpPr>
              <a:spLocks/>
            </p:cNvSpPr>
            <p:nvPr/>
          </p:nvSpPr>
          <p:spPr bwMode="gray">
            <a:xfrm>
              <a:off x="4509807" y="2069130"/>
              <a:ext cx="30208" cy="78147"/>
            </a:xfrm>
            <a:custGeom>
              <a:avLst/>
              <a:gdLst/>
              <a:ahLst/>
              <a:cxnLst>
                <a:cxn ang="0">
                  <a:pos x="7" y="31"/>
                </a:cxn>
                <a:cxn ang="0">
                  <a:pos x="5" y="30"/>
                </a:cxn>
                <a:cxn ang="0">
                  <a:pos x="3" y="34"/>
                </a:cxn>
                <a:cxn ang="0">
                  <a:pos x="1" y="33"/>
                </a:cxn>
                <a:cxn ang="0">
                  <a:pos x="0" y="32"/>
                </a:cxn>
                <a:cxn ang="0">
                  <a:pos x="1" y="30"/>
                </a:cxn>
                <a:cxn ang="0">
                  <a:pos x="3" y="26"/>
                </a:cxn>
                <a:cxn ang="0">
                  <a:pos x="4" y="6"/>
                </a:cxn>
                <a:cxn ang="0">
                  <a:pos x="11" y="0"/>
                </a:cxn>
                <a:cxn ang="0">
                  <a:pos x="13" y="3"/>
                </a:cxn>
                <a:cxn ang="0">
                  <a:pos x="12" y="12"/>
                </a:cxn>
                <a:cxn ang="0">
                  <a:pos x="13" y="20"/>
                </a:cxn>
                <a:cxn ang="0">
                  <a:pos x="9" y="23"/>
                </a:cxn>
                <a:cxn ang="0">
                  <a:pos x="9" y="27"/>
                </a:cxn>
                <a:cxn ang="0">
                  <a:pos x="7" y="31"/>
                </a:cxn>
              </a:cxnLst>
              <a:rect l="0" t="0" r="r" b="b"/>
              <a:pathLst>
                <a:path w="13" h="34">
                  <a:moveTo>
                    <a:pt x="7" y="31"/>
                  </a:moveTo>
                  <a:lnTo>
                    <a:pt x="5" y="30"/>
                  </a:lnTo>
                  <a:lnTo>
                    <a:pt x="3" y="34"/>
                  </a:lnTo>
                  <a:lnTo>
                    <a:pt x="1" y="33"/>
                  </a:lnTo>
                  <a:lnTo>
                    <a:pt x="0" y="32"/>
                  </a:lnTo>
                  <a:lnTo>
                    <a:pt x="1" y="30"/>
                  </a:lnTo>
                  <a:lnTo>
                    <a:pt x="3" y="26"/>
                  </a:lnTo>
                  <a:lnTo>
                    <a:pt x="4" y="6"/>
                  </a:lnTo>
                  <a:lnTo>
                    <a:pt x="11" y="0"/>
                  </a:lnTo>
                  <a:lnTo>
                    <a:pt x="13" y="3"/>
                  </a:lnTo>
                  <a:lnTo>
                    <a:pt x="12" y="12"/>
                  </a:lnTo>
                  <a:lnTo>
                    <a:pt x="13" y="20"/>
                  </a:lnTo>
                  <a:lnTo>
                    <a:pt x="9" y="23"/>
                  </a:lnTo>
                  <a:lnTo>
                    <a:pt x="9" y="27"/>
                  </a:lnTo>
                  <a:lnTo>
                    <a:pt x="7"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5" name="Freeform 753"/>
            <p:cNvSpPr>
              <a:spLocks/>
            </p:cNvSpPr>
            <p:nvPr/>
          </p:nvSpPr>
          <p:spPr bwMode="gray">
            <a:xfrm>
              <a:off x="4486707" y="2138397"/>
              <a:ext cx="39092" cy="113669"/>
            </a:xfrm>
            <a:custGeom>
              <a:avLst/>
              <a:gdLst/>
              <a:ahLst/>
              <a:cxnLst>
                <a:cxn ang="0">
                  <a:pos x="2" y="27"/>
                </a:cxn>
                <a:cxn ang="0">
                  <a:pos x="4" y="22"/>
                </a:cxn>
                <a:cxn ang="0">
                  <a:pos x="5" y="18"/>
                </a:cxn>
                <a:cxn ang="0">
                  <a:pos x="8" y="11"/>
                </a:cxn>
                <a:cxn ang="0">
                  <a:pos x="9" y="7"/>
                </a:cxn>
                <a:cxn ang="0">
                  <a:pos x="10" y="2"/>
                </a:cxn>
                <a:cxn ang="0">
                  <a:pos x="11" y="3"/>
                </a:cxn>
                <a:cxn ang="0">
                  <a:pos x="13" y="4"/>
                </a:cxn>
                <a:cxn ang="0">
                  <a:pos x="15" y="0"/>
                </a:cxn>
                <a:cxn ang="0">
                  <a:pos x="17" y="1"/>
                </a:cxn>
                <a:cxn ang="0">
                  <a:pos x="14" y="16"/>
                </a:cxn>
                <a:cxn ang="0">
                  <a:pos x="13" y="17"/>
                </a:cxn>
                <a:cxn ang="0">
                  <a:pos x="9" y="14"/>
                </a:cxn>
                <a:cxn ang="0">
                  <a:pos x="7" y="21"/>
                </a:cxn>
                <a:cxn ang="0">
                  <a:pos x="9" y="25"/>
                </a:cxn>
                <a:cxn ang="0">
                  <a:pos x="7" y="27"/>
                </a:cxn>
                <a:cxn ang="0">
                  <a:pos x="10" y="30"/>
                </a:cxn>
                <a:cxn ang="0">
                  <a:pos x="9" y="39"/>
                </a:cxn>
                <a:cxn ang="0">
                  <a:pos x="5" y="49"/>
                </a:cxn>
                <a:cxn ang="0">
                  <a:pos x="4" y="49"/>
                </a:cxn>
                <a:cxn ang="0">
                  <a:pos x="2" y="40"/>
                </a:cxn>
                <a:cxn ang="0">
                  <a:pos x="0" y="34"/>
                </a:cxn>
                <a:cxn ang="0">
                  <a:pos x="3" y="30"/>
                </a:cxn>
                <a:cxn ang="0">
                  <a:pos x="2" y="27"/>
                </a:cxn>
              </a:cxnLst>
              <a:rect l="0" t="0" r="r" b="b"/>
              <a:pathLst>
                <a:path w="17" h="49">
                  <a:moveTo>
                    <a:pt x="2" y="27"/>
                  </a:moveTo>
                  <a:lnTo>
                    <a:pt x="4" y="22"/>
                  </a:lnTo>
                  <a:lnTo>
                    <a:pt x="5" y="18"/>
                  </a:lnTo>
                  <a:lnTo>
                    <a:pt x="8" y="11"/>
                  </a:lnTo>
                  <a:lnTo>
                    <a:pt x="9" y="7"/>
                  </a:lnTo>
                  <a:lnTo>
                    <a:pt x="10" y="2"/>
                  </a:lnTo>
                  <a:lnTo>
                    <a:pt x="11" y="3"/>
                  </a:lnTo>
                  <a:lnTo>
                    <a:pt x="13" y="4"/>
                  </a:lnTo>
                  <a:lnTo>
                    <a:pt x="15" y="0"/>
                  </a:lnTo>
                  <a:lnTo>
                    <a:pt x="17" y="1"/>
                  </a:lnTo>
                  <a:lnTo>
                    <a:pt x="14" y="16"/>
                  </a:lnTo>
                  <a:lnTo>
                    <a:pt x="13" y="17"/>
                  </a:lnTo>
                  <a:lnTo>
                    <a:pt x="9" y="14"/>
                  </a:lnTo>
                  <a:lnTo>
                    <a:pt x="7" y="21"/>
                  </a:lnTo>
                  <a:lnTo>
                    <a:pt x="9" y="25"/>
                  </a:lnTo>
                  <a:lnTo>
                    <a:pt x="7" y="27"/>
                  </a:lnTo>
                  <a:lnTo>
                    <a:pt x="10" y="30"/>
                  </a:lnTo>
                  <a:lnTo>
                    <a:pt x="9" y="39"/>
                  </a:lnTo>
                  <a:lnTo>
                    <a:pt x="5" y="49"/>
                  </a:lnTo>
                  <a:lnTo>
                    <a:pt x="4" y="49"/>
                  </a:lnTo>
                  <a:lnTo>
                    <a:pt x="2" y="40"/>
                  </a:lnTo>
                  <a:lnTo>
                    <a:pt x="0" y="34"/>
                  </a:lnTo>
                  <a:lnTo>
                    <a:pt x="3" y="30"/>
                  </a:lnTo>
                  <a:lnTo>
                    <a:pt x="2" y="2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6" name="Freeform 754"/>
            <p:cNvSpPr>
              <a:spLocks/>
            </p:cNvSpPr>
            <p:nvPr/>
          </p:nvSpPr>
          <p:spPr bwMode="gray">
            <a:xfrm>
              <a:off x="4502699" y="2172143"/>
              <a:ext cx="14215" cy="37298"/>
            </a:xfrm>
            <a:custGeom>
              <a:avLst/>
              <a:gdLst/>
              <a:ahLst/>
              <a:cxnLst>
                <a:cxn ang="0">
                  <a:pos x="6" y="3"/>
                </a:cxn>
                <a:cxn ang="0">
                  <a:pos x="3" y="16"/>
                </a:cxn>
                <a:cxn ang="0">
                  <a:pos x="0" y="13"/>
                </a:cxn>
                <a:cxn ang="0">
                  <a:pos x="2" y="11"/>
                </a:cxn>
                <a:cxn ang="0">
                  <a:pos x="0" y="7"/>
                </a:cxn>
                <a:cxn ang="0">
                  <a:pos x="2" y="0"/>
                </a:cxn>
                <a:cxn ang="0">
                  <a:pos x="6" y="3"/>
                </a:cxn>
              </a:cxnLst>
              <a:rect l="0" t="0" r="r" b="b"/>
              <a:pathLst>
                <a:path w="6" h="16">
                  <a:moveTo>
                    <a:pt x="6" y="3"/>
                  </a:moveTo>
                  <a:lnTo>
                    <a:pt x="3" y="16"/>
                  </a:lnTo>
                  <a:lnTo>
                    <a:pt x="0" y="13"/>
                  </a:lnTo>
                  <a:lnTo>
                    <a:pt x="2" y="11"/>
                  </a:lnTo>
                  <a:lnTo>
                    <a:pt x="0" y="7"/>
                  </a:lnTo>
                  <a:lnTo>
                    <a:pt x="2" y="0"/>
                  </a:lnTo>
                  <a:lnTo>
                    <a:pt x="6"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7" name="Freeform 755"/>
            <p:cNvSpPr>
              <a:spLocks/>
            </p:cNvSpPr>
            <p:nvPr/>
          </p:nvSpPr>
          <p:spPr bwMode="gray">
            <a:xfrm>
              <a:off x="4497369" y="2150830"/>
              <a:ext cx="99507" cy="113669"/>
            </a:xfrm>
            <a:custGeom>
              <a:avLst/>
              <a:gdLst/>
              <a:ahLst/>
              <a:cxnLst>
                <a:cxn ang="0">
                  <a:pos x="5" y="25"/>
                </a:cxn>
                <a:cxn ang="0">
                  <a:pos x="8" y="12"/>
                </a:cxn>
                <a:cxn ang="0">
                  <a:pos x="9" y="11"/>
                </a:cxn>
                <a:cxn ang="0">
                  <a:pos x="16" y="11"/>
                </a:cxn>
                <a:cxn ang="0">
                  <a:pos x="27" y="2"/>
                </a:cxn>
                <a:cxn ang="0">
                  <a:pos x="36" y="0"/>
                </a:cxn>
                <a:cxn ang="0">
                  <a:pos x="42" y="11"/>
                </a:cxn>
                <a:cxn ang="0">
                  <a:pos x="37" y="16"/>
                </a:cxn>
                <a:cxn ang="0">
                  <a:pos x="21" y="16"/>
                </a:cxn>
                <a:cxn ang="0">
                  <a:pos x="27" y="36"/>
                </a:cxn>
                <a:cxn ang="0">
                  <a:pos x="25" y="38"/>
                </a:cxn>
                <a:cxn ang="0">
                  <a:pos x="17" y="39"/>
                </a:cxn>
                <a:cxn ang="0">
                  <a:pos x="11" y="47"/>
                </a:cxn>
                <a:cxn ang="0">
                  <a:pos x="0" y="49"/>
                </a:cxn>
                <a:cxn ang="0">
                  <a:pos x="0" y="44"/>
                </a:cxn>
                <a:cxn ang="0">
                  <a:pos x="4" y="34"/>
                </a:cxn>
                <a:cxn ang="0">
                  <a:pos x="5" y="25"/>
                </a:cxn>
              </a:cxnLst>
              <a:rect l="0" t="0" r="r" b="b"/>
              <a:pathLst>
                <a:path w="42" h="49">
                  <a:moveTo>
                    <a:pt x="5" y="25"/>
                  </a:moveTo>
                  <a:lnTo>
                    <a:pt x="8" y="12"/>
                  </a:lnTo>
                  <a:lnTo>
                    <a:pt x="9" y="11"/>
                  </a:lnTo>
                  <a:lnTo>
                    <a:pt x="16" y="11"/>
                  </a:lnTo>
                  <a:lnTo>
                    <a:pt x="27" y="2"/>
                  </a:lnTo>
                  <a:lnTo>
                    <a:pt x="36" y="0"/>
                  </a:lnTo>
                  <a:lnTo>
                    <a:pt x="42" y="11"/>
                  </a:lnTo>
                  <a:lnTo>
                    <a:pt x="37" y="16"/>
                  </a:lnTo>
                  <a:lnTo>
                    <a:pt x="21" y="16"/>
                  </a:lnTo>
                  <a:lnTo>
                    <a:pt x="27" y="36"/>
                  </a:lnTo>
                  <a:lnTo>
                    <a:pt x="25" y="38"/>
                  </a:lnTo>
                  <a:lnTo>
                    <a:pt x="17" y="39"/>
                  </a:lnTo>
                  <a:lnTo>
                    <a:pt x="11" y="47"/>
                  </a:lnTo>
                  <a:lnTo>
                    <a:pt x="0" y="49"/>
                  </a:lnTo>
                  <a:lnTo>
                    <a:pt x="0" y="44"/>
                  </a:lnTo>
                  <a:lnTo>
                    <a:pt x="4" y="34"/>
                  </a:lnTo>
                  <a:lnTo>
                    <a:pt x="5" y="2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8" name="Freeform 756"/>
            <p:cNvSpPr>
              <a:spLocks/>
            </p:cNvSpPr>
            <p:nvPr/>
          </p:nvSpPr>
          <p:spPr bwMode="gray">
            <a:xfrm>
              <a:off x="4445838" y="2085115"/>
              <a:ext cx="40869" cy="26641"/>
            </a:xfrm>
            <a:custGeom>
              <a:avLst/>
              <a:gdLst/>
              <a:ahLst/>
              <a:cxnLst>
                <a:cxn ang="0">
                  <a:pos x="0" y="8"/>
                </a:cxn>
                <a:cxn ang="0">
                  <a:pos x="4" y="5"/>
                </a:cxn>
                <a:cxn ang="0">
                  <a:pos x="13" y="3"/>
                </a:cxn>
                <a:cxn ang="0">
                  <a:pos x="15" y="0"/>
                </a:cxn>
                <a:cxn ang="0">
                  <a:pos x="17" y="0"/>
                </a:cxn>
                <a:cxn ang="0">
                  <a:pos x="15" y="4"/>
                </a:cxn>
                <a:cxn ang="0">
                  <a:pos x="13" y="9"/>
                </a:cxn>
                <a:cxn ang="0">
                  <a:pos x="7" y="11"/>
                </a:cxn>
                <a:cxn ang="0">
                  <a:pos x="0" y="11"/>
                </a:cxn>
                <a:cxn ang="0">
                  <a:pos x="0" y="8"/>
                </a:cxn>
              </a:cxnLst>
              <a:rect l="0" t="0" r="r" b="b"/>
              <a:pathLst>
                <a:path w="17" h="11">
                  <a:moveTo>
                    <a:pt x="0" y="8"/>
                  </a:moveTo>
                  <a:lnTo>
                    <a:pt x="4" y="5"/>
                  </a:lnTo>
                  <a:lnTo>
                    <a:pt x="13" y="3"/>
                  </a:lnTo>
                  <a:lnTo>
                    <a:pt x="15" y="0"/>
                  </a:lnTo>
                  <a:lnTo>
                    <a:pt x="17" y="0"/>
                  </a:lnTo>
                  <a:lnTo>
                    <a:pt x="15" y="4"/>
                  </a:lnTo>
                  <a:lnTo>
                    <a:pt x="13" y="9"/>
                  </a:lnTo>
                  <a:lnTo>
                    <a:pt x="7" y="11"/>
                  </a:lnTo>
                  <a:lnTo>
                    <a:pt x="0" y="11"/>
                  </a:lnTo>
                  <a:lnTo>
                    <a:pt x="0"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29" name="Freeform 757"/>
            <p:cNvSpPr>
              <a:spLocks/>
            </p:cNvSpPr>
            <p:nvPr/>
          </p:nvSpPr>
          <p:spPr bwMode="gray">
            <a:xfrm>
              <a:off x="4484930" y="2209440"/>
              <a:ext cx="1777" cy="8880"/>
            </a:xfrm>
            <a:custGeom>
              <a:avLst/>
              <a:gdLst/>
              <a:ahLst/>
              <a:cxnLst>
                <a:cxn ang="0">
                  <a:pos x="0" y="0"/>
                </a:cxn>
                <a:cxn ang="0">
                  <a:pos x="1" y="3"/>
                </a:cxn>
                <a:cxn ang="0">
                  <a:pos x="0" y="0"/>
                </a:cxn>
              </a:cxnLst>
              <a:rect l="0" t="0" r="r" b="b"/>
              <a:pathLst>
                <a:path w="1" h="3">
                  <a:moveTo>
                    <a:pt x="0" y="0"/>
                  </a:moveTo>
                  <a:lnTo>
                    <a:pt x="1" y="3"/>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0" name="Freeform 758"/>
            <p:cNvSpPr>
              <a:spLocks/>
            </p:cNvSpPr>
            <p:nvPr/>
          </p:nvSpPr>
          <p:spPr bwMode="gray">
            <a:xfrm>
              <a:off x="4946928" y="2342646"/>
              <a:ext cx="15992" cy="17761"/>
            </a:xfrm>
            <a:custGeom>
              <a:avLst/>
              <a:gdLst/>
              <a:ahLst/>
              <a:cxnLst>
                <a:cxn ang="0">
                  <a:pos x="6" y="8"/>
                </a:cxn>
                <a:cxn ang="0">
                  <a:pos x="0" y="4"/>
                </a:cxn>
                <a:cxn ang="0">
                  <a:pos x="3" y="0"/>
                </a:cxn>
                <a:cxn ang="0">
                  <a:pos x="5" y="0"/>
                </a:cxn>
                <a:cxn ang="0">
                  <a:pos x="7" y="1"/>
                </a:cxn>
                <a:cxn ang="0">
                  <a:pos x="6" y="8"/>
                </a:cxn>
              </a:cxnLst>
              <a:rect l="0" t="0" r="r" b="b"/>
              <a:pathLst>
                <a:path w="7" h="8">
                  <a:moveTo>
                    <a:pt x="6" y="8"/>
                  </a:moveTo>
                  <a:lnTo>
                    <a:pt x="0" y="4"/>
                  </a:lnTo>
                  <a:lnTo>
                    <a:pt x="3" y="0"/>
                  </a:lnTo>
                  <a:lnTo>
                    <a:pt x="5" y="0"/>
                  </a:lnTo>
                  <a:lnTo>
                    <a:pt x="7" y="1"/>
                  </a:lnTo>
                  <a:lnTo>
                    <a:pt x="6" y="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1" name="Freeform 759"/>
            <p:cNvSpPr>
              <a:spLocks/>
            </p:cNvSpPr>
            <p:nvPr/>
          </p:nvSpPr>
          <p:spPr bwMode="gray">
            <a:xfrm>
              <a:off x="4859859" y="2351526"/>
              <a:ext cx="103061" cy="79923"/>
            </a:xfrm>
            <a:custGeom>
              <a:avLst/>
              <a:gdLst/>
              <a:ahLst/>
              <a:cxnLst>
                <a:cxn ang="0">
                  <a:pos x="44" y="4"/>
                </a:cxn>
                <a:cxn ang="0">
                  <a:pos x="43" y="7"/>
                </a:cxn>
                <a:cxn ang="0">
                  <a:pos x="38" y="8"/>
                </a:cxn>
                <a:cxn ang="0">
                  <a:pos x="40" y="16"/>
                </a:cxn>
                <a:cxn ang="0">
                  <a:pos x="32" y="26"/>
                </a:cxn>
                <a:cxn ang="0">
                  <a:pos x="31" y="34"/>
                </a:cxn>
                <a:cxn ang="0">
                  <a:pos x="7" y="31"/>
                </a:cxn>
                <a:cxn ang="0">
                  <a:pos x="0" y="23"/>
                </a:cxn>
                <a:cxn ang="0">
                  <a:pos x="2" y="19"/>
                </a:cxn>
                <a:cxn ang="0">
                  <a:pos x="8" y="20"/>
                </a:cxn>
                <a:cxn ang="0">
                  <a:pos x="12" y="20"/>
                </a:cxn>
                <a:cxn ang="0">
                  <a:pos x="20" y="19"/>
                </a:cxn>
                <a:cxn ang="0">
                  <a:pos x="25" y="13"/>
                </a:cxn>
                <a:cxn ang="0">
                  <a:pos x="34" y="5"/>
                </a:cxn>
                <a:cxn ang="0">
                  <a:pos x="38" y="0"/>
                </a:cxn>
                <a:cxn ang="0">
                  <a:pos x="44" y="4"/>
                </a:cxn>
              </a:cxnLst>
              <a:rect l="0" t="0" r="r" b="b"/>
              <a:pathLst>
                <a:path w="44" h="34">
                  <a:moveTo>
                    <a:pt x="44" y="4"/>
                  </a:moveTo>
                  <a:lnTo>
                    <a:pt x="43" y="7"/>
                  </a:lnTo>
                  <a:lnTo>
                    <a:pt x="38" y="8"/>
                  </a:lnTo>
                  <a:lnTo>
                    <a:pt x="40" y="16"/>
                  </a:lnTo>
                  <a:lnTo>
                    <a:pt x="32" y="26"/>
                  </a:lnTo>
                  <a:lnTo>
                    <a:pt x="31" y="34"/>
                  </a:lnTo>
                  <a:lnTo>
                    <a:pt x="7" y="31"/>
                  </a:lnTo>
                  <a:lnTo>
                    <a:pt x="0" y="23"/>
                  </a:lnTo>
                  <a:lnTo>
                    <a:pt x="2" y="19"/>
                  </a:lnTo>
                  <a:lnTo>
                    <a:pt x="8" y="20"/>
                  </a:lnTo>
                  <a:lnTo>
                    <a:pt x="12" y="20"/>
                  </a:lnTo>
                  <a:lnTo>
                    <a:pt x="20" y="19"/>
                  </a:lnTo>
                  <a:lnTo>
                    <a:pt x="25" y="13"/>
                  </a:lnTo>
                  <a:lnTo>
                    <a:pt x="34" y="5"/>
                  </a:lnTo>
                  <a:lnTo>
                    <a:pt x="38" y="0"/>
                  </a:lnTo>
                  <a:lnTo>
                    <a:pt x="44"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2" name="Freeform 760"/>
            <p:cNvSpPr>
              <a:spLocks/>
            </p:cNvSpPr>
            <p:nvPr/>
          </p:nvSpPr>
          <p:spPr bwMode="gray">
            <a:xfrm>
              <a:off x="4840313" y="2340870"/>
              <a:ext cx="19546" cy="46178"/>
            </a:xfrm>
            <a:custGeom>
              <a:avLst/>
              <a:gdLst/>
              <a:ahLst/>
              <a:cxnLst>
                <a:cxn ang="0">
                  <a:pos x="0" y="14"/>
                </a:cxn>
                <a:cxn ang="0">
                  <a:pos x="2" y="9"/>
                </a:cxn>
                <a:cxn ang="0">
                  <a:pos x="1" y="3"/>
                </a:cxn>
                <a:cxn ang="0">
                  <a:pos x="2" y="0"/>
                </a:cxn>
                <a:cxn ang="0">
                  <a:pos x="7" y="1"/>
                </a:cxn>
                <a:cxn ang="0">
                  <a:pos x="8" y="12"/>
                </a:cxn>
                <a:cxn ang="0">
                  <a:pos x="6" y="20"/>
                </a:cxn>
                <a:cxn ang="0">
                  <a:pos x="2" y="19"/>
                </a:cxn>
                <a:cxn ang="0">
                  <a:pos x="0" y="14"/>
                </a:cxn>
              </a:cxnLst>
              <a:rect l="0" t="0" r="r" b="b"/>
              <a:pathLst>
                <a:path w="8" h="20">
                  <a:moveTo>
                    <a:pt x="0" y="14"/>
                  </a:moveTo>
                  <a:lnTo>
                    <a:pt x="2" y="9"/>
                  </a:lnTo>
                  <a:lnTo>
                    <a:pt x="1" y="3"/>
                  </a:lnTo>
                  <a:lnTo>
                    <a:pt x="2" y="0"/>
                  </a:lnTo>
                  <a:lnTo>
                    <a:pt x="7" y="1"/>
                  </a:lnTo>
                  <a:lnTo>
                    <a:pt x="8" y="12"/>
                  </a:lnTo>
                  <a:lnTo>
                    <a:pt x="6" y="20"/>
                  </a:lnTo>
                  <a:lnTo>
                    <a:pt x="2" y="19"/>
                  </a:lnTo>
                  <a:lnTo>
                    <a:pt x="0" y="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3" name="Freeform 761"/>
            <p:cNvSpPr>
              <a:spLocks/>
            </p:cNvSpPr>
            <p:nvPr/>
          </p:nvSpPr>
          <p:spPr bwMode="gray">
            <a:xfrm>
              <a:off x="4756798" y="2239634"/>
              <a:ext cx="26654" cy="31969"/>
            </a:xfrm>
            <a:custGeom>
              <a:avLst/>
              <a:gdLst/>
              <a:ahLst/>
              <a:cxnLst>
                <a:cxn ang="0">
                  <a:pos x="1" y="9"/>
                </a:cxn>
                <a:cxn ang="0">
                  <a:pos x="0" y="4"/>
                </a:cxn>
                <a:cxn ang="0">
                  <a:pos x="3" y="0"/>
                </a:cxn>
                <a:cxn ang="0">
                  <a:pos x="12" y="2"/>
                </a:cxn>
                <a:cxn ang="0">
                  <a:pos x="9" y="6"/>
                </a:cxn>
                <a:cxn ang="0">
                  <a:pos x="9" y="8"/>
                </a:cxn>
                <a:cxn ang="0">
                  <a:pos x="12" y="13"/>
                </a:cxn>
                <a:cxn ang="0">
                  <a:pos x="5" y="13"/>
                </a:cxn>
                <a:cxn ang="0">
                  <a:pos x="1" y="9"/>
                </a:cxn>
              </a:cxnLst>
              <a:rect l="0" t="0" r="r" b="b"/>
              <a:pathLst>
                <a:path w="12" h="13">
                  <a:moveTo>
                    <a:pt x="1" y="9"/>
                  </a:moveTo>
                  <a:lnTo>
                    <a:pt x="0" y="4"/>
                  </a:lnTo>
                  <a:lnTo>
                    <a:pt x="3" y="0"/>
                  </a:lnTo>
                  <a:lnTo>
                    <a:pt x="12" y="2"/>
                  </a:lnTo>
                  <a:lnTo>
                    <a:pt x="9" y="6"/>
                  </a:lnTo>
                  <a:lnTo>
                    <a:pt x="9" y="8"/>
                  </a:lnTo>
                  <a:lnTo>
                    <a:pt x="12" y="13"/>
                  </a:lnTo>
                  <a:lnTo>
                    <a:pt x="5" y="13"/>
                  </a:lnTo>
                  <a:lnTo>
                    <a:pt x="1" y="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4" name="Freeform 762"/>
            <p:cNvSpPr>
              <a:spLocks/>
            </p:cNvSpPr>
            <p:nvPr/>
          </p:nvSpPr>
          <p:spPr bwMode="gray">
            <a:xfrm>
              <a:off x="4950482" y="2321333"/>
              <a:ext cx="15992" cy="10656"/>
            </a:xfrm>
            <a:custGeom>
              <a:avLst/>
              <a:gdLst/>
              <a:ahLst/>
              <a:cxnLst>
                <a:cxn ang="0">
                  <a:pos x="0" y="4"/>
                </a:cxn>
                <a:cxn ang="0">
                  <a:pos x="0" y="5"/>
                </a:cxn>
                <a:cxn ang="0">
                  <a:pos x="7" y="2"/>
                </a:cxn>
                <a:cxn ang="0">
                  <a:pos x="6" y="0"/>
                </a:cxn>
                <a:cxn ang="0">
                  <a:pos x="0" y="4"/>
                </a:cxn>
              </a:cxnLst>
              <a:rect l="0" t="0" r="r" b="b"/>
              <a:pathLst>
                <a:path w="7" h="5">
                  <a:moveTo>
                    <a:pt x="0" y="4"/>
                  </a:moveTo>
                  <a:lnTo>
                    <a:pt x="0" y="5"/>
                  </a:lnTo>
                  <a:lnTo>
                    <a:pt x="7" y="2"/>
                  </a:lnTo>
                  <a:lnTo>
                    <a:pt x="6" y="0"/>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5" name="Freeform 763"/>
            <p:cNvSpPr>
              <a:spLocks/>
            </p:cNvSpPr>
            <p:nvPr/>
          </p:nvSpPr>
          <p:spPr bwMode="gray">
            <a:xfrm>
              <a:off x="4831428" y="2326661"/>
              <a:ext cx="12438" cy="8880"/>
            </a:xfrm>
            <a:custGeom>
              <a:avLst/>
              <a:gdLst/>
              <a:ahLst/>
              <a:cxnLst>
                <a:cxn ang="0">
                  <a:pos x="0" y="2"/>
                </a:cxn>
                <a:cxn ang="0">
                  <a:pos x="3" y="0"/>
                </a:cxn>
                <a:cxn ang="0">
                  <a:pos x="5" y="2"/>
                </a:cxn>
                <a:cxn ang="0">
                  <a:pos x="2" y="4"/>
                </a:cxn>
                <a:cxn ang="0">
                  <a:pos x="0" y="2"/>
                </a:cxn>
              </a:cxnLst>
              <a:rect l="0" t="0" r="r" b="b"/>
              <a:pathLst>
                <a:path w="5" h="4">
                  <a:moveTo>
                    <a:pt x="0" y="2"/>
                  </a:moveTo>
                  <a:lnTo>
                    <a:pt x="3" y="0"/>
                  </a:lnTo>
                  <a:lnTo>
                    <a:pt x="5" y="2"/>
                  </a:lnTo>
                  <a:lnTo>
                    <a:pt x="2" y="4"/>
                  </a:lnTo>
                  <a:lnTo>
                    <a:pt x="0"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6" name="Freeform 764"/>
            <p:cNvSpPr>
              <a:spLocks/>
            </p:cNvSpPr>
            <p:nvPr/>
          </p:nvSpPr>
          <p:spPr bwMode="gray">
            <a:xfrm>
              <a:off x="4719483" y="1893298"/>
              <a:ext cx="104838" cy="115445"/>
            </a:xfrm>
            <a:custGeom>
              <a:avLst/>
              <a:gdLst/>
              <a:ahLst/>
              <a:cxnLst>
                <a:cxn ang="0">
                  <a:pos x="16" y="36"/>
                </a:cxn>
                <a:cxn ang="0">
                  <a:pos x="7" y="26"/>
                </a:cxn>
                <a:cxn ang="0">
                  <a:pos x="3" y="19"/>
                </a:cxn>
                <a:cxn ang="0">
                  <a:pos x="0" y="14"/>
                </a:cxn>
                <a:cxn ang="0">
                  <a:pos x="14" y="14"/>
                </a:cxn>
                <a:cxn ang="0">
                  <a:pos x="15" y="12"/>
                </a:cxn>
                <a:cxn ang="0">
                  <a:pos x="11" y="4"/>
                </a:cxn>
                <a:cxn ang="0">
                  <a:pos x="24" y="10"/>
                </a:cxn>
                <a:cxn ang="0">
                  <a:pos x="30" y="8"/>
                </a:cxn>
                <a:cxn ang="0">
                  <a:pos x="30" y="0"/>
                </a:cxn>
                <a:cxn ang="0">
                  <a:pos x="33" y="3"/>
                </a:cxn>
                <a:cxn ang="0">
                  <a:pos x="37" y="6"/>
                </a:cxn>
                <a:cxn ang="0">
                  <a:pos x="39" y="9"/>
                </a:cxn>
                <a:cxn ang="0">
                  <a:pos x="40" y="11"/>
                </a:cxn>
                <a:cxn ang="0">
                  <a:pos x="40" y="13"/>
                </a:cxn>
                <a:cxn ang="0">
                  <a:pos x="43" y="16"/>
                </a:cxn>
                <a:cxn ang="0">
                  <a:pos x="44" y="19"/>
                </a:cxn>
                <a:cxn ang="0">
                  <a:pos x="45" y="20"/>
                </a:cxn>
                <a:cxn ang="0">
                  <a:pos x="45" y="21"/>
                </a:cxn>
                <a:cxn ang="0">
                  <a:pos x="44" y="25"/>
                </a:cxn>
                <a:cxn ang="0">
                  <a:pos x="43" y="27"/>
                </a:cxn>
                <a:cxn ang="0">
                  <a:pos x="40" y="30"/>
                </a:cxn>
                <a:cxn ang="0">
                  <a:pos x="34" y="35"/>
                </a:cxn>
                <a:cxn ang="0">
                  <a:pos x="33" y="37"/>
                </a:cxn>
                <a:cxn ang="0">
                  <a:pos x="33" y="38"/>
                </a:cxn>
                <a:cxn ang="0">
                  <a:pos x="32" y="42"/>
                </a:cxn>
                <a:cxn ang="0">
                  <a:pos x="33" y="46"/>
                </a:cxn>
                <a:cxn ang="0">
                  <a:pos x="33" y="50"/>
                </a:cxn>
                <a:cxn ang="0">
                  <a:pos x="27" y="45"/>
                </a:cxn>
                <a:cxn ang="0">
                  <a:pos x="28" y="35"/>
                </a:cxn>
                <a:cxn ang="0">
                  <a:pos x="27" y="32"/>
                </a:cxn>
                <a:cxn ang="0">
                  <a:pos x="16" y="36"/>
                </a:cxn>
              </a:cxnLst>
              <a:rect l="0" t="0" r="r" b="b"/>
              <a:pathLst>
                <a:path w="45" h="50">
                  <a:moveTo>
                    <a:pt x="16" y="36"/>
                  </a:moveTo>
                  <a:lnTo>
                    <a:pt x="7" y="26"/>
                  </a:lnTo>
                  <a:lnTo>
                    <a:pt x="3" y="19"/>
                  </a:lnTo>
                  <a:lnTo>
                    <a:pt x="0" y="14"/>
                  </a:lnTo>
                  <a:lnTo>
                    <a:pt x="14" y="14"/>
                  </a:lnTo>
                  <a:lnTo>
                    <a:pt x="15" y="12"/>
                  </a:lnTo>
                  <a:lnTo>
                    <a:pt x="11" y="4"/>
                  </a:lnTo>
                  <a:lnTo>
                    <a:pt x="24" y="10"/>
                  </a:lnTo>
                  <a:lnTo>
                    <a:pt x="30" y="8"/>
                  </a:lnTo>
                  <a:lnTo>
                    <a:pt x="30" y="0"/>
                  </a:lnTo>
                  <a:lnTo>
                    <a:pt x="33" y="3"/>
                  </a:lnTo>
                  <a:lnTo>
                    <a:pt x="37" y="6"/>
                  </a:lnTo>
                  <a:lnTo>
                    <a:pt x="39" y="9"/>
                  </a:lnTo>
                  <a:lnTo>
                    <a:pt x="40" y="11"/>
                  </a:lnTo>
                  <a:lnTo>
                    <a:pt x="40" y="13"/>
                  </a:lnTo>
                  <a:lnTo>
                    <a:pt x="43" y="16"/>
                  </a:lnTo>
                  <a:lnTo>
                    <a:pt x="44" y="19"/>
                  </a:lnTo>
                  <a:lnTo>
                    <a:pt x="45" y="20"/>
                  </a:lnTo>
                  <a:lnTo>
                    <a:pt x="45" y="21"/>
                  </a:lnTo>
                  <a:lnTo>
                    <a:pt x="44" y="25"/>
                  </a:lnTo>
                  <a:lnTo>
                    <a:pt x="43" y="27"/>
                  </a:lnTo>
                  <a:lnTo>
                    <a:pt x="40" y="30"/>
                  </a:lnTo>
                  <a:lnTo>
                    <a:pt x="34" y="35"/>
                  </a:lnTo>
                  <a:lnTo>
                    <a:pt x="33" y="37"/>
                  </a:lnTo>
                  <a:lnTo>
                    <a:pt x="33" y="38"/>
                  </a:lnTo>
                  <a:lnTo>
                    <a:pt x="32" y="42"/>
                  </a:lnTo>
                  <a:lnTo>
                    <a:pt x="33" y="46"/>
                  </a:lnTo>
                  <a:lnTo>
                    <a:pt x="33" y="50"/>
                  </a:lnTo>
                  <a:lnTo>
                    <a:pt x="27" y="45"/>
                  </a:lnTo>
                  <a:lnTo>
                    <a:pt x="28" y="35"/>
                  </a:lnTo>
                  <a:lnTo>
                    <a:pt x="27" y="32"/>
                  </a:lnTo>
                  <a:lnTo>
                    <a:pt x="16" y="3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7" name="Freeform 765"/>
            <p:cNvSpPr>
              <a:spLocks/>
            </p:cNvSpPr>
            <p:nvPr/>
          </p:nvSpPr>
          <p:spPr bwMode="gray">
            <a:xfrm>
              <a:off x="4707044" y="1962566"/>
              <a:ext cx="37315" cy="21313"/>
            </a:xfrm>
            <a:custGeom>
              <a:avLst/>
              <a:gdLst/>
              <a:ahLst/>
              <a:cxnLst>
                <a:cxn ang="0">
                  <a:pos x="0" y="1"/>
                </a:cxn>
                <a:cxn ang="0">
                  <a:pos x="5" y="0"/>
                </a:cxn>
                <a:cxn ang="0">
                  <a:pos x="16" y="7"/>
                </a:cxn>
                <a:cxn ang="0">
                  <a:pos x="11" y="9"/>
                </a:cxn>
                <a:cxn ang="0">
                  <a:pos x="0" y="1"/>
                </a:cxn>
              </a:cxnLst>
              <a:rect l="0" t="0" r="r" b="b"/>
              <a:pathLst>
                <a:path w="16" h="9">
                  <a:moveTo>
                    <a:pt x="0" y="1"/>
                  </a:moveTo>
                  <a:lnTo>
                    <a:pt x="5" y="0"/>
                  </a:lnTo>
                  <a:lnTo>
                    <a:pt x="16" y="7"/>
                  </a:lnTo>
                  <a:lnTo>
                    <a:pt x="11" y="9"/>
                  </a:lnTo>
                  <a:lnTo>
                    <a:pt x="0"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8" name="Freeform 766"/>
            <p:cNvSpPr>
              <a:spLocks/>
            </p:cNvSpPr>
            <p:nvPr/>
          </p:nvSpPr>
          <p:spPr bwMode="gray">
            <a:xfrm>
              <a:off x="4671506" y="1907507"/>
              <a:ext cx="85292" cy="71043"/>
            </a:xfrm>
            <a:custGeom>
              <a:avLst/>
              <a:gdLst/>
              <a:ahLst/>
              <a:cxnLst>
                <a:cxn ang="0">
                  <a:pos x="37" y="30"/>
                </a:cxn>
                <a:cxn ang="0">
                  <a:pos x="31" y="31"/>
                </a:cxn>
                <a:cxn ang="0">
                  <a:pos x="20" y="24"/>
                </a:cxn>
                <a:cxn ang="0">
                  <a:pos x="15" y="25"/>
                </a:cxn>
                <a:cxn ang="0">
                  <a:pos x="13" y="21"/>
                </a:cxn>
                <a:cxn ang="0">
                  <a:pos x="8" y="18"/>
                </a:cxn>
                <a:cxn ang="0">
                  <a:pos x="7" y="10"/>
                </a:cxn>
                <a:cxn ang="0">
                  <a:pos x="0" y="0"/>
                </a:cxn>
                <a:cxn ang="0">
                  <a:pos x="11" y="4"/>
                </a:cxn>
                <a:cxn ang="0">
                  <a:pos x="21" y="8"/>
                </a:cxn>
                <a:cxn ang="0">
                  <a:pos x="24" y="13"/>
                </a:cxn>
                <a:cxn ang="0">
                  <a:pos x="28" y="20"/>
                </a:cxn>
                <a:cxn ang="0">
                  <a:pos x="37" y="30"/>
                </a:cxn>
              </a:cxnLst>
              <a:rect l="0" t="0" r="r" b="b"/>
              <a:pathLst>
                <a:path w="37" h="31">
                  <a:moveTo>
                    <a:pt x="37" y="30"/>
                  </a:moveTo>
                  <a:lnTo>
                    <a:pt x="31" y="31"/>
                  </a:lnTo>
                  <a:lnTo>
                    <a:pt x="20" y="24"/>
                  </a:lnTo>
                  <a:lnTo>
                    <a:pt x="15" y="25"/>
                  </a:lnTo>
                  <a:lnTo>
                    <a:pt x="13" y="21"/>
                  </a:lnTo>
                  <a:lnTo>
                    <a:pt x="8" y="18"/>
                  </a:lnTo>
                  <a:lnTo>
                    <a:pt x="7" y="10"/>
                  </a:lnTo>
                  <a:lnTo>
                    <a:pt x="0" y="0"/>
                  </a:lnTo>
                  <a:lnTo>
                    <a:pt x="11" y="4"/>
                  </a:lnTo>
                  <a:lnTo>
                    <a:pt x="21" y="8"/>
                  </a:lnTo>
                  <a:lnTo>
                    <a:pt x="24" y="13"/>
                  </a:lnTo>
                  <a:lnTo>
                    <a:pt x="28" y="20"/>
                  </a:lnTo>
                  <a:lnTo>
                    <a:pt x="37" y="3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39" name="Freeform 767"/>
            <p:cNvSpPr>
              <a:spLocks/>
            </p:cNvSpPr>
            <p:nvPr/>
          </p:nvSpPr>
          <p:spPr bwMode="gray">
            <a:xfrm>
              <a:off x="4600430" y="1843568"/>
              <a:ext cx="156368" cy="81700"/>
            </a:xfrm>
            <a:custGeom>
              <a:avLst/>
              <a:gdLst/>
              <a:ahLst/>
              <a:cxnLst>
                <a:cxn ang="0">
                  <a:pos x="31" y="27"/>
                </a:cxn>
                <a:cxn ang="0">
                  <a:pos x="25" y="27"/>
                </a:cxn>
                <a:cxn ang="0">
                  <a:pos x="18" y="25"/>
                </a:cxn>
                <a:cxn ang="0">
                  <a:pos x="18" y="21"/>
                </a:cxn>
                <a:cxn ang="0">
                  <a:pos x="16" y="15"/>
                </a:cxn>
                <a:cxn ang="0">
                  <a:pos x="15" y="11"/>
                </a:cxn>
                <a:cxn ang="0">
                  <a:pos x="12" y="7"/>
                </a:cxn>
                <a:cxn ang="0">
                  <a:pos x="7" y="6"/>
                </a:cxn>
                <a:cxn ang="0">
                  <a:pos x="0" y="0"/>
                </a:cxn>
                <a:cxn ang="0">
                  <a:pos x="13" y="3"/>
                </a:cxn>
                <a:cxn ang="0">
                  <a:pos x="26" y="5"/>
                </a:cxn>
                <a:cxn ang="0">
                  <a:pos x="31" y="4"/>
                </a:cxn>
                <a:cxn ang="0">
                  <a:pos x="44" y="10"/>
                </a:cxn>
                <a:cxn ang="0">
                  <a:pos x="56" y="19"/>
                </a:cxn>
                <a:cxn ang="0">
                  <a:pos x="59" y="19"/>
                </a:cxn>
                <a:cxn ang="0">
                  <a:pos x="63" y="25"/>
                </a:cxn>
                <a:cxn ang="0">
                  <a:pos x="67" y="32"/>
                </a:cxn>
                <a:cxn ang="0">
                  <a:pos x="66" y="35"/>
                </a:cxn>
                <a:cxn ang="0">
                  <a:pos x="52" y="35"/>
                </a:cxn>
                <a:cxn ang="0">
                  <a:pos x="42" y="31"/>
                </a:cxn>
                <a:cxn ang="0">
                  <a:pos x="31" y="27"/>
                </a:cxn>
              </a:cxnLst>
              <a:rect l="0" t="0" r="r" b="b"/>
              <a:pathLst>
                <a:path w="67" h="35">
                  <a:moveTo>
                    <a:pt x="31" y="27"/>
                  </a:moveTo>
                  <a:lnTo>
                    <a:pt x="25" y="27"/>
                  </a:lnTo>
                  <a:lnTo>
                    <a:pt x="18" y="25"/>
                  </a:lnTo>
                  <a:lnTo>
                    <a:pt x="18" y="21"/>
                  </a:lnTo>
                  <a:lnTo>
                    <a:pt x="16" y="15"/>
                  </a:lnTo>
                  <a:lnTo>
                    <a:pt x="15" y="11"/>
                  </a:lnTo>
                  <a:lnTo>
                    <a:pt x="12" y="7"/>
                  </a:lnTo>
                  <a:lnTo>
                    <a:pt x="7" y="6"/>
                  </a:lnTo>
                  <a:lnTo>
                    <a:pt x="0" y="0"/>
                  </a:lnTo>
                  <a:lnTo>
                    <a:pt x="13" y="3"/>
                  </a:lnTo>
                  <a:lnTo>
                    <a:pt x="26" y="5"/>
                  </a:lnTo>
                  <a:lnTo>
                    <a:pt x="31" y="4"/>
                  </a:lnTo>
                  <a:lnTo>
                    <a:pt x="44" y="10"/>
                  </a:lnTo>
                  <a:lnTo>
                    <a:pt x="56" y="19"/>
                  </a:lnTo>
                  <a:lnTo>
                    <a:pt x="59" y="19"/>
                  </a:lnTo>
                  <a:lnTo>
                    <a:pt x="63" y="25"/>
                  </a:lnTo>
                  <a:lnTo>
                    <a:pt x="67" y="32"/>
                  </a:lnTo>
                  <a:lnTo>
                    <a:pt x="66" y="35"/>
                  </a:lnTo>
                  <a:lnTo>
                    <a:pt x="52" y="35"/>
                  </a:lnTo>
                  <a:lnTo>
                    <a:pt x="42" y="31"/>
                  </a:lnTo>
                  <a:lnTo>
                    <a:pt x="31" y="2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0" name="Freeform 768"/>
            <p:cNvSpPr>
              <a:spLocks/>
            </p:cNvSpPr>
            <p:nvPr/>
          </p:nvSpPr>
          <p:spPr bwMode="gray">
            <a:xfrm>
              <a:off x="4497369" y="2175695"/>
              <a:ext cx="449559" cy="420930"/>
            </a:xfrm>
            <a:custGeom>
              <a:avLst/>
              <a:gdLst/>
              <a:ahLst/>
              <a:cxnLst>
                <a:cxn ang="0">
                  <a:pos x="187" y="110"/>
                </a:cxn>
                <a:cxn ang="0">
                  <a:pos x="194" y="115"/>
                </a:cxn>
                <a:cxn ang="0">
                  <a:pos x="189" y="139"/>
                </a:cxn>
                <a:cxn ang="0">
                  <a:pos x="183" y="139"/>
                </a:cxn>
                <a:cxn ang="0">
                  <a:pos x="161" y="150"/>
                </a:cxn>
                <a:cxn ang="0">
                  <a:pos x="128" y="157"/>
                </a:cxn>
                <a:cxn ang="0">
                  <a:pos x="107" y="182"/>
                </a:cxn>
                <a:cxn ang="0">
                  <a:pos x="99" y="172"/>
                </a:cxn>
                <a:cxn ang="0">
                  <a:pos x="79" y="166"/>
                </a:cxn>
                <a:cxn ang="0">
                  <a:pos x="71" y="172"/>
                </a:cxn>
                <a:cxn ang="0">
                  <a:pos x="65" y="162"/>
                </a:cxn>
                <a:cxn ang="0">
                  <a:pos x="59" y="158"/>
                </a:cxn>
                <a:cxn ang="0">
                  <a:pos x="55" y="145"/>
                </a:cxn>
                <a:cxn ang="0">
                  <a:pos x="53" y="141"/>
                </a:cxn>
                <a:cxn ang="0">
                  <a:pos x="47" y="137"/>
                </a:cxn>
                <a:cxn ang="0">
                  <a:pos x="42" y="130"/>
                </a:cxn>
                <a:cxn ang="0">
                  <a:pos x="38" y="121"/>
                </a:cxn>
                <a:cxn ang="0">
                  <a:pos x="38" y="109"/>
                </a:cxn>
                <a:cxn ang="0">
                  <a:pos x="34" y="103"/>
                </a:cxn>
                <a:cxn ang="0">
                  <a:pos x="30" y="98"/>
                </a:cxn>
                <a:cxn ang="0">
                  <a:pos x="25" y="95"/>
                </a:cxn>
                <a:cxn ang="0">
                  <a:pos x="20" y="88"/>
                </a:cxn>
                <a:cxn ang="0">
                  <a:pos x="20" y="79"/>
                </a:cxn>
                <a:cxn ang="0">
                  <a:pos x="13" y="73"/>
                </a:cxn>
                <a:cxn ang="0">
                  <a:pos x="12" y="67"/>
                </a:cxn>
                <a:cxn ang="0">
                  <a:pos x="6" y="56"/>
                </a:cxn>
                <a:cxn ang="0">
                  <a:pos x="5" y="53"/>
                </a:cxn>
                <a:cxn ang="0">
                  <a:pos x="0" y="52"/>
                </a:cxn>
                <a:cxn ang="0">
                  <a:pos x="0" y="38"/>
                </a:cxn>
                <a:cxn ang="0">
                  <a:pos x="11" y="36"/>
                </a:cxn>
                <a:cxn ang="0">
                  <a:pos x="17" y="28"/>
                </a:cxn>
                <a:cxn ang="0">
                  <a:pos x="25" y="27"/>
                </a:cxn>
                <a:cxn ang="0">
                  <a:pos x="27" y="25"/>
                </a:cxn>
                <a:cxn ang="0">
                  <a:pos x="21" y="5"/>
                </a:cxn>
                <a:cxn ang="0">
                  <a:pos x="37" y="5"/>
                </a:cxn>
                <a:cxn ang="0">
                  <a:pos x="42" y="0"/>
                </a:cxn>
                <a:cxn ang="0">
                  <a:pos x="54" y="4"/>
                </a:cxn>
                <a:cxn ang="0">
                  <a:pos x="69" y="14"/>
                </a:cxn>
                <a:cxn ang="0">
                  <a:pos x="79" y="21"/>
                </a:cxn>
                <a:cxn ang="0">
                  <a:pos x="79" y="31"/>
                </a:cxn>
                <a:cxn ang="0">
                  <a:pos x="95" y="39"/>
                </a:cxn>
                <a:cxn ang="0">
                  <a:pos x="112" y="37"/>
                </a:cxn>
                <a:cxn ang="0">
                  <a:pos x="116" y="41"/>
                </a:cxn>
                <a:cxn ang="0">
                  <a:pos x="123" y="41"/>
                </a:cxn>
                <a:cxn ang="0">
                  <a:pos x="127" y="45"/>
                </a:cxn>
                <a:cxn ang="0">
                  <a:pos x="128" y="49"/>
                </a:cxn>
                <a:cxn ang="0">
                  <a:pos x="133" y="52"/>
                </a:cxn>
                <a:cxn ang="0">
                  <a:pos x="138" y="64"/>
                </a:cxn>
                <a:cxn ang="0">
                  <a:pos x="141" y="66"/>
                </a:cxn>
                <a:cxn ang="0">
                  <a:pos x="140" y="75"/>
                </a:cxn>
                <a:cxn ang="0">
                  <a:pos x="148" y="85"/>
                </a:cxn>
                <a:cxn ang="0">
                  <a:pos x="150" y="90"/>
                </a:cxn>
                <a:cxn ang="0">
                  <a:pos x="154" y="91"/>
                </a:cxn>
                <a:cxn ang="0">
                  <a:pos x="158" y="95"/>
                </a:cxn>
                <a:cxn ang="0">
                  <a:pos x="156" y="99"/>
                </a:cxn>
                <a:cxn ang="0">
                  <a:pos x="163" y="107"/>
                </a:cxn>
                <a:cxn ang="0">
                  <a:pos x="187" y="110"/>
                </a:cxn>
              </a:cxnLst>
              <a:rect l="0" t="0" r="r" b="b"/>
              <a:pathLst>
                <a:path w="194" h="182">
                  <a:moveTo>
                    <a:pt x="187" y="110"/>
                  </a:moveTo>
                  <a:lnTo>
                    <a:pt x="194" y="115"/>
                  </a:lnTo>
                  <a:lnTo>
                    <a:pt x="189" y="139"/>
                  </a:lnTo>
                  <a:lnTo>
                    <a:pt x="183" y="139"/>
                  </a:lnTo>
                  <a:lnTo>
                    <a:pt x="161" y="150"/>
                  </a:lnTo>
                  <a:lnTo>
                    <a:pt x="128" y="157"/>
                  </a:lnTo>
                  <a:lnTo>
                    <a:pt x="107" y="182"/>
                  </a:lnTo>
                  <a:lnTo>
                    <a:pt x="99" y="172"/>
                  </a:lnTo>
                  <a:lnTo>
                    <a:pt x="79" y="166"/>
                  </a:lnTo>
                  <a:lnTo>
                    <a:pt x="71" y="172"/>
                  </a:lnTo>
                  <a:lnTo>
                    <a:pt x="65" y="162"/>
                  </a:lnTo>
                  <a:lnTo>
                    <a:pt x="59" y="158"/>
                  </a:lnTo>
                  <a:lnTo>
                    <a:pt x="55" y="145"/>
                  </a:lnTo>
                  <a:lnTo>
                    <a:pt x="53" y="141"/>
                  </a:lnTo>
                  <a:lnTo>
                    <a:pt x="47" y="137"/>
                  </a:lnTo>
                  <a:lnTo>
                    <a:pt x="42" y="130"/>
                  </a:lnTo>
                  <a:lnTo>
                    <a:pt x="38" y="121"/>
                  </a:lnTo>
                  <a:lnTo>
                    <a:pt x="38" y="109"/>
                  </a:lnTo>
                  <a:lnTo>
                    <a:pt x="34" y="103"/>
                  </a:lnTo>
                  <a:lnTo>
                    <a:pt x="30" y="98"/>
                  </a:lnTo>
                  <a:lnTo>
                    <a:pt x="25" y="95"/>
                  </a:lnTo>
                  <a:lnTo>
                    <a:pt x="20" y="88"/>
                  </a:lnTo>
                  <a:lnTo>
                    <a:pt x="20" y="79"/>
                  </a:lnTo>
                  <a:lnTo>
                    <a:pt x="13" y="73"/>
                  </a:lnTo>
                  <a:lnTo>
                    <a:pt x="12" y="67"/>
                  </a:lnTo>
                  <a:lnTo>
                    <a:pt x="6" y="56"/>
                  </a:lnTo>
                  <a:lnTo>
                    <a:pt x="5" y="53"/>
                  </a:lnTo>
                  <a:lnTo>
                    <a:pt x="0" y="52"/>
                  </a:lnTo>
                  <a:lnTo>
                    <a:pt x="0" y="38"/>
                  </a:lnTo>
                  <a:lnTo>
                    <a:pt x="11" y="36"/>
                  </a:lnTo>
                  <a:lnTo>
                    <a:pt x="17" y="28"/>
                  </a:lnTo>
                  <a:lnTo>
                    <a:pt x="25" y="27"/>
                  </a:lnTo>
                  <a:lnTo>
                    <a:pt x="27" y="25"/>
                  </a:lnTo>
                  <a:lnTo>
                    <a:pt x="21" y="5"/>
                  </a:lnTo>
                  <a:lnTo>
                    <a:pt x="37" y="5"/>
                  </a:lnTo>
                  <a:lnTo>
                    <a:pt x="42" y="0"/>
                  </a:lnTo>
                  <a:lnTo>
                    <a:pt x="54" y="4"/>
                  </a:lnTo>
                  <a:lnTo>
                    <a:pt x="69" y="14"/>
                  </a:lnTo>
                  <a:lnTo>
                    <a:pt x="79" y="21"/>
                  </a:lnTo>
                  <a:lnTo>
                    <a:pt x="79" y="31"/>
                  </a:lnTo>
                  <a:lnTo>
                    <a:pt x="95" y="39"/>
                  </a:lnTo>
                  <a:lnTo>
                    <a:pt x="112" y="37"/>
                  </a:lnTo>
                  <a:lnTo>
                    <a:pt x="116" y="41"/>
                  </a:lnTo>
                  <a:lnTo>
                    <a:pt x="123" y="41"/>
                  </a:lnTo>
                  <a:lnTo>
                    <a:pt x="127" y="45"/>
                  </a:lnTo>
                  <a:lnTo>
                    <a:pt x="128" y="49"/>
                  </a:lnTo>
                  <a:lnTo>
                    <a:pt x="133" y="52"/>
                  </a:lnTo>
                  <a:lnTo>
                    <a:pt x="138" y="64"/>
                  </a:lnTo>
                  <a:lnTo>
                    <a:pt x="141" y="66"/>
                  </a:lnTo>
                  <a:lnTo>
                    <a:pt x="140" y="75"/>
                  </a:lnTo>
                  <a:lnTo>
                    <a:pt x="148" y="85"/>
                  </a:lnTo>
                  <a:lnTo>
                    <a:pt x="150" y="90"/>
                  </a:lnTo>
                  <a:lnTo>
                    <a:pt x="154" y="91"/>
                  </a:lnTo>
                  <a:lnTo>
                    <a:pt x="158" y="95"/>
                  </a:lnTo>
                  <a:lnTo>
                    <a:pt x="156" y="99"/>
                  </a:lnTo>
                  <a:lnTo>
                    <a:pt x="163" y="107"/>
                  </a:lnTo>
                  <a:lnTo>
                    <a:pt x="187" y="11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1" name="Freeform 769"/>
            <p:cNvSpPr>
              <a:spLocks/>
            </p:cNvSpPr>
            <p:nvPr/>
          </p:nvSpPr>
          <p:spPr bwMode="gray">
            <a:xfrm>
              <a:off x="4662622" y="2523806"/>
              <a:ext cx="241660" cy="152743"/>
            </a:xfrm>
            <a:custGeom>
              <a:avLst/>
              <a:gdLst/>
              <a:ahLst/>
              <a:cxnLst>
                <a:cxn ang="0">
                  <a:pos x="104" y="21"/>
                </a:cxn>
                <a:cxn ang="0">
                  <a:pos x="96" y="24"/>
                </a:cxn>
                <a:cxn ang="0">
                  <a:pos x="91" y="31"/>
                </a:cxn>
                <a:cxn ang="0">
                  <a:pos x="91" y="33"/>
                </a:cxn>
                <a:cxn ang="0">
                  <a:pos x="87" y="37"/>
                </a:cxn>
                <a:cxn ang="0">
                  <a:pos x="80" y="39"/>
                </a:cxn>
                <a:cxn ang="0">
                  <a:pos x="75" y="42"/>
                </a:cxn>
                <a:cxn ang="0">
                  <a:pos x="67" y="43"/>
                </a:cxn>
                <a:cxn ang="0">
                  <a:pos x="64" y="45"/>
                </a:cxn>
                <a:cxn ang="0">
                  <a:pos x="59" y="47"/>
                </a:cxn>
                <a:cxn ang="0">
                  <a:pos x="58" y="51"/>
                </a:cxn>
                <a:cxn ang="0">
                  <a:pos x="40" y="56"/>
                </a:cxn>
                <a:cxn ang="0">
                  <a:pos x="35" y="59"/>
                </a:cxn>
                <a:cxn ang="0">
                  <a:pos x="28" y="59"/>
                </a:cxn>
                <a:cxn ang="0">
                  <a:pos x="25" y="64"/>
                </a:cxn>
                <a:cxn ang="0">
                  <a:pos x="12" y="66"/>
                </a:cxn>
                <a:cxn ang="0">
                  <a:pos x="10" y="64"/>
                </a:cxn>
                <a:cxn ang="0">
                  <a:pos x="6" y="61"/>
                </a:cxn>
                <a:cxn ang="0">
                  <a:pos x="5" y="52"/>
                </a:cxn>
                <a:cxn ang="0">
                  <a:pos x="1" y="41"/>
                </a:cxn>
                <a:cxn ang="0">
                  <a:pos x="1" y="37"/>
                </a:cxn>
                <a:cxn ang="0">
                  <a:pos x="0" y="27"/>
                </a:cxn>
                <a:cxn ang="0">
                  <a:pos x="0" y="22"/>
                </a:cxn>
                <a:cxn ang="0">
                  <a:pos x="8" y="16"/>
                </a:cxn>
                <a:cxn ang="0">
                  <a:pos x="28" y="22"/>
                </a:cxn>
                <a:cxn ang="0">
                  <a:pos x="36" y="32"/>
                </a:cxn>
                <a:cxn ang="0">
                  <a:pos x="57" y="7"/>
                </a:cxn>
                <a:cxn ang="0">
                  <a:pos x="90" y="0"/>
                </a:cxn>
                <a:cxn ang="0">
                  <a:pos x="95" y="10"/>
                </a:cxn>
                <a:cxn ang="0">
                  <a:pos x="93" y="12"/>
                </a:cxn>
                <a:cxn ang="0">
                  <a:pos x="96" y="14"/>
                </a:cxn>
                <a:cxn ang="0">
                  <a:pos x="100" y="17"/>
                </a:cxn>
                <a:cxn ang="0">
                  <a:pos x="104" y="21"/>
                </a:cxn>
              </a:cxnLst>
              <a:rect l="0" t="0" r="r" b="b"/>
              <a:pathLst>
                <a:path w="104" h="66">
                  <a:moveTo>
                    <a:pt x="104" y="21"/>
                  </a:moveTo>
                  <a:lnTo>
                    <a:pt x="96" y="24"/>
                  </a:lnTo>
                  <a:lnTo>
                    <a:pt x="91" y="31"/>
                  </a:lnTo>
                  <a:lnTo>
                    <a:pt x="91" y="33"/>
                  </a:lnTo>
                  <a:lnTo>
                    <a:pt x="87" y="37"/>
                  </a:lnTo>
                  <a:lnTo>
                    <a:pt x="80" y="39"/>
                  </a:lnTo>
                  <a:lnTo>
                    <a:pt x="75" y="42"/>
                  </a:lnTo>
                  <a:lnTo>
                    <a:pt x="67" y="43"/>
                  </a:lnTo>
                  <a:lnTo>
                    <a:pt x="64" y="45"/>
                  </a:lnTo>
                  <a:lnTo>
                    <a:pt x="59" y="47"/>
                  </a:lnTo>
                  <a:lnTo>
                    <a:pt x="58" y="51"/>
                  </a:lnTo>
                  <a:lnTo>
                    <a:pt x="40" y="56"/>
                  </a:lnTo>
                  <a:lnTo>
                    <a:pt x="35" y="59"/>
                  </a:lnTo>
                  <a:lnTo>
                    <a:pt x="28" y="59"/>
                  </a:lnTo>
                  <a:lnTo>
                    <a:pt x="25" y="64"/>
                  </a:lnTo>
                  <a:lnTo>
                    <a:pt x="12" y="66"/>
                  </a:lnTo>
                  <a:lnTo>
                    <a:pt x="10" y="64"/>
                  </a:lnTo>
                  <a:lnTo>
                    <a:pt x="6" y="61"/>
                  </a:lnTo>
                  <a:lnTo>
                    <a:pt x="5" y="52"/>
                  </a:lnTo>
                  <a:lnTo>
                    <a:pt x="1" y="41"/>
                  </a:lnTo>
                  <a:lnTo>
                    <a:pt x="1" y="37"/>
                  </a:lnTo>
                  <a:lnTo>
                    <a:pt x="0" y="27"/>
                  </a:lnTo>
                  <a:lnTo>
                    <a:pt x="0" y="22"/>
                  </a:lnTo>
                  <a:lnTo>
                    <a:pt x="8" y="16"/>
                  </a:lnTo>
                  <a:lnTo>
                    <a:pt x="28" y="22"/>
                  </a:lnTo>
                  <a:lnTo>
                    <a:pt x="36" y="32"/>
                  </a:lnTo>
                  <a:lnTo>
                    <a:pt x="57" y="7"/>
                  </a:lnTo>
                  <a:lnTo>
                    <a:pt x="90" y="0"/>
                  </a:lnTo>
                  <a:lnTo>
                    <a:pt x="95" y="10"/>
                  </a:lnTo>
                  <a:lnTo>
                    <a:pt x="93" y="12"/>
                  </a:lnTo>
                  <a:lnTo>
                    <a:pt x="96" y="14"/>
                  </a:lnTo>
                  <a:lnTo>
                    <a:pt x="100" y="17"/>
                  </a:lnTo>
                  <a:lnTo>
                    <a:pt x="104" y="2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2" name="Freeform 770"/>
            <p:cNvSpPr>
              <a:spLocks/>
            </p:cNvSpPr>
            <p:nvPr/>
          </p:nvSpPr>
          <p:spPr bwMode="gray">
            <a:xfrm>
              <a:off x="4319677" y="1893298"/>
              <a:ext cx="389144" cy="190040"/>
            </a:xfrm>
            <a:custGeom>
              <a:avLst/>
              <a:gdLst/>
              <a:ahLst/>
              <a:cxnLst>
                <a:cxn ang="0">
                  <a:pos x="163" y="35"/>
                </a:cxn>
                <a:cxn ang="0">
                  <a:pos x="167" y="63"/>
                </a:cxn>
                <a:cxn ang="0">
                  <a:pos x="158" y="60"/>
                </a:cxn>
                <a:cxn ang="0">
                  <a:pos x="144" y="63"/>
                </a:cxn>
                <a:cxn ang="0">
                  <a:pos x="134" y="62"/>
                </a:cxn>
                <a:cxn ang="0">
                  <a:pos x="111" y="68"/>
                </a:cxn>
                <a:cxn ang="0">
                  <a:pos x="93" y="70"/>
                </a:cxn>
                <a:cxn ang="0">
                  <a:pos x="86" y="82"/>
                </a:cxn>
                <a:cxn ang="0">
                  <a:pos x="87" y="69"/>
                </a:cxn>
                <a:cxn ang="0">
                  <a:pos x="75" y="71"/>
                </a:cxn>
                <a:cxn ang="0">
                  <a:pos x="68" y="74"/>
                </a:cxn>
                <a:cxn ang="0">
                  <a:pos x="55" y="76"/>
                </a:cxn>
                <a:cxn ang="0">
                  <a:pos x="42" y="66"/>
                </a:cxn>
                <a:cxn ang="0">
                  <a:pos x="38" y="72"/>
                </a:cxn>
                <a:cxn ang="0">
                  <a:pos x="27" y="75"/>
                </a:cxn>
                <a:cxn ang="0">
                  <a:pos x="21" y="70"/>
                </a:cxn>
                <a:cxn ang="0">
                  <a:pos x="17" y="76"/>
                </a:cxn>
                <a:cxn ang="0">
                  <a:pos x="12" y="76"/>
                </a:cxn>
                <a:cxn ang="0">
                  <a:pos x="15" y="68"/>
                </a:cxn>
                <a:cxn ang="0">
                  <a:pos x="10" y="68"/>
                </a:cxn>
                <a:cxn ang="0">
                  <a:pos x="7" y="66"/>
                </a:cxn>
                <a:cxn ang="0">
                  <a:pos x="12" y="63"/>
                </a:cxn>
                <a:cxn ang="0">
                  <a:pos x="8" y="55"/>
                </a:cxn>
                <a:cxn ang="0">
                  <a:pos x="3" y="52"/>
                </a:cxn>
                <a:cxn ang="0">
                  <a:pos x="0" y="47"/>
                </a:cxn>
                <a:cxn ang="0">
                  <a:pos x="6" y="45"/>
                </a:cxn>
                <a:cxn ang="0">
                  <a:pos x="4" y="37"/>
                </a:cxn>
                <a:cxn ang="0">
                  <a:pos x="1" y="34"/>
                </a:cxn>
                <a:cxn ang="0">
                  <a:pos x="4" y="25"/>
                </a:cxn>
                <a:cxn ang="0">
                  <a:pos x="13" y="22"/>
                </a:cxn>
                <a:cxn ang="0">
                  <a:pos x="24" y="22"/>
                </a:cxn>
                <a:cxn ang="0">
                  <a:pos x="31" y="17"/>
                </a:cxn>
                <a:cxn ang="0">
                  <a:pos x="26" y="11"/>
                </a:cxn>
                <a:cxn ang="0">
                  <a:pos x="38" y="10"/>
                </a:cxn>
                <a:cxn ang="0">
                  <a:pos x="51" y="5"/>
                </a:cxn>
                <a:cxn ang="0">
                  <a:pos x="72" y="1"/>
                </a:cxn>
                <a:cxn ang="0">
                  <a:pos x="81" y="6"/>
                </a:cxn>
                <a:cxn ang="0">
                  <a:pos x="96" y="12"/>
                </a:cxn>
                <a:cxn ang="0">
                  <a:pos x="108" y="15"/>
                </a:cxn>
                <a:cxn ang="0">
                  <a:pos x="121" y="14"/>
                </a:cxn>
                <a:cxn ang="0">
                  <a:pos x="138" y="8"/>
                </a:cxn>
                <a:cxn ang="0">
                  <a:pos x="146" y="6"/>
                </a:cxn>
                <a:cxn ang="0">
                  <a:pos x="159" y="16"/>
                </a:cxn>
                <a:cxn ang="0">
                  <a:pos x="165" y="27"/>
                </a:cxn>
              </a:cxnLst>
              <a:rect l="0" t="0" r="r" b="b"/>
              <a:pathLst>
                <a:path w="168" h="82">
                  <a:moveTo>
                    <a:pt x="167" y="31"/>
                  </a:moveTo>
                  <a:lnTo>
                    <a:pt x="163" y="35"/>
                  </a:lnTo>
                  <a:lnTo>
                    <a:pt x="168" y="55"/>
                  </a:lnTo>
                  <a:lnTo>
                    <a:pt x="167" y="63"/>
                  </a:lnTo>
                  <a:lnTo>
                    <a:pt x="161" y="64"/>
                  </a:lnTo>
                  <a:lnTo>
                    <a:pt x="158" y="60"/>
                  </a:lnTo>
                  <a:lnTo>
                    <a:pt x="151" y="58"/>
                  </a:lnTo>
                  <a:lnTo>
                    <a:pt x="144" y="63"/>
                  </a:lnTo>
                  <a:lnTo>
                    <a:pt x="142" y="60"/>
                  </a:lnTo>
                  <a:lnTo>
                    <a:pt x="134" y="62"/>
                  </a:lnTo>
                  <a:lnTo>
                    <a:pt x="122" y="66"/>
                  </a:lnTo>
                  <a:lnTo>
                    <a:pt x="111" y="68"/>
                  </a:lnTo>
                  <a:lnTo>
                    <a:pt x="107" y="66"/>
                  </a:lnTo>
                  <a:lnTo>
                    <a:pt x="93" y="70"/>
                  </a:lnTo>
                  <a:lnTo>
                    <a:pt x="93" y="76"/>
                  </a:lnTo>
                  <a:lnTo>
                    <a:pt x="86" y="82"/>
                  </a:lnTo>
                  <a:lnTo>
                    <a:pt x="87" y="78"/>
                  </a:lnTo>
                  <a:lnTo>
                    <a:pt x="87" y="69"/>
                  </a:lnTo>
                  <a:lnTo>
                    <a:pt x="77" y="69"/>
                  </a:lnTo>
                  <a:lnTo>
                    <a:pt x="75" y="71"/>
                  </a:lnTo>
                  <a:lnTo>
                    <a:pt x="71" y="73"/>
                  </a:lnTo>
                  <a:lnTo>
                    <a:pt x="68" y="74"/>
                  </a:lnTo>
                  <a:lnTo>
                    <a:pt x="60" y="76"/>
                  </a:lnTo>
                  <a:lnTo>
                    <a:pt x="55" y="76"/>
                  </a:lnTo>
                  <a:lnTo>
                    <a:pt x="45" y="68"/>
                  </a:lnTo>
                  <a:lnTo>
                    <a:pt x="42" y="66"/>
                  </a:lnTo>
                  <a:lnTo>
                    <a:pt x="38" y="69"/>
                  </a:lnTo>
                  <a:lnTo>
                    <a:pt x="38" y="72"/>
                  </a:lnTo>
                  <a:lnTo>
                    <a:pt x="34" y="73"/>
                  </a:lnTo>
                  <a:lnTo>
                    <a:pt x="27" y="75"/>
                  </a:lnTo>
                  <a:lnTo>
                    <a:pt x="24" y="71"/>
                  </a:lnTo>
                  <a:lnTo>
                    <a:pt x="21" y="70"/>
                  </a:lnTo>
                  <a:lnTo>
                    <a:pt x="18" y="73"/>
                  </a:lnTo>
                  <a:lnTo>
                    <a:pt x="17" y="76"/>
                  </a:lnTo>
                  <a:lnTo>
                    <a:pt x="12" y="78"/>
                  </a:lnTo>
                  <a:lnTo>
                    <a:pt x="12" y="76"/>
                  </a:lnTo>
                  <a:lnTo>
                    <a:pt x="15" y="72"/>
                  </a:lnTo>
                  <a:lnTo>
                    <a:pt x="15" y="68"/>
                  </a:lnTo>
                  <a:lnTo>
                    <a:pt x="13" y="66"/>
                  </a:lnTo>
                  <a:lnTo>
                    <a:pt x="10" y="68"/>
                  </a:lnTo>
                  <a:lnTo>
                    <a:pt x="7" y="69"/>
                  </a:lnTo>
                  <a:lnTo>
                    <a:pt x="7" y="66"/>
                  </a:lnTo>
                  <a:lnTo>
                    <a:pt x="10" y="64"/>
                  </a:lnTo>
                  <a:lnTo>
                    <a:pt x="12" y="63"/>
                  </a:lnTo>
                  <a:lnTo>
                    <a:pt x="8" y="61"/>
                  </a:lnTo>
                  <a:lnTo>
                    <a:pt x="8" y="55"/>
                  </a:lnTo>
                  <a:lnTo>
                    <a:pt x="6" y="52"/>
                  </a:lnTo>
                  <a:lnTo>
                    <a:pt x="3" y="52"/>
                  </a:lnTo>
                  <a:lnTo>
                    <a:pt x="0" y="49"/>
                  </a:lnTo>
                  <a:lnTo>
                    <a:pt x="0" y="47"/>
                  </a:lnTo>
                  <a:lnTo>
                    <a:pt x="5" y="47"/>
                  </a:lnTo>
                  <a:lnTo>
                    <a:pt x="6" y="45"/>
                  </a:lnTo>
                  <a:lnTo>
                    <a:pt x="5" y="42"/>
                  </a:lnTo>
                  <a:lnTo>
                    <a:pt x="4" y="37"/>
                  </a:lnTo>
                  <a:lnTo>
                    <a:pt x="6" y="34"/>
                  </a:lnTo>
                  <a:lnTo>
                    <a:pt x="1" y="34"/>
                  </a:lnTo>
                  <a:lnTo>
                    <a:pt x="0" y="32"/>
                  </a:lnTo>
                  <a:lnTo>
                    <a:pt x="4" y="25"/>
                  </a:lnTo>
                  <a:lnTo>
                    <a:pt x="8" y="22"/>
                  </a:lnTo>
                  <a:lnTo>
                    <a:pt x="13" y="22"/>
                  </a:lnTo>
                  <a:lnTo>
                    <a:pt x="19" y="20"/>
                  </a:lnTo>
                  <a:lnTo>
                    <a:pt x="24" y="22"/>
                  </a:lnTo>
                  <a:lnTo>
                    <a:pt x="30" y="19"/>
                  </a:lnTo>
                  <a:lnTo>
                    <a:pt x="31" y="17"/>
                  </a:lnTo>
                  <a:lnTo>
                    <a:pt x="26" y="15"/>
                  </a:lnTo>
                  <a:lnTo>
                    <a:pt x="26" y="11"/>
                  </a:lnTo>
                  <a:lnTo>
                    <a:pt x="30" y="10"/>
                  </a:lnTo>
                  <a:lnTo>
                    <a:pt x="38" y="10"/>
                  </a:lnTo>
                  <a:lnTo>
                    <a:pt x="42" y="11"/>
                  </a:lnTo>
                  <a:lnTo>
                    <a:pt x="51" y="5"/>
                  </a:lnTo>
                  <a:lnTo>
                    <a:pt x="62" y="1"/>
                  </a:lnTo>
                  <a:lnTo>
                    <a:pt x="72" y="1"/>
                  </a:lnTo>
                  <a:lnTo>
                    <a:pt x="77" y="0"/>
                  </a:lnTo>
                  <a:lnTo>
                    <a:pt x="81" y="6"/>
                  </a:lnTo>
                  <a:lnTo>
                    <a:pt x="88" y="5"/>
                  </a:lnTo>
                  <a:lnTo>
                    <a:pt x="96" y="12"/>
                  </a:lnTo>
                  <a:lnTo>
                    <a:pt x="100" y="11"/>
                  </a:lnTo>
                  <a:lnTo>
                    <a:pt x="108" y="15"/>
                  </a:lnTo>
                  <a:lnTo>
                    <a:pt x="114" y="12"/>
                  </a:lnTo>
                  <a:lnTo>
                    <a:pt x="121" y="14"/>
                  </a:lnTo>
                  <a:lnTo>
                    <a:pt x="127" y="14"/>
                  </a:lnTo>
                  <a:lnTo>
                    <a:pt x="138" y="8"/>
                  </a:lnTo>
                  <a:lnTo>
                    <a:pt x="139" y="4"/>
                  </a:lnTo>
                  <a:lnTo>
                    <a:pt x="146" y="6"/>
                  </a:lnTo>
                  <a:lnTo>
                    <a:pt x="152" y="6"/>
                  </a:lnTo>
                  <a:lnTo>
                    <a:pt x="159" y="16"/>
                  </a:lnTo>
                  <a:lnTo>
                    <a:pt x="160" y="24"/>
                  </a:lnTo>
                  <a:lnTo>
                    <a:pt x="165" y="27"/>
                  </a:lnTo>
                  <a:lnTo>
                    <a:pt x="167"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3" name="Freeform 771"/>
            <p:cNvSpPr>
              <a:spLocks/>
            </p:cNvSpPr>
            <p:nvPr/>
          </p:nvSpPr>
          <p:spPr bwMode="gray">
            <a:xfrm>
              <a:off x="4756798" y="1413758"/>
              <a:ext cx="870688" cy="509734"/>
            </a:xfrm>
            <a:custGeom>
              <a:avLst/>
              <a:gdLst/>
              <a:ahLst/>
              <a:cxnLst>
                <a:cxn ang="0">
                  <a:pos x="195" y="220"/>
                </a:cxn>
                <a:cxn ang="0">
                  <a:pos x="183" y="213"/>
                </a:cxn>
                <a:cxn ang="0">
                  <a:pos x="167" y="187"/>
                </a:cxn>
                <a:cxn ang="0">
                  <a:pos x="146" y="181"/>
                </a:cxn>
                <a:cxn ang="0">
                  <a:pos x="107" y="154"/>
                </a:cxn>
                <a:cxn ang="0">
                  <a:pos x="74" y="209"/>
                </a:cxn>
                <a:cxn ang="0">
                  <a:pos x="58" y="199"/>
                </a:cxn>
                <a:cxn ang="0">
                  <a:pos x="55" y="196"/>
                </a:cxn>
                <a:cxn ang="0">
                  <a:pos x="52" y="193"/>
                </a:cxn>
                <a:cxn ang="0">
                  <a:pos x="47" y="190"/>
                </a:cxn>
                <a:cxn ang="0">
                  <a:pos x="42" y="186"/>
                </a:cxn>
                <a:cxn ang="0">
                  <a:pos x="36" y="174"/>
                </a:cxn>
                <a:cxn ang="0">
                  <a:pos x="34" y="168"/>
                </a:cxn>
                <a:cxn ang="0">
                  <a:pos x="38" y="170"/>
                </a:cxn>
                <a:cxn ang="0">
                  <a:pos x="42" y="170"/>
                </a:cxn>
                <a:cxn ang="0">
                  <a:pos x="41" y="165"/>
                </a:cxn>
                <a:cxn ang="0">
                  <a:pos x="49" y="159"/>
                </a:cxn>
                <a:cxn ang="0">
                  <a:pos x="59" y="157"/>
                </a:cxn>
                <a:cxn ang="0">
                  <a:pos x="59" y="148"/>
                </a:cxn>
                <a:cxn ang="0">
                  <a:pos x="60" y="143"/>
                </a:cxn>
                <a:cxn ang="0">
                  <a:pos x="59" y="138"/>
                </a:cxn>
                <a:cxn ang="0">
                  <a:pos x="54" y="137"/>
                </a:cxn>
                <a:cxn ang="0">
                  <a:pos x="49" y="136"/>
                </a:cxn>
                <a:cxn ang="0">
                  <a:pos x="44" y="134"/>
                </a:cxn>
                <a:cxn ang="0">
                  <a:pos x="38" y="137"/>
                </a:cxn>
                <a:cxn ang="0">
                  <a:pos x="34" y="140"/>
                </a:cxn>
                <a:cxn ang="0">
                  <a:pos x="22" y="145"/>
                </a:cxn>
                <a:cxn ang="0">
                  <a:pos x="14" y="124"/>
                </a:cxn>
                <a:cxn ang="0">
                  <a:pos x="9" y="79"/>
                </a:cxn>
                <a:cxn ang="0">
                  <a:pos x="18" y="71"/>
                </a:cxn>
                <a:cxn ang="0">
                  <a:pos x="52" y="63"/>
                </a:cxn>
                <a:cxn ang="0">
                  <a:pos x="70" y="74"/>
                </a:cxn>
                <a:cxn ang="0">
                  <a:pos x="82" y="77"/>
                </a:cxn>
                <a:cxn ang="0">
                  <a:pos x="108" y="76"/>
                </a:cxn>
                <a:cxn ang="0">
                  <a:pos x="124" y="72"/>
                </a:cxn>
                <a:cxn ang="0">
                  <a:pos x="132" y="67"/>
                </a:cxn>
                <a:cxn ang="0">
                  <a:pos x="131" y="53"/>
                </a:cxn>
                <a:cxn ang="0">
                  <a:pos x="130" y="41"/>
                </a:cxn>
                <a:cxn ang="0">
                  <a:pos x="129" y="36"/>
                </a:cxn>
                <a:cxn ang="0">
                  <a:pos x="155" y="22"/>
                </a:cxn>
                <a:cxn ang="0">
                  <a:pos x="203" y="0"/>
                </a:cxn>
                <a:cxn ang="0">
                  <a:pos x="227" y="17"/>
                </a:cxn>
                <a:cxn ang="0">
                  <a:pos x="248" y="29"/>
                </a:cxn>
                <a:cxn ang="0">
                  <a:pos x="266" y="15"/>
                </a:cxn>
                <a:cxn ang="0">
                  <a:pos x="281" y="34"/>
                </a:cxn>
                <a:cxn ang="0">
                  <a:pos x="308" y="72"/>
                </a:cxn>
                <a:cxn ang="0">
                  <a:pos x="375" y="97"/>
                </a:cxn>
                <a:cxn ang="0">
                  <a:pos x="362" y="131"/>
                </a:cxn>
                <a:cxn ang="0">
                  <a:pos x="339" y="134"/>
                </a:cxn>
                <a:cxn ang="0">
                  <a:pos x="328" y="163"/>
                </a:cxn>
                <a:cxn ang="0">
                  <a:pos x="311" y="171"/>
                </a:cxn>
                <a:cxn ang="0">
                  <a:pos x="311" y="198"/>
                </a:cxn>
                <a:cxn ang="0">
                  <a:pos x="278" y="188"/>
                </a:cxn>
                <a:cxn ang="0">
                  <a:pos x="257" y="184"/>
                </a:cxn>
                <a:cxn ang="0">
                  <a:pos x="239" y="198"/>
                </a:cxn>
                <a:cxn ang="0">
                  <a:pos x="223" y="198"/>
                </a:cxn>
                <a:cxn ang="0">
                  <a:pos x="204" y="214"/>
                </a:cxn>
              </a:cxnLst>
              <a:rect l="0" t="0" r="r" b="b"/>
              <a:pathLst>
                <a:path w="376" h="220">
                  <a:moveTo>
                    <a:pt x="204" y="214"/>
                  </a:moveTo>
                  <a:lnTo>
                    <a:pt x="200" y="216"/>
                  </a:lnTo>
                  <a:lnTo>
                    <a:pt x="195" y="220"/>
                  </a:lnTo>
                  <a:lnTo>
                    <a:pt x="192" y="220"/>
                  </a:lnTo>
                  <a:lnTo>
                    <a:pt x="187" y="214"/>
                  </a:lnTo>
                  <a:lnTo>
                    <a:pt x="183" y="213"/>
                  </a:lnTo>
                  <a:lnTo>
                    <a:pt x="177" y="195"/>
                  </a:lnTo>
                  <a:lnTo>
                    <a:pt x="171" y="197"/>
                  </a:lnTo>
                  <a:lnTo>
                    <a:pt x="167" y="187"/>
                  </a:lnTo>
                  <a:lnTo>
                    <a:pt x="159" y="181"/>
                  </a:lnTo>
                  <a:lnTo>
                    <a:pt x="155" y="182"/>
                  </a:lnTo>
                  <a:lnTo>
                    <a:pt x="146" y="181"/>
                  </a:lnTo>
                  <a:lnTo>
                    <a:pt x="140" y="182"/>
                  </a:lnTo>
                  <a:lnTo>
                    <a:pt x="133" y="173"/>
                  </a:lnTo>
                  <a:lnTo>
                    <a:pt x="107" y="154"/>
                  </a:lnTo>
                  <a:lnTo>
                    <a:pt x="81" y="169"/>
                  </a:lnTo>
                  <a:lnTo>
                    <a:pt x="82" y="208"/>
                  </a:lnTo>
                  <a:lnTo>
                    <a:pt x="74" y="209"/>
                  </a:lnTo>
                  <a:lnTo>
                    <a:pt x="68" y="201"/>
                  </a:lnTo>
                  <a:lnTo>
                    <a:pt x="62" y="199"/>
                  </a:lnTo>
                  <a:lnTo>
                    <a:pt x="58" y="199"/>
                  </a:lnTo>
                  <a:lnTo>
                    <a:pt x="55" y="204"/>
                  </a:lnTo>
                  <a:lnTo>
                    <a:pt x="55" y="198"/>
                  </a:lnTo>
                  <a:lnTo>
                    <a:pt x="55" y="196"/>
                  </a:lnTo>
                  <a:lnTo>
                    <a:pt x="55" y="194"/>
                  </a:lnTo>
                  <a:lnTo>
                    <a:pt x="53" y="194"/>
                  </a:lnTo>
                  <a:lnTo>
                    <a:pt x="52" y="193"/>
                  </a:lnTo>
                  <a:lnTo>
                    <a:pt x="50" y="192"/>
                  </a:lnTo>
                  <a:lnTo>
                    <a:pt x="48" y="191"/>
                  </a:lnTo>
                  <a:lnTo>
                    <a:pt x="47" y="190"/>
                  </a:lnTo>
                  <a:lnTo>
                    <a:pt x="45" y="191"/>
                  </a:lnTo>
                  <a:lnTo>
                    <a:pt x="43" y="189"/>
                  </a:lnTo>
                  <a:lnTo>
                    <a:pt x="42" y="186"/>
                  </a:lnTo>
                  <a:lnTo>
                    <a:pt x="41" y="180"/>
                  </a:lnTo>
                  <a:lnTo>
                    <a:pt x="38" y="177"/>
                  </a:lnTo>
                  <a:lnTo>
                    <a:pt x="36" y="174"/>
                  </a:lnTo>
                  <a:lnTo>
                    <a:pt x="34" y="171"/>
                  </a:lnTo>
                  <a:lnTo>
                    <a:pt x="34" y="169"/>
                  </a:lnTo>
                  <a:lnTo>
                    <a:pt x="34" y="168"/>
                  </a:lnTo>
                  <a:lnTo>
                    <a:pt x="35" y="168"/>
                  </a:lnTo>
                  <a:lnTo>
                    <a:pt x="36" y="168"/>
                  </a:lnTo>
                  <a:lnTo>
                    <a:pt x="38" y="170"/>
                  </a:lnTo>
                  <a:lnTo>
                    <a:pt x="40" y="171"/>
                  </a:lnTo>
                  <a:lnTo>
                    <a:pt x="41" y="171"/>
                  </a:lnTo>
                  <a:lnTo>
                    <a:pt x="42" y="170"/>
                  </a:lnTo>
                  <a:lnTo>
                    <a:pt x="42" y="169"/>
                  </a:lnTo>
                  <a:lnTo>
                    <a:pt x="41" y="167"/>
                  </a:lnTo>
                  <a:lnTo>
                    <a:pt x="41" y="165"/>
                  </a:lnTo>
                  <a:lnTo>
                    <a:pt x="42" y="162"/>
                  </a:lnTo>
                  <a:lnTo>
                    <a:pt x="45" y="160"/>
                  </a:lnTo>
                  <a:lnTo>
                    <a:pt x="49" y="159"/>
                  </a:lnTo>
                  <a:lnTo>
                    <a:pt x="57" y="159"/>
                  </a:lnTo>
                  <a:lnTo>
                    <a:pt x="58" y="158"/>
                  </a:lnTo>
                  <a:lnTo>
                    <a:pt x="59" y="157"/>
                  </a:lnTo>
                  <a:lnTo>
                    <a:pt x="59" y="154"/>
                  </a:lnTo>
                  <a:lnTo>
                    <a:pt x="59" y="149"/>
                  </a:lnTo>
                  <a:lnTo>
                    <a:pt x="59" y="148"/>
                  </a:lnTo>
                  <a:lnTo>
                    <a:pt x="59" y="147"/>
                  </a:lnTo>
                  <a:lnTo>
                    <a:pt x="60" y="145"/>
                  </a:lnTo>
                  <a:lnTo>
                    <a:pt x="60" y="143"/>
                  </a:lnTo>
                  <a:lnTo>
                    <a:pt x="59" y="140"/>
                  </a:lnTo>
                  <a:lnTo>
                    <a:pt x="59" y="139"/>
                  </a:lnTo>
                  <a:lnTo>
                    <a:pt x="59" y="138"/>
                  </a:lnTo>
                  <a:lnTo>
                    <a:pt x="58" y="137"/>
                  </a:lnTo>
                  <a:lnTo>
                    <a:pt x="56" y="137"/>
                  </a:lnTo>
                  <a:lnTo>
                    <a:pt x="54" y="137"/>
                  </a:lnTo>
                  <a:lnTo>
                    <a:pt x="53" y="137"/>
                  </a:lnTo>
                  <a:lnTo>
                    <a:pt x="51" y="136"/>
                  </a:lnTo>
                  <a:lnTo>
                    <a:pt x="49" y="136"/>
                  </a:lnTo>
                  <a:lnTo>
                    <a:pt x="48" y="134"/>
                  </a:lnTo>
                  <a:lnTo>
                    <a:pt x="46" y="134"/>
                  </a:lnTo>
                  <a:lnTo>
                    <a:pt x="44" y="134"/>
                  </a:lnTo>
                  <a:lnTo>
                    <a:pt x="41" y="134"/>
                  </a:lnTo>
                  <a:lnTo>
                    <a:pt x="39" y="135"/>
                  </a:lnTo>
                  <a:lnTo>
                    <a:pt x="38" y="137"/>
                  </a:lnTo>
                  <a:lnTo>
                    <a:pt x="36" y="140"/>
                  </a:lnTo>
                  <a:lnTo>
                    <a:pt x="35" y="140"/>
                  </a:lnTo>
                  <a:lnTo>
                    <a:pt x="34" y="140"/>
                  </a:lnTo>
                  <a:lnTo>
                    <a:pt x="28" y="143"/>
                  </a:lnTo>
                  <a:lnTo>
                    <a:pt x="25" y="144"/>
                  </a:lnTo>
                  <a:lnTo>
                    <a:pt x="22" y="145"/>
                  </a:lnTo>
                  <a:lnTo>
                    <a:pt x="18" y="142"/>
                  </a:lnTo>
                  <a:lnTo>
                    <a:pt x="20" y="132"/>
                  </a:lnTo>
                  <a:lnTo>
                    <a:pt x="14" y="124"/>
                  </a:lnTo>
                  <a:lnTo>
                    <a:pt x="0" y="121"/>
                  </a:lnTo>
                  <a:lnTo>
                    <a:pt x="3" y="80"/>
                  </a:lnTo>
                  <a:lnTo>
                    <a:pt x="9" y="79"/>
                  </a:lnTo>
                  <a:lnTo>
                    <a:pt x="12" y="84"/>
                  </a:lnTo>
                  <a:lnTo>
                    <a:pt x="18" y="83"/>
                  </a:lnTo>
                  <a:lnTo>
                    <a:pt x="18" y="71"/>
                  </a:lnTo>
                  <a:lnTo>
                    <a:pt x="38" y="57"/>
                  </a:lnTo>
                  <a:lnTo>
                    <a:pt x="43" y="63"/>
                  </a:lnTo>
                  <a:lnTo>
                    <a:pt x="52" y="63"/>
                  </a:lnTo>
                  <a:lnTo>
                    <a:pt x="56" y="66"/>
                  </a:lnTo>
                  <a:lnTo>
                    <a:pt x="64" y="66"/>
                  </a:lnTo>
                  <a:lnTo>
                    <a:pt x="70" y="74"/>
                  </a:lnTo>
                  <a:lnTo>
                    <a:pt x="75" y="73"/>
                  </a:lnTo>
                  <a:lnTo>
                    <a:pt x="79" y="77"/>
                  </a:lnTo>
                  <a:lnTo>
                    <a:pt x="82" y="77"/>
                  </a:lnTo>
                  <a:lnTo>
                    <a:pt x="87" y="71"/>
                  </a:lnTo>
                  <a:lnTo>
                    <a:pt x="104" y="71"/>
                  </a:lnTo>
                  <a:lnTo>
                    <a:pt x="108" y="76"/>
                  </a:lnTo>
                  <a:lnTo>
                    <a:pt x="121" y="80"/>
                  </a:lnTo>
                  <a:lnTo>
                    <a:pt x="121" y="73"/>
                  </a:lnTo>
                  <a:lnTo>
                    <a:pt x="124" y="72"/>
                  </a:lnTo>
                  <a:lnTo>
                    <a:pt x="128" y="80"/>
                  </a:lnTo>
                  <a:lnTo>
                    <a:pt x="132" y="75"/>
                  </a:lnTo>
                  <a:lnTo>
                    <a:pt x="132" y="67"/>
                  </a:lnTo>
                  <a:lnTo>
                    <a:pt x="125" y="62"/>
                  </a:lnTo>
                  <a:lnTo>
                    <a:pt x="126" y="55"/>
                  </a:lnTo>
                  <a:lnTo>
                    <a:pt x="131" y="53"/>
                  </a:lnTo>
                  <a:lnTo>
                    <a:pt x="132" y="49"/>
                  </a:lnTo>
                  <a:lnTo>
                    <a:pt x="129" y="46"/>
                  </a:lnTo>
                  <a:lnTo>
                    <a:pt x="130" y="41"/>
                  </a:lnTo>
                  <a:lnTo>
                    <a:pt x="138" y="38"/>
                  </a:lnTo>
                  <a:lnTo>
                    <a:pt x="138" y="36"/>
                  </a:lnTo>
                  <a:lnTo>
                    <a:pt x="129" y="36"/>
                  </a:lnTo>
                  <a:lnTo>
                    <a:pt x="129" y="28"/>
                  </a:lnTo>
                  <a:lnTo>
                    <a:pt x="141" y="26"/>
                  </a:lnTo>
                  <a:lnTo>
                    <a:pt x="155" y="22"/>
                  </a:lnTo>
                  <a:lnTo>
                    <a:pt x="180" y="11"/>
                  </a:lnTo>
                  <a:lnTo>
                    <a:pt x="191" y="1"/>
                  </a:lnTo>
                  <a:lnTo>
                    <a:pt x="203" y="0"/>
                  </a:lnTo>
                  <a:lnTo>
                    <a:pt x="215" y="1"/>
                  </a:lnTo>
                  <a:lnTo>
                    <a:pt x="222" y="4"/>
                  </a:lnTo>
                  <a:lnTo>
                    <a:pt x="227" y="17"/>
                  </a:lnTo>
                  <a:lnTo>
                    <a:pt x="234" y="15"/>
                  </a:lnTo>
                  <a:lnTo>
                    <a:pt x="246" y="21"/>
                  </a:lnTo>
                  <a:lnTo>
                    <a:pt x="248" y="29"/>
                  </a:lnTo>
                  <a:lnTo>
                    <a:pt x="259" y="27"/>
                  </a:lnTo>
                  <a:lnTo>
                    <a:pt x="261" y="21"/>
                  </a:lnTo>
                  <a:lnTo>
                    <a:pt x="266" y="15"/>
                  </a:lnTo>
                  <a:lnTo>
                    <a:pt x="278" y="16"/>
                  </a:lnTo>
                  <a:lnTo>
                    <a:pt x="278" y="23"/>
                  </a:lnTo>
                  <a:lnTo>
                    <a:pt x="281" y="34"/>
                  </a:lnTo>
                  <a:lnTo>
                    <a:pt x="295" y="43"/>
                  </a:lnTo>
                  <a:lnTo>
                    <a:pt x="299" y="56"/>
                  </a:lnTo>
                  <a:lnTo>
                    <a:pt x="308" y="72"/>
                  </a:lnTo>
                  <a:lnTo>
                    <a:pt x="342" y="72"/>
                  </a:lnTo>
                  <a:lnTo>
                    <a:pt x="357" y="92"/>
                  </a:lnTo>
                  <a:lnTo>
                    <a:pt x="375" y="97"/>
                  </a:lnTo>
                  <a:lnTo>
                    <a:pt x="376" y="102"/>
                  </a:lnTo>
                  <a:lnTo>
                    <a:pt x="359" y="117"/>
                  </a:lnTo>
                  <a:lnTo>
                    <a:pt x="362" y="131"/>
                  </a:lnTo>
                  <a:lnTo>
                    <a:pt x="357" y="137"/>
                  </a:lnTo>
                  <a:lnTo>
                    <a:pt x="350" y="133"/>
                  </a:lnTo>
                  <a:lnTo>
                    <a:pt x="339" y="134"/>
                  </a:lnTo>
                  <a:lnTo>
                    <a:pt x="332" y="153"/>
                  </a:lnTo>
                  <a:lnTo>
                    <a:pt x="332" y="158"/>
                  </a:lnTo>
                  <a:lnTo>
                    <a:pt x="328" y="163"/>
                  </a:lnTo>
                  <a:lnTo>
                    <a:pt x="324" y="157"/>
                  </a:lnTo>
                  <a:lnTo>
                    <a:pt x="305" y="164"/>
                  </a:lnTo>
                  <a:lnTo>
                    <a:pt x="311" y="171"/>
                  </a:lnTo>
                  <a:lnTo>
                    <a:pt x="312" y="182"/>
                  </a:lnTo>
                  <a:lnTo>
                    <a:pt x="314" y="188"/>
                  </a:lnTo>
                  <a:lnTo>
                    <a:pt x="311" y="198"/>
                  </a:lnTo>
                  <a:lnTo>
                    <a:pt x="306" y="194"/>
                  </a:lnTo>
                  <a:lnTo>
                    <a:pt x="294" y="190"/>
                  </a:lnTo>
                  <a:lnTo>
                    <a:pt x="278" y="188"/>
                  </a:lnTo>
                  <a:lnTo>
                    <a:pt x="265" y="192"/>
                  </a:lnTo>
                  <a:lnTo>
                    <a:pt x="261" y="186"/>
                  </a:lnTo>
                  <a:lnTo>
                    <a:pt x="257" y="184"/>
                  </a:lnTo>
                  <a:lnTo>
                    <a:pt x="247" y="190"/>
                  </a:lnTo>
                  <a:lnTo>
                    <a:pt x="249" y="196"/>
                  </a:lnTo>
                  <a:lnTo>
                    <a:pt x="239" y="198"/>
                  </a:lnTo>
                  <a:lnTo>
                    <a:pt x="234" y="193"/>
                  </a:lnTo>
                  <a:lnTo>
                    <a:pt x="228" y="193"/>
                  </a:lnTo>
                  <a:lnTo>
                    <a:pt x="223" y="198"/>
                  </a:lnTo>
                  <a:lnTo>
                    <a:pt x="211" y="201"/>
                  </a:lnTo>
                  <a:lnTo>
                    <a:pt x="205" y="209"/>
                  </a:lnTo>
                  <a:lnTo>
                    <a:pt x="204" y="2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4" name="Freeform 772"/>
            <p:cNvSpPr>
              <a:spLocks/>
            </p:cNvSpPr>
            <p:nvPr/>
          </p:nvSpPr>
          <p:spPr bwMode="gray">
            <a:xfrm>
              <a:off x="4870520" y="2367511"/>
              <a:ext cx="167030" cy="204249"/>
            </a:xfrm>
            <a:custGeom>
              <a:avLst/>
              <a:gdLst/>
              <a:ahLst/>
              <a:cxnLst>
                <a:cxn ang="0">
                  <a:pos x="14" y="88"/>
                </a:cxn>
                <a:cxn ang="0">
                  <a:pos x="10" y="84"/>
                </a:cxn>
                <a:cxn ang="0">
                  <a:pos x="6" y="81"/>
                </a:cxn>
                <a:cxn ang="0">
                  <a:pos x="3" y="79"/>
                </a:cxn>
                <a:cxn ang="0">
                  <a:pos x="5" y="77"/>
                </a:cxn>
                <a:cxn ang="0">
                  <a:pos x="0" y="67"/>
                </a:cxn>
                <a:cxn ang="0">
                  <a:pos x="22" y="56"/>
                </a:cxn>
                <a:cxn ang="0">
                  <a:pos x="28" y="56"/>
                </a:cxn>
                <a:cxn ang="0">
                  <a:pos x="33" y="32"/>
                </a:cxn>
                <a:cxn ang="0">
                  <a:pos x="26" y="27"/>
                </a:cxn>
                <a:cxn ang="0">
                  <a:pos x="27" y="19"/>
                </a:cxn>
                <a:cxn ang="0">
                  <a:pos x="35" y="9"/>
                </a:cxn>
                <a:cxn ang="0">
                  <a:pos x="33" y="1"/>
                </a:cxn>
                <a:cxn ang="0">
                  <a:pos x="38" y="0"/>
                </a:cxn>
                <a:cxn ang="0">
                  <a:pos x="40" y="5"/>
                </a:cxn>
                <a:cxn ang="0">
                  <a:pos x="43" y="10"/>
                </a:cxn>
                <a:cxn ang="0">
                  <a:pos x="51" y="14"/>
                </a:cxn>
                <a:cxn ang="0">
                  <a:pos x="58" y="15"/>
                </a:cxn>
                <a:cxn ang="0">
                  <a:pos x="59" y="19"/>
                </a:cxn>
                <a:cxn ang="0">
                  <a:pos x="66" y="26"/>
                </a:cxn>
                <a:cxn ang="0">
                  <a:pos x="69" y="27"/>
                </a:cxn>
                <a:cxn ang="0">
                  <a:pos x="72" y="32"/>
                </a:cxn>
                <a:cxn ang="0">
                  <a:pos x="67" y="39"/>
                </a:cxn>
                <a:cxn ang="0">
                  <a:pos x="59" y="50"/>
                </a:cxn>
                <a:cxn ang="0">
                  <a:pos x="55" y="52"/>
                </a:cxn>
                <a:cxn ang="0">
                  <a:pos x="51" y="58"/>
                </a:cxn>
                <a:cxn ang="0">
                  <a:pos x="49" y="64"/>
                </a:cxn>
                <a:cxn ang="0">
                  <a:pos x="41" y="72"/>
                </a:cxn>
                <a:cxn ang="0">
                  <a:pos x="41" y="76"/>
                </a:cxn>
                <a:cxn ang="0">
                  <a:pos x="37" y="79"/>
                </a:cxn>
                <a:cxn ang="0">
                  <a:pos x="30" y="80"/>
                </a:cxn>
                <a:cxn ang="0">
                  <a:pos x="27" y="87"/>
                </a:cxn>
                <a:cxn ang="0">
                  <a:pos x="14" y="88"/>
                </a:cxn>
              </a:cxnLst>
              <a:rect l="0" t="0" r="r" b="b"/>
              <a:pathLst>
                <a:path w="72" h="88">
                  <a:moveTo>
                    <a:pt x="14" y="88"/>
                  </a:moveTo>
                  <a:lnTo>
                    <a:pt x="10" y="84"/>
                  </a:lnTo>
                  <a:lnTo>
                    <a:pt x="6" y="81"/>
                  </a:lnTo>
                  <a:lnTo>
                    <a:pt x="3" y="79"/>
                  </a:lnTo>
                  <a:lnTo>
                    <a:pt x="5" y="77"/>
                  </a:lnTo>
                  <a:lnTo>
                    <a:pt x="0" y="67"/>
                  </a:lnTo>
                  <a:lnTo>
                    <a:pt x="22" y="56"/>
                  </a:lnTo>
                  <a:lnTo>
                    <a:pt x="28" y="56"/>
                  </a:lnTo>
                  <a:lnTo>
                    <a:pt x="33" y="32"/>
                  </a:lnTo>
                  <a:lnTo>
                    <a:pt x="26" y="27"/>
                  </a:lnTo>
                  <a:lnTo>
                    <a:pt x="27" y="19"/>
                  </a:lnTo>
                  <a:lnTo>
                    <a:pt x="35" y="9"/>
                  </a:lnTo>
                  <a:lnTo>
                    <a:pt x="33" y="1"/>
                  </a:lnTo>
                  <a:lnTo>
                    <a:pt x="38" y="0"/>
                  </a:lnTo>
                  <a:lnTo>
                    <a:pt x="40" y="5"/>
                  </a:lnTo>
                  <a:lnTo>
                    <a:pt x="43" y="10"/>
                  </a:lnTo>
                  <a:lnTo>
                    <a:pt x="51" y="14"/>
                  </a:lnTo>
                  <a:lnTo>
                    <a:pt x="58" y="15"/>
                  </a:lnTo>
                  <a:lnTo>
                    <a:pt x="59" y="19"/>
                  </a:lnTo>
                  <a:lnTo>
                    <a:pt x="66" y="26"/>
                  </a:lnTo>
                  <a:lnTo>
                    <a:pt x="69" y="27"/>
                  </a:lnTo>
                  <a:lnTo>
                    <a:pt x="72" y="32"/>
                  </a:lnTo>
                  <a:lnTo>
                    <a:pt x="67" y="39"/>
                  </a:lnTo>
                  <a:lnTo>
                    <a:pt x="59" y="50"/>
                  </a:lnTo>
                  <a:lnTo>
                    <a:pt x="55" y="52"/>
                  </a:lnTo>
                  <a:lnTo>
                    <a:pt x="51" y="58"/>
                  </a:lnTo>
                  <a:lnTo>
                    <a:pt x="49" y="64"/>
                  </a:lnTo>
                  <a:lnTo>
                    <a:pt x="41" y="72"/>
                  </a:lnTo>
                  <a:lnTo>
                    <a:pt x="41" y="76"/>
                  </a:lnTo>
                  <a:lnTo>
                    <a:pt x="37" y="79"/>
                  </a:lnTo>
                  <a:lnTo>
                    <a:pt x="30" y="80"/>
                  </a:lnTo>
                  <a:lnTo>
                    <a:pt x="27" y="87"/>
                  </a:lnTo>
                  <a:lnTo>
                    <a:pt x="14" y="8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5" name="Freeform 773"/>
            <p:cNvSpPr>
              <a:spLocks/>
            </p:cNvSpPr>
            <p:nvPr/>
          </p:nvSpPr>
          <p:spPr bwMode="gray">
            <a:xfrm>
              <a:off x="4895397" y="2676549"/>
              <a:ext cx="24877" cy="12433"/>
            </a:xfrm>
            <a:custGeom>
              <a:avLst/>
              <a:gdLst/>
              <a:ahLst/>
              <a:cxnLst>
                <a:cxn ang="0">
                  <a:pos x="2" y="1"/>
                </a:cxn>
                <a:cxn ang="0">
                  <a:pos x="5" y="2"/>
                </a:cxn>
                <a:cxn ang="0">
                  <a:pos x="9" y="0"/>
                </a:cxn>
                <a:cxn ang="0">
                  <a:pos x="11" y="0"/>
                </a:cxn>
                <a:cxn ang="0">
                  <a:pos x="11" y="4"/>
                </a:cxn>
                <a:cxn ang="0">
                  <a:pos x="6" y="5"/>
                </a:cxn>
                <a:cxn ang="0">
                  <a:pos x="0" y="3"/>
                </a:cxn>
                <a:cxn ang="0">
                  <a:pos x="2" y="1"/>
                </a:cxn>
              </a:cxnLst>
              <a:rect l="0" t="0" r="r" b="b"/>
              <a:pathLst>
                <a:path w="11" h="5">
                  <a:moveTo>
                    <a:pt x="2" y="1"/>
                  </a:moveTo>
                  <a:lnTo>
                    <a:pt x="5" y="2"/>
                  </a:lnTo>
                  <a:lnTo>
                    <a:pt x="9" y="0"/>
                  </a:lnTo>
                  <a:lnTo>
                    <a:pt x="11" y="0"/>
                  </a:lnTo>
                  <a:lnTo>
                    <a:pt x="11" y="4"/>
                  </a:lnTo>
                  <a:lnTo>
                    <a:pt x="6" y="5"/>
                  </a:lnTo>
                  <a:lnTo>
                    <a:pt x="0" y="3"/>
                  </a:lnTo>
                  <a:lnTo>
                    <a:pt x="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6" name="Freeform 774"/>
            <p:cNvSpPr>
              <a:spLocks/>
            </p:cNvSpPr>
            <p:nvPr/>
          </p:nvSpPr>
          <p:spPr bwMode="gray">
            <a:xfrm>
              <a:off x="4698160" y="1966118"/>
              <a:ext cx="408690" cy="399617"/>
            </a:xfrm>
            <a:custGeom>
              <a:avLst/>
              <a:gdLst/>
              <a:ahLst/>
              <a:cxnLst>
                <a:cxn ang="0">
                  <a:pos x="159" y="171"/>
                </a:cxn>
                <a:cxn ang="0">
                  <a:pos x="147" y="170"/>
                </a:cxn>
                <a:cxn ang="0">
                  <a:pos x="135" y="169"/>
                </a:cxn>
                <a:cxn ang="0">
                  <a:pos x="122" y="164"/>
                </a:cxn>
                <a:cxn ang="0">
                  <a:pos x="120" y="153"/>
                </a:cxn>
                <a:cxn ang="0">
                  <a:pos x="114" y="150"/>
                </a:cxn>
                <a:cxn ang="0">
                  <a:pos x="90" y="155"/>
                </a:cxn>
                <a:cxn ang="0">
                  <a:pos x="83" y="152"/>
                </a:cxn>
                <a:cxn ang="0">
                  <a:pos x="73" y="144"/>
                </a:cxn>
                <a:cxn ang="0">
                  <a:pos x="65" y="134"/>
                </a:cxn>
                <a:cxn ang="0">
                  <a:pos x="57" y="122"/>
                </a:cxn>
                <a:cxn ang="0">
                  <a:pos x="45" y="116"/>
                </a:cxn>
                <a:cxn ang="0">
                  <a:pos x="35" y="110"/>
                </a:cxn>
                <a:cxn ang="0">
                  <a:pos x="28" y="87"/>
                </a:cxn>
                <a:cxn ang="0">
                  <a:pos x="11" y="71"/>
                </a:cxn>
                <a:cxn ang="0">
                  <a:pos x="17" y="47"/>
                </a:cxn>
                <a:cxn ang="0">
                  <a:pos x="4" y="32"/>
                </a:cxn>
                <a:cxn ang="0">
                  <a:pos x="0" y="4"/>
                </a:cxn>
                <a:cxn ang="0">
                  <a:pos x="15" y="8"/>
                </a:cxn>
                <a:cxn ang="0">
                  <a:pos x="37" y="1"/>
                </a:cxn>
                <a:cxn ang="0">
                  <a:pos x="37" y="14"/>
                </a:cxn>
                <a:cxn ang="0">
                  <a:pos x="45" y="22"/>
                </a:cxn>
                <a:cxn ang="0">
                  <a:pos x="48" y="25"/>
                </a:cxn>
                <a:cxn ang="0">
                  <a:pos x="55" y="28"/>
                </a:cxn>
                <a:cxn ang="0">
                  <a:pos x="56" y="31"/>
                </a:cxn>
                <a:cxn ang="0">
                  <a:pos x="62" y="37"/>
                </a:cxn>
                <a:cxn ang="0">
                  <a:pos x="69" y="39"/>
                </a:cxn>
                <a:cxn ang="0">
                  <a:pos x="77" y="38"/>
                </a:cxn>
                <a:cxn ang="0">
                  <a:pos x="84" y="37"/>
                </a:cxn>
                <a:cxn ang="0">
                  <a:pos x="89" y="37"/>
                </a:cxn>
                <a:cxn ang="0">
                  <a:pos x="92" y="35"/>
                </a:cxn>
                <a:cxn ang="0">
                  <a:pos x="93" y="27"/>
                </a:cxn>
                <a:cxn ang="0">
                  <a:pos x="108" y="19"/>
                </a:cxn>
                <a:cxn ang="0">
                  <a:pos x="133" y="25"/>
                </a:cxn>
                <a:cxn ang="0">
                  <a:pos x="157" y="39"/>
                </a:cxn>
                <a:cxn ang="0">
                  <a:pos x="159" y="59"/>
                </a:cxn>
                <a:cxn ang="0">
                  <a:pos x="154" y="86"/>
                </a:cxn>
                <a:cxn ang="0">
                  <a:pos x="156" y="101"/>
                </a:cxn>
                <a:cxn ang="0">
                  <a:pos x="164" y="104"/>
                </a:cxn>
                <a:cxn ang="0">
                  <a:pos x="156" y="120"/>
                </a:cxn>
                <a:cxn ang="0">
                  <a:pos x="172" y="142"/>
                </a:cxn>
                <a:cxn ang="0">
                  <a:pos x="177" y="150"/>
                </a:cxn>
                <a:cxn ang="0">
                  <a:pos x="165" y="163"/>
                </a:cxn>
                <a:cxn ang="0">
                  <a:pos x="161" y="173"/>
                </a:cxn>
              </a:cxnLst>
              <a:rect l="0" t="0" r="r" b="b"/>
              <a:pathLst>
                <a:path w="177" h="173">
                  <a:moveTo>
                    <a:pt x="161" y="173"/>
                  </a:moveTo>
                  <a:lnTo>
                    <a:pt x="159" y="171"/>
                  </a:lnTo>
                  <a:lnTo>
                    <a:pt x="153" y="171"/>
                  </a:lnTo>
                  <a:lnTo>
                    <a:pt x="147" y="170"/>
                  </a:lnTo>
                  <a:lnTo>
                    <a:pt x="141" y="171"/>
                  </a:lnTo>
                  <a:lnTo>
                    <a:pt x="135" y="169"/>
                  </a:lnTo>
                  <a:lnTo>
                    <a:pt x="126" y="167"/>
                  </a:lnTo>
                  <a:lnTo>
                    <a:pt x="122" y="164"/>
                  </a:lnTo>
                  <a:lnTo>
                    <a:pt x="121" y="160"/>
                  </a:lnTo>
                  <a:lnTo>
                    <a:pt x="120" y="153"/>
                  </a:lnTo>
                  <a:lnTo>
                    <a:pt x="116" y="150"/>
                  </a:lnTo>
                  <a:lnTo>
                    <a:pt x="114" y="150"/>
                  </a:lnTo>
                  <a:lnTo>
                    <a:pt x="108" y="156"/>
                  </a:lnTo>
                  <a:lnTo>
                    <a:pt x="90" y="155"/>
                  </a:lnTo>
                  <a:lnTo>
                    <a:pt x="87" y="153"/>
                  </a:lnTo>
                  <a:lnTo>
                    <a:pt x="83" y="152"/>
                  </a:lnTo>
                  <a:lnTo>
                    <a:pt x="77" y="145"/>
                  </a:lnTo>
                  <a:lnTo>
                    <a:pt x="73" y="144"/>
                  </a:lnTo>
                  <a:lnTo>
                    <a:pt x="66" y="139"/>
                  </a:lnTo>
                  <a:lnTo>
                    <a:pt x="65" y="134"/>
                  </a:lnTo>
                  <a:lnTo>
                    <a:pt x="63" y="129"/>
                  </a:lnTo>
                  <a:lnTo>
                    <a:pt x="57" y="122"/>
                  </a:lnTo>
                  <a:lnTo>
                    <a:pt x="56" y="117"/>
                  </a:lnTo>
                  <a:lnTo>
                    <a:pt x="45" y="116"/>
                  </a:lnTo>
                  <a:lnTo>
                    <a:pt x="40" y="118"/>
                  </a:lnTo>
                  <a:lnTo>
                    <a:pt x="35" y="110"/>
                  </a:lnTo>
                  <a:lnTo>
                    <a:pt x="35" y="98"/>
                  </a:lnTo>
                  <a:lnTo>
                    <a:pt x="28" y="87"/>
                  </a:lnTo>
                  <a:lnTo>
                    <a:pt x="21" y="85"/>
                  </a:lnTo>
                  <a:lnTo>
                    <a:pt x="11" y="71"/>
                  </a:lnTo>
                  <a:lnTo>
                    <a:pt x="20" y="51"/>
                  </a:lnTo>
                  <a:lnTo>
                    <a:pt x="17" y="47"/>
                  </a:lnTo>
                  <a:lnTo>
                    <a:pt x="12" y="47"/>
                  </a:lnTo>
                  <a:lnTo>
                    <a:pt x="4" y="32"/>
                  </a:lnTo>
                  <a:lnTo>
                    <a:pt x="5" y="24"/>
                  </a:lnTo>
                  <a:lnTo>
                    <a:pt x="0" y="4"/>
                  </a:lnTo>
                  <a:lnTo>
                    <a:pt x="4" y="0"/>
                  </a:lnTo>
                  <a:lnTo>
                    <a:pt x="15" y="8"/>
                  </a:lnTo>
                  <a:lnTo>
                    <a:pt x="26" y="5"/>
                  </a:lnTo>
                  <a:lnTo>
                    <a:pt x="37" y="1"/>
                  </a:lnTo>
                  <a:lnTo>
                    <a:pt x="38" y="4"/>
                  </a:lnTo>
                  <a:lnTo>
                    <a:pt x="37" y="14"/>
                  </a:lnTo>
                  <a:lnTo>
                    <a:pt x="43" y="19"/>
                  </a:lnTo>
                  <a:lnTo>
                    <a:pt x="45" y="22"/>
                  </a:lnTo>
                  <a:lnTo>
                    <a:pt x="47" y="24"/>
                  </a:lnTo>
                  <a:lnTo>
                    <a:pt x="48" y="25"/>
                  </a:lnTo>
                  <a:lnTo>
                    <a:pt x="52" y="27"/>
                  </a:lnTo>
                  <a:lnTo>
                    <a:pt x="55" y="28"/>
                  </a:lnTo>
                  <a:lnTo>
                    <a:pt x="56" y="30"/>
                  </a:lnTo>
                  <a:lnTo>
                    <a:pt x="56" y="31"/>
                  </a:lnTo>
                  <a:lnTo>
                    <a:pt x="59" y="34"/>
                  </a:lnTo>
                  <a:lnTo>
                    <a:pt x="62" y="37"/>
                  </a:lnTo>
                  <a:lnTo>
                    <a:pt x="65" y="39"/>
                  </a:lnTo>
                  <a:lnTo>
                    <a:pt x="69" y="39"/>
                  </a:lnTo>
                  <a:lnTo>
                    <a:pt x="73" y="39"/>
                  </a:lnTo>
                  <a:lnTo>
                    <a:pt x="77" y="38"/>
                  </a:lnTo>
                  <a:lnTo>
                    <a:pt x="81" y="37"/>
                  </a:lnTo>
                  <a:lnTo>
                    <a:pt x="84" y="37"/>
                  </a:lnTo>
                  <a:lnTo>
                    <a:pt x="87" y="37"/>
                  </a:lnTo>
                  <a:lnTo>
                    <a:pt x="89" y="37"/>
                  </a:lnTo>
                  <a:lnTo>
                    <a:pt x="91" y="36"/>
                  </a:lnTo>
                  <a:lnTo>
                    <a:pt x="92" y="35"/>
                  </a:lnTo>
                  <a:lnTo>
                    <a:pt x="93" y="34"/>
                  </a:lnTo>
                  <a:lnTo>
                    <a:pt x="93" y="27"/>
                  </a:lnTo>
                  <a:lnTo>
                    <a:pt x="103" y="29"/>
                  </a:lnTo>
                  <a:lnTo>
                    <a:pt x="108" y="19"/>
                  </a:lnTo>
                  <a:lnTo>
                    <a:pt x="130" y="21"/>
                  </a:lnTo>
                  <a:lnTo>
                    <a:pt x="133" y="25"/>
                  </a:lnTo>
                  <a:lnTo>
                    <a:pt x="140" y="26"/>
                  </a:lnTo>
                  <a:lnTo>
                    <a:pt x="157" y="39"/>
                  </a:lnTo>
                  <a:lnTo>
                    <a:pt x="159" y="49"/>
                  </a:lnTo>
                  <a:lnTo>
                    <a:pt x="159" y="59"/>
                  </a:lnTo>
                  <a:lnTo>
                    <a:pt x="152" y="69"/>
                  </a:lnTo>
                  <a:lnTo>
                    <a:pt x="154" y="86"/>
                  </a:lnTo>
                  <a:lnTo>
                    <a:pt x="154" y="95"/>
                  </a:lnTo>
                  <a:lnTo>
                    <a:pt x="156" y="101"/>
                  </a:lnTo>
                  <a:lnTo>
                    <a:pt x="160" y="98"/>
                  </a:lnTo>
                  <a:lnTo>
                    <a:pt x="164" y="104"/>
                  </a:lnTo>
                  <a:lnTo>
                    <a:pt x="159" y="113"/>
                  </a:lnTo>
                  <a:lnTo>
                    <a:pt x="156" y="120"/>
                  </a:lnTo>
                  <a:lnTo>
                    <a:pt x="156" y="127"/>
                  </a:lnTo>
                  <a:lnTo>
                    <a:pt x="172" y="142"/>
                  </a:lnTo>
                  <a:lnTo>
                    <a:pt x="171" y="149"/>
                  </a:lnTo>
                  <a:lnTo>
                    <a:pt x="177" y="150"/>
                  </a:lnTo>
                  <a:lnTo>
                    <a:pt x="177" y="157"/>
                  </a:lnTo>
                  <a:lnTo>
                    <a:pt x="165" y="163"/>
                  </a:lnTo>
                  <a:lnTo>
                    <a:pt x="164" y="172"/>
                  </a:lnTo>
                  <a:lnTo>
                    <a:pt x="161" y="17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7" name="Freeform 775"/>
            <p:cNvSpPr>
              <a:spLocks/>
            </p:cNvSpPr>
            <p:nvPr/>
          </p:nvSpPr>
          <p:spPr bwMode="gray">
            <a:xfrm>
              <a:off x="4943374" y="1770749"/>
              <a:ext cx="364267" cy="262859"/>
            </a:xfrm>
            <a:custGeom>
              <a:avLst/>
              <a:gdLst/>
              <a:ahLst/>
              <a:cxnLst>
                <a:cxn ang="0">
                  <a:pos x="114" y="114"/>
                </a:cxn>
                <a:cxn ang="0">
                  <a:pos x="101" y="111"/>
                </a:cxn>
                <a:cxn ang="0">
                  <a:pos x="97" y="105"/>
                </a:cxn>
                <a:cxn ang="0">
                  <a:pos x="91" y="104"/>
                </a:cxn>
                <a:cxn ang="0">
                  <a:pos x="83" y="99"/>
                </a:cxn>
                <a:cxn ang="0">
                  <a:pos x="74" y="95"/>
                </a:cxn>
                <a:cxn ang="0">
                  <a:pos x="67" y="85"/>
                </a:cxn>
                <a:cxn ang="0">
                  <a:pos x="63" y="72"/>
                </a:cxn>
                <a:cxn ang="0">
                  <a:pos x="58" y="65"/>
                </a:cxn>
                <a:cxn ang="0">
                  <a:pos x="52" y="63"/>
                </a:cxn>
                <a:cxn ang="0">
                  <a:pos x="39" y="57"/>
                </a:cxn>
                <a:cxn ang="0">
                  <a:pos x="40" y="53"/>
                </a:cxn>
                <a:cxn ang="0">
                  <a:pos x="39" y="47"/>
                </a:cxn>
                <a:cxn ang="0">
                  <a:pos x="37" y="43"/>
                </a:cxn>
                <a:cxn ang="0">
                  <a:pos x="31" y="41"/>
                </a:cxn>
                <a:cxn ang="0">
                  <a:pos x="28" y="41"/>
                </a:cxn>
                <a:cxn ang="0">
                  <a:pos x="27" y="43"/>
                </a:cxn>
                <a:cxn ang="0">
                  <a:pos x="25" y="43"/>
                </a:cxn>
                <a:cxn ang="0">
                  <a:pos x="19" y="46"/>
                </a:cxn>
                <a:cxn ang="0">
                  <a:pos x="16" y="57"/>
                </a:cxn>
                <a:cxn ang="0">
                  <a:pos x="1" y="54"/>
                </a:cxn>
                <a:cxn ang="0">
                  <a:pos x="0" y="15"/>
                </a:cxn>
                <a:cxn ang="0">
                  <a:pos x="26" y="0"/>
                </a:cxn>
                <a:cxn ang="0">
                  <a:pos x="52" y="19"/>
                </a:cxn>
                <a:cxn ang="0">
                  <a:pos x="59" y="28"/>
                </a:cxn>
                <a:cxn ang="0">
                  <a:pos x="65" y="27"/>
                </a:cxn>
                <a:cxn ang="0">
                  <a:pos x="74" y="28"/>
                </a:cxn>
                <a:cxn ang="0">
                  <a:pos x="78" y="27"/>
                </a:cxn>
                <a:cxn ang="0">
                  <a:pos x="86" y="32"/>
                </a:cxn>
                <a:cxn ang="0">
                  <a:pos x="90" y="43"/>
                </a:cxn>
                <a:cxn ang="0">
                  <a:pos x="96" y="41"/>
                </a:cxn>
                <a:cxn ang="0">
                  <a:pos x="102" y="59"/>
                </a:cxn>
                <a:cxn ang="0">
                  <a:pos x="105" y="60"/>
                </a:cxn>
                <a:cxn ang="0">
                  <a:pos x="111" y="66"/>
                </a:cxn>
                <a:cxn ang="0">
                  <a:pos x="114" y="65"/>
                </a:cxn>
                <a:cxn ang="0">
                  <a:pos x="118" y="62"/>
                </a:cxn>
                <a:cxn ang="0">
                  <a:pos x="123" y="60"/>
                </a:cxn>
                <a:cxn ang="0">
                  <a:pos x="124" y="54"/>
                </a:cxn>
                <a:cxn ang="0">
                  <a:pos x="130" y="47"/>
                </a:cxn>
                <a:cxn ang="0">
                  <a:pos x="142" y="44"/>
                </a:cxn>
                <a:cxn ang="0">
                  <a:pos x="140" y="51"/>
                </a:cxn>
                <a:cxn ang="0">
                  <a:pos x="134" y="51"/>
                </a:cxn>
                <a:cxn ang="0">
                  <a:pos x="130" y="55"/>
                </a:cxn>
                <a:cxn ang="0">
                  <a:pos x="137" y="56"/>
                </a:cxn>
                <a:cxn ang="0">
                  <a:pos x="147" y="57"/>
                </a:cxn>
                <a:cxn ang="0">
                  <a:pos x="150" y="63"/>
                </a:cxn>
                <a:cxn ang="0">
                  <a:pos x="157" y="64"/>
                </a:cxn>
                <a:cxn ang="0">
                  <a:pos x="157" y="69"/>
                </a:cxn>
                <a:cxn ang="0">
                  <a:pos x="148" y="75"/>
                </a:cxn>
                <a:cxn ang="0">
                  <a:pos x="138" y="77"/>
                </a:cxn>
                <a:cxn ang="0">
                  <a:pos x="139" y="71"/>
                </a:cxn>
                <a:cxn ang="0">
                  <a:pos x="144" y="67"/>
                </a:cxn>
                <a:cxn ang="0">
                  <a:pos x="136" y="64"/>
                </a:cxn>
                <a:cxn ang="0">
                  <a:pos x="126" y="68"/>
                </a:cxn>
                <a:cxn ang="0">
                  <a:pos x="125" y="77"/>
                </a:cxn>
                <a:cxn ang="0">
                  <a:pos x="118" y="79"/>
                </a:cxn>
                <a:cxn ang="0">
                  <a:pos x="111" y="81"/>
                </a:cxn>
                <a:cxn ang="0">
                  <a:pos x="114" y="93"/>
                </a:cxn>
                <a:cxn ang="0">
                  <a:pos x="117" y="97"/>
                </a:cxn>
                <a:cxn ang="0">
                  <a:pos x="115" y="105"/>
                </a:cxn>
                <a:cxn ang="0">
                  <a:pos x="114" y="114"/>
                </a:cxn>
              </a:cxnLst>
              <a:rect l="0" t="0" r="r" b="b"/>
              <a:pathLst>
                <a:path w="157" h="114">
                  <a:moveTo>
                    <a:pt x="114" y="114"/>
                  </a:moveTo>
                  <a:lnTo>
                    <a:pt x="101" y="111"/>
                  </a:lnTo>
                  <a:lnTo>
                    <a:pt x="97" y="105"/>
                  </a:lnTo>
                  <a:lnTo>
                    <a:pt x="91" y="104"/>
                  </a:lnTo>
                  <a:lnTo>
                    <a:pt x="83" y="99"/>
                  </a:lnTo>
                  <a:lnTo>
                    <a:pt x="74" y="95"/>
                  </a:lnTo>
                  <a:lnTo>
                    <a:pt x="67" y="85"/>
                  </a:lnTo>
                  <a:lnTo>
                    <a:pt x="63" y="72"/>
                  </a:lnTo>
                  <a:lnTo>
                    <a:pt x="58" y="65"/>
                  </a:lnTo>
                  <a:lnTo>
                    <a:pt x="52" y="63"/>
                  </a:lnTo>
                  <a:lnTo>
                    <a:pt x="39" y="57"/>
                  </a:lnTo>
                  <a:lnTo>
                    <a:pt x="40" y="53"/>
                  </a:lnTo>
                  <a:lnTo>
                    <a:pt x="39" y="47"/>
                  </a:lnTo>
                  <a:lnTo>
                    <a:pt x="37" y="43"/>
                  </a:lnTo>
                  <a:lnTo>
                    <a:pt x="31" y="41"/>
                  </a:lnTo>
                  <a:lnTo>
                    <a:pt x="28" y="41"/>
                  </a:lnTo>
                  <a:lnTo>
                    <a:pt x="27" y="43"/>
                  </a:lnTo>
                  <a:lnTo>
                    <a:pt x="25" y="43"/>
                  </a:lnTo>
                  <a:lnTo>
                    <a:pt x="19" y="46"/>
                  </a:lnTo>
                  <a:lnTo>
                    <a:pt x="16" y="57"/>
                  </a:lnTo>
                  <a:lnTo>
                    <a:pt x="1" y="54"/>
                  </a:lnTo>
                  <a:lnTo>
                    <a:pt x="0" y="15"/>
                  </a:lnTo>
                  <a:lnTo>
                    <a:pt x="26" y="0"/>
                  </a:lnTo>
                  <a:lnTo>
                    <a:pt x="52" y="19"/>
                  </a:lnTo>
                  <a:lnTo>
                    <a:pt x="59" y="28"/>
                  </a:lnTo>
                  <a:lnTo>
                    <a:pt x="65" y="27"/>
                  </a:lnTo>
                  <a:lnTo>
                    <a:pt x="74" y="28"/>
                  </a:lnTo>
                  <a:lnTo>
                    <a:pt x="78" y="27"/>
                  </a:lnTo>
                  <a:lnTo>
                    <a:pt x="86" y="32"/>
                  </a:lnTo>
                  <a:lnTo>
                    <a:pt x="90" y="43"/>
                  </a:lnTo>
                  <a:lnTo>
                    <a:pt x="96" y="41"/>
                  </a:lnTo>
                  <a:lnTo>
                    <a:pt x="102" y="59"/>
                  </a:lnTo>
                  <a:lnTo>
                    <a:pt x="105" y="60"/>
                  </a:lnTo>
                  <a:lnTo>
                    <a:pt x="111" y="66"/>
                  </a:lnTo>
                  <a:lnTo>
                    <a:pt x="114" y="65"/>
                  </a:lnTo>
                  <a:lnTo>
                    <a:pt x="118" y="62"/>
                  </a:lnTo>
                  <a:lnTo>
                    <a:pt x="123" y="60"/>
                  </a:lnTo>
                  <a:lnTo>
                    <a:pt x="124" y="54"/>
                  </a:lnTo>
                  <a:lnTo>
                    <a:pt x="130" y="47"/>
                  </a:lnTo>
                  <a:lnTo>
                    <a:pt x="142" y="44"/>
                  </a:lnTo>
                  <a:lnTo>
                    <a:pt x="140" y="51"/>
                  </a:lnTo>
                  <a:lnTo>
                    <a:pt x="134" y="51"/>
                  </a:lnTo>
                  <a:lnTo>
                    <a:pt x="130" y="55"/>
                  </a:lnTo>
                  <a:lnTo>
                    <a:pt x="137" y="56"/>
                  </a:lnTo>
                  <a:lnTo>
                    <a:pt x="147" y="57"/>
                  </a:lnTo>
                  <a:lnTo>
                    <a:pt x="150" y="63"/>
                  </a:lnTo>
                  <a:lnTo>
                    <a:pt x="157" y="64"/>
                  </a:lnTo>
                  <a:lnTo>
                    <a:pt x="157" y="69"/>
                  </a:lnTo>
                  <a:lnTo>
                    <a:pt x="148" y="75"/>
                  </a:lnTo>
                  <a:lnTo>
                    <a:pt x="138" y="77"/>
                  </a:lnTo>
                  <a:lnTo>
                    <a:pt x="139" y="71"/>
                  </a:lnTo>
                  <a:lnTo>
                    <a:pt x="144" y="67"/>
                  </a:lnTo>
                  <a:lnTo>
                    <a:pt x="136" y="64"/>
                  </a:lnTo>
                  <a:lnTo>
                    <a:pt x="126" y="68"/>
                  </a:lnTo>
                  <a:lnTo>
                    <a:pt x="125" y="77"/>
                  </a:lnTo>
                  <a:lnTo>
                    <a:pt x="118" y="79"/>
                  </a:lnTo>
                  <a:lnTo>
                    <a:pt x="111" y="81"/>
                  </a:lnTo>
                  <a:lnTo>
                    <a:pt x="114" y="93"/>
                  </a:lnTo>
                  <a:lnTo>
                    <a:pt x="117" y="97"/>
                  </a:lnTo>
                  <a:lnTo>
                    <a:pt x="115" y="105"/>
                  </a:lnTo>
                  <a:lnTo>
                    <a:pt x="114" y="11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8" name="Freeform 776"/>
            <p:cNvSpPr>
              <a:spLocks/>
            </p:cNvSpPr>
            <p:nvPr/>
          </p:nvSpPr>
          <p:spPr bwMode="gray">
            <a:xfrm>
              <a:off x="4879405" y="1864881"/>
              <a:ext cx="298522" cy="230890"/>
            </a:xfrm>
            <a:custGeom>
              <a:avLst/>
              <a:gdLst/>
              <a:ahLst/>
              <a:cxnLst>
                <a:cxn ang="0">
                  <a:pos x="44" y="16"/>
                </a:cxn>
                <a:cxn ang="0">
                  <a:pos x="52" y="2"/>
                </a:cxn>
                <a:cxn ang="0">
                  <a:pos x="55" y="0"/>
                </a:cxn>
                <a:cxn ang="0">
                  <a:pos x="64" y="3"/>
                </a:cxn>
                <a:cxn ang="0">
                  <a:pos x="67" y="12"/>
                </a:cxn>
                <a:cxn ang="0">
                  <a:pos x="79" y="22"/>
                </a:cxn>
                <a:cxn ang="0">
                  <a:pos x="91" y="31"/>
                </a:cxn>
                <a:cxn ang="0">
                  <a:pos x="101" y="54"/>
                </a:cxn>
                <a:cxn ang="0">
                  <a:pos x="118" y="63"/>
                </a:cxn>
                <a:cxn ang="0">
                  <a:pos x="128" y="70"/>
                </a:cxn>
                <a:cxn ang="0">
                  <a:pos x="113" y="81"/>
                </a:cxn>
                <a:cxn ang="0">
                  <a:pos x="93" y="99"/>
                </a:cxn>
                <a:cxn ang="0">
                  <a:pos x="80" y="92"/>
                </a:cxn>
                <a:cxn ang="0">
                  <a:pos x="61" y="69"/>
                </a:cxn>
                <a:cxn ang="0">
                  <a:pos x="51" y="64"/>
                </a:cxn>
                <a:cxn ang="0">
                  <a:pos x="24" y="72"/>
                </a:cxn>
                <a:cxn ang="0">
                  <a:pos x="13" y="50"/>
                </a:cxn>
                <a:cxn ang="0">
                  <a:pos x="10" y="47"/>
                </a:cxn>
                <a:cxn ang="0">
                  <a:pos x="7" y="44"/>
                </a:cxn>
                <a:cxn ang="0">
                  <a:pos x="8" y="43"/>
                </a:cxn>
                <a:cxn ang="0">
                  <a:pos x="11" y="41"/>
                </a:cxn>
                <a:cxn ang="0">
                  <a:pos x="10" y="38"/>
                </a:cxn>
                <a:cxn ang="0">
                  <a:pos x="8" y="36"/>
                </a:cxn>
                <a:cxn ang="0">
                  <a:pos x="6" y="36"/>
                </a:cxn>
                <a:cxn ang="0">
                  <a:pos x="3" y="36"/>
                </a:cxn>
                <a:cxn ang="0">
                  <a:pos x="3" y="32"/>
                </a:cxn>
                <a:cxn ang="0">
                  <a:pos x="5" y="30"/>
                </a:cxn>
                <a:cxn ang="0">
                  <a:pos x="13" y="30"/>
                </a:cxn>
                <a:cxn ang="0">
                  <a:pos x="20" y="26"/>
                </a:cxn>
                <a:cxn ang="0">
                  <a:pos x="20" y="23"/>
                </a:cxn>
                <a:cxn ang="0">
                  <a:pos x="15" y="17"/>
                </a:cxn>
                <a:cxn ang="0">
                  <a:pos x="14" y="12"/>
                </a:cxn>
                <a:cxn ang="0">
                  <a:pos x="11" y="10"/>
                </a:cxn>
                <a:cxn ang="0">
                  <a:pos x="5" y="9"/>
                </a:cxn>
                <a:cxn ang="0">
                  <a:pos x="2" y="11"/>
                </a:cxn>
                <a:cxn ang="0">
                  <a:pos x="0" y="12"/>
                </a:cxn>
                <a:cxn ang="0">
                  <a:pos x="4" y="4"/>
                </a:cxn>
                <a:cxn ang="0">
                  <a:pos x="14" y="6"/>
                </a:cxn>
                <a:cxn ang="0">
                  <a:pos x="28" y="13"/>
                </a:cxn>
              </a:cxnLst>
              <a:rect l="0" t="0" r="r" b="b"/>
              <a:pathLst>
                <a:path w="128" h="99">
                  <a:moveTo>
                    <a:pt x="28" y="13"/>
                  </a:moveTo>
                  <a:lnTo>
                    <a:pt x="44" y="16"/>
                  </a:lnTo>
                  <a:lnTo>
                    <a:pt x="46" y="5"/>
                  </a:lnTo>
                  <a:lnTo>
                    <a:pt x="52" y="2"/>
                  </a:lnTo>
                  <a:lnTo>
                    <a:pt x="54" y="2"/>
                  </a:lnTo>
                  <a:lnTo>
                    <a:pt x="55" y="0"/>
                  </a:lnTo>
                  <a:lnTo>
                    <a:pt x="58" y="0"/>
                  </a:lnTo>
                  <a:lnTo>
                    <a:pt x="64" y="3"/>
                  </a:lnTo>
                  <a:lnTo>
                    <a:pt x="66" y="6"/>
                  </a:lnTo>
                  <a:lnTo>
                    <a:pt x="67" y="12"/>
                  </a:lnTo>
                  <a:lnTo>
                    <a:pt x="66" y="16"/>
                  </a:lnTo>
                  <a:lnTo>
                    <a:pt x="79" y="22"/>
                  </a:lnTo>
                  <a:lnTo>
                    <a:pt x="85" y="24"/>
                  </a:lnTo>
                  <a:lnTo>
                    <a:pt x="91" y="31"/>
                  </a:lnTo>
                  <a:lnTo>
                    <a:pt x="94" y="45"/>
                  </a:lnTo>
                  <a:lnTo>
                    <a:pt x="101" y="54"/>
                  </a:lnTo>
                  <a:lnTo>
                    <a:pt x="110" y="58"/>
                  </a:lnTo>
                  <a:lnTo>
                    <a:pt x="118" y="63"/>
                  </a:lnTo>
                  <a:lnTo>
                    <a:pt x="124" y="64"/>
                  </a:lnTo>
                  <a:lnTo>
                    <a:pt x="128" y="70"/>
                  </a:lnTo>
                  <a:lnTo>
                    <a:pt x="117" y="71"/>
                  </a:lnTo>
                  <a:lnTo>
                    <a:pt x="113" y="81"/>
                  </a:lnTo>
                  <a:lnTo>
                    <a:pt x="95" y="92"/>
                  </a:lnTo>
                  <a:lnTo>
                    <a:pt x="93" y="99"/>
                  </a:lnTo>
                  <a:lnTo>
                    <a:pt x="88" y="94"/>
                  </a:lnTo>
                  <a:lnTo>
                    <a:pt x="80" y="92"/>
                  </a:lnTo>
                  <a:lnTo>
                    <a:pt x="78" y="82"/>
                  </a:lnTo>
                  <a:lnTo>
                    <a:pt x="61" y="69"/>
                  </a:lnTo>
                  <a:lnTo>
                    <a:pt x="54" y="68"/>
                  </a:lnTo>
                  <a:lnTo>
                    <a:pt x="51" y="64"/>
                  </a:lnTo>
                  <a:lnTo>
                    <a:pt x="29" y="62"/>
                  </a:lnTo>
                  <a:lnTo>
                    <a:pt x="24" y="72"/>
                  </a:lnTo>
                  <a:lnTo>
                    <a:pt x="14" y="70"/>
                  </a:lnTo>
                  <a:lnTo>
                    <a:pt x="13" y="50"/>
                  </a:lnTo>
                  <a:lnTo>
                    <a:pt x="12" y="48"/>
                  </a:lnTo>
                  <a:lnTo>
                    <a:pt x="10" y="47"/>
                  </a:lnTo>
                  <a:lnTo>
                    <a:pt x="9" y="45"/>
                  </a:lnTo>
                  <a:lnTo>
                    <a:pt x="7" y="44"/>
                  </a:lnTo>
                  <a:lnTo>
                    <a:pt x="7" y="43"/>
                  </a:lnTo>
                  <a:lnTo>
                    <a:pt x="8" y="43"/>
                  </a:lnTo>
                  <a:lnTo>
                    <a:pt x="10" y="43"/>
                  </a:lnTo>
                  <a:lnTo>
                    <a:pt x="11" y="41"/>
                  </a:lnTo>
                  <a:lnTo>
                    <a:pt x="10" y="40"/>
                  </a:lnTo>
                  <a:lnTo>
                    <a:pt x="10" y="38"/>
                  </a:lnTo>
                  <a:lnTo>
                    <a:pt x="9" y="36"/>
                  </a:lnTo>
                  <a:lnTo>
                    <a:pt x="8" y="36"/>
                  </a:lnTo>
                  <a:lnTo>
                    <a:pt x="7" y="35"/>
                  </a:lnTo>
                  <a:lnTo>
                    <a:pt x="6" y="36"/>
                  </a:lnTo>
                  <a:lnTo>
                    <a:pt x="4" y="36"/>
                  </a:lnTo>
                  <a:lnTo>
                    <a:pt x="3" y="36"/>
                  </a:lnTo>
                  <a:lnTo>
                    <a:pt x="3" y="35"/>
                  </a:lnTo>
                  <a:lnTo>
                    <a:pt x="3" y="32"/>
                  </a:lnTo>
                  <a:lnTo>
                    <a:pt x="4" y="30"/>
                  </a:lnTo>
                  <a:lnTo>
                    <a:pt x="5" y="30"/>
                  </a:lnTo>
                  <a:lnTo>
                    <a:pt x="9" y="30"/>
                  </a:lnTo>
                  <a:lnTo>
                    <a:pt x="13" y="30"/>
                  </a:lnTo>
                  <a:lnTo>
                    <a:pt x="17" y="28"/>
                  </a:lnTo>
                  <a:lnTo>
                    <a:pt x="20" y="26"/>
                  </a:lnTo>
                  <a:lnTo>
                    <a:pt x="21" y="24"/>
                  </a:lnTo>
                  <a:lnTo>
                    <a:pt x="20" y="23"/>
                  </a:lnTo>
                  <a:lnTo>
                    <a:pt x="19" y="21"/>
                  </a:lnTo>
                  <a:lnTo>
                    <a:pt x="15" y="17"/>
                  </a:lnTo>
                  <a:lnTo>
                    <a:pt x="14" y="14"/>
                  </a:lnTo>
                  <a:lnTo>
                    <a:pt x="14" y="12"/>
                  </a:lnTo>
                  <a:lnTo>
                    <a:pt x="13" y="11"/>
                  </a:lnTo>
                  <a:lnTo>
                    <a:pt x="11" y="10"/>
                  </a:lnTo>
                  <a:lnTo>
                    <a:pt x="9" y="9"/>
                  </a:lnTo>
                  <a:lnTo>
                    <a:pt x="5" y="9"/>
                  </a:lnTo>
                  <a:lnTo>
                    <a:pt x="3" y="10"/>
                  </a:lnTo>
                  <a:lnTo>
                    <a:pt x="2" y="11"/>
                  </a:lnTo>
                  <a:lnTo>
                    <a:pt x="1" y="14"/>
                  </a:lnTo>
                  <a:lnTo>
                    <a:pt x="0" y="12"/>
                  </a:lnTo>
                  <a:lnTo>
                    <a:pt x="1" y="9"/>
                  </a:lnTo>
                  <a:lnTo>
                    <a:pt x="4" y="4"/>
                  </a:lnTo>
                  <a:lnTo>
                    <a:pt x="8" y="4"/>
                  </a:lnTo>
                  <a:lnTo>
                    <a:pt x="14" y="6"/>
                  </a:lnTo>
                  <a:lnTo>
                    <a:pt x="20" y="14"/>
                  </a:lnTo>
                  <a:lnTo>
                    <a:pt x="28" y="1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49" name="Freeform 777"/>
            <p:cNvSpPr>
              <a:spLocks/>
            </p:cNvSpPr>
            <p:nvPr/>
          </p:nvSpPr>
          <p:spPr bwMode="gray">
            <a:xfrm>
              <a:off x="5467563" y="2744040"/>
              <a:ext cx="47977" cy="88804"/>
            </a:xfrm>
            <a:custGeom>
              <a:avLst/>
              <a:gdLst/>
              <a:ahLst/>
              <a:cxnLst>
                <a:cxn ang="0">
                  <a:pos x="10" y="5"/>
                </a:cxn>
                <a:cxn ang="0">
                  <a:pos x="11" y="9"/>
                </a:cxn>
                <a:cxn ang="0">
                  <a:pos x="18" y="15"/>
                </a:cxn>
                <a:cxn ang="0">
                  <a:pos x="19" y="22"/>
                </a:cxn>
                <a:cxn ang="0">
                  <a:pos x="20" y="24"/>
                </a:cxn>
                <a:cxn ang="0">
                  <a:pos x="21" y="28"/>
                </a:cxn>
                <a:cxn ang="0">
                  <a:pos x="12" y="38"/>
                </a:cxn>
                <a:cxn ang="0">
                  <a:pos x="6" y="38"/>
                </a:cxn>
                <a:cxn ang="0">
                  <a:pos x="3" y="34"/>
                </a:cxn>
                <a:cxn ang="0">
                  <a:pos x="0" y="15"/>
                </a:cxn>
                <a:cxn ang="0">
                  <a:pos x="1" y="10"/>
                </a:cxn>
                <a:cxn ang="0">
                  <a:pos x="2" y="5"/>
                </a:cxn>
                <a:cxn ang="0">
                  <a:pos x="5" y="0"/>
                </a:cxn>
                <a:cxn ang="0">
                  <a:pos x="8" y="0"/>
                </a:cxn>
                <a:cxn ang="0">
                  <a:pos x="10" y="5"/>
                </a:cxn>
              </a:cxnLst>
              <a:rect l="0" t="0" r="r" b="b"/>
              <a:pathLst>
                <a:path w="21" h="38">
                  <a:moveTo>
                    <a:pt x="10" y="5"/>
                  </a:moveTo>
                  <a:lnTo>
                    <a:pt x="11" y="9"/>
                  </a:lnTo>
                  <a:lnTo>
                    <a:pt x="18" y="15"/>
                  </a:lnTo>
                  <a:lnTo>
                    <a:pt x="19" y="22"/>
                  </a:lnTo>
                  <a:lnTo>
                    <a:pt x="20" y="24"/>
                  </a:lnTo>
                  <a:lnTo>
                    <a:pt x="21" y="28"/>
                  </a:lnTo>
                  <a:lnTo>
                    <a:pt x="12" y="38"/>
                  </a:lnTo>
                  <a:lnTo>
                    <a:pt x="6" y="38"/>
                  </a:lnTo>
                  <a:lnTo>
                    <a:pt x="3" y="34"/>
                  </a:lnTo>
                  <a:lnTo>
                    <a:pt x="0" y="15"/>
                  </a:lnTo>
                  <a:lnTo>
                    <a:pt x="1" y="10"/>
                  </a:lnTo>
                  <a:lnTo>
                    <a:pt x="2" y="5"/>
                  </a:lnTo>
                  <a:lnTo>
                    <a:pt x="5" y="0"/>
                  </a:lnTo>
                  <a:lnTo>
                    <a:pt x="8" y="0"/>
                  </a:lnTo>
                  <a:lnTo>
                    <a:pt x="1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0" name="Freeform 778"/>
            <p:cNvSpPr>
              <a:spLocks/>
            </p:cNvSpPr>
            <p:nvPr/>
          </p:nvSpPr>
          <p:spPr bwMode="gray">
            <a:xfrm>
              <a:off x="5414256" y="2086891"/>
              <a:ext cx="40869" cy="72819"/>
            </a:xfrm>
            <a:custGeom>
              <a:avLst/>
              <a:gdLst/>
              <a:ahLst/>
              <a:cxnLst>
                <a:cxn ang="0">
                  <a:pos x="16" y="31"/>
                </a:cxn>
                <a:cxn ang="0">
                  <a:pos x="16" y="30"/>
                </a:cxn>
                <a:cxn ang="0">
                  <a:pos x="17" y="29"/>
                </a:cxn>
                <a:cxn ang="0">
                  <a:pos x="15" y="23"/>
                </a:cxn>
                <a:cxn ang="0">
                  <a:pos x="11" y="13"/>
                </a:cxn>
                <a:cxn ang="0">
                  <a:pos x="4" y="6"/>
                </a:cxn>
                <a:cxn ang="0">
                  <a:pos x="0" y="5"/>
                </a:cxn>
                <a:cxn ang="0">
                  <a:pos x="6" y="0"/>
                </a:cxn>
                <a:cxn ang="0">
                  <a:pos x="12" y="0"/>
                </a:cxn>
                <a:cxn ang="0">
                  <a:pos x="16" y="4"/>
                </a:cxn>
                <a:cxn ang="0">
                  <a:pos x="17" y="9"/>
                </a:cxn>
                <a:cxn ang="0">
                  <a:pos x="15" y="16"/>
                </a:cxn>
                <a:cxn ang="0">
                  <a:pos x="15" y="20"/>
                </a:cxn>
                <a:cxn ang="0">
                  <a:pos x="17" y="26"/>
                </a:cxn>
                <a:cxn ang="0">
                  <a:pos x="18" y="30"/>
                </a:cxn>
                <a:cxn ang="0">
                  <a:pos x="16" y="31"/>
                </a:cxn>
              </a:cxnLst>
              <a:rect l="0" t="0" r="r" b="b"/>
              <a:pathLst>
                <a:path w="18" h="31">
                  <a:moveTo>
                    <a:pt x="16" y="31"/>
                  </a:moveTo>
                  <a:lnTo>
                    <a:pt x="16" y="30"/>
                  </a:lnTo>
                  <a:lnTo>
                    <a:pt x="17" y="29"/>
                  </a:lnTo>
                  <a:lnTo>
                    <a:pt x="15" y="23"/>
                  </a:lnTo>
                  <a:lnTo>
                    <a:pt x="11" y="13"/>
                  </a:lnTo>
                  <a:lnTo>
                    <a:pt x="4" y="6"/>
                  </a:lnTo>
                  <a:lnTo>
                    <a:pt x="0" y="5"/>
                  </a:lnTo>
                  <a:lnTo>
                    <a:pt x="6" y="0"/>
                  </a:lnTo>
                  <a:lnTo>
                    <a:pt x="12" y="0"/>
                  </a:lnTo>
                  <a:lnTo>
                    <a:pt x="16" y="4"/>
                  </a:lnTo>
                  <a:lnTo>
                    <a:pt x="17" y="9"/>
                  </a:lnTo>
                  <a:lnTo>
                    <a:pt x="15" y="16"/>
                  </a:lnTo>
                  <a:lnTo>
                    <a:pt x="15" y="20"/>
                  </a:lnTo>
                  <a:lnTo>
                    <a:pt x="17" y="26"/>
                  </a:lnTo>
                  <a:lnTo>
                    <a:pt x="18" y="30"/>
                  </a:lnTo>
                  <a:lnTo>
                    <a:pt x="16" y="3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1" name="Freeform 779"/>
            <p:cNvSpPr>
              <a:spLocks/>
            </p:cNvSpPr>
            <p:nvPr/>
          </p:nvSpPr>
          <p:spPr bwMode="gray">
            <a:xfrm>
              <a:off x="5476448" y="2225425"/>
              <a:ext cx="172361" cy="104789"/>
            </a:xfrm>
            <a:custGeom>
              <a:avLst/>
              <a:gdLst/>
              <a:ahLst/>
              <a:cxnLst>
                <a:cxn ang="0">
                  <a:pos x="72" y="28"/>
                </a:cxn>
                <a:cxn ang="0">
                  <a:pos x="74" y="36"/>
                </a:cxn>
                <a:cxn ang="0">
                  <a:pos x="71" y="44"/>
                </a:cxn>
                <a:cxn ang="0">
                  <a:pos x="60" y="46"/>
                </a:cxn>
                <a:cxn ang="0">
                  <a:pos x="50" y="42"/>
                </a:cxn>
                <a:cxn ang="0">
                  <a:pos x="39" y="33"/>
                </a:cxn>
                <a:cxn ang="0">
                  <a:pos x="29" y="32"/>
                </a:cxn>
                <a:cxn ang="0">
                  <a:pos x="12" y="28"/>
                </a:cxn>
                <a:cxn ang="0">
                  <a:pos x="8" y="25"/>
                </a:cxn>
                <a:cxn ang="0">
                  <a:pos x="2" y="23"/>
                </a:cxn>
                <a:cxn ang="0">
                  <a:pos x="0" y="15"/>
                </a:cxn>
                <a:cxn ang="0">
                  <a:pos x="2" y="8"/>
                </a:cxn>
                <a:cxn ang="0">
                  <a:pos x="5" y="1"/>
                </a:cxn>
                <a:cxn ang="0">
                  <a:pos x="16" y="0"/>
                </a:cxn>
                <a:cxn ang="0">
                  <a:pos x="28" y="10"/>
                </a:cxn>
                <a:cxn ang="0">
                  <a:pos x="39" y="15"/>
                </a:cxn>
                <a:cxn ang="0">
                  <a:pos x="50" y="23"/>
                </a:cxn>
                <a:cxn ang="0">
                  <a:pos x="72" y="28"/>
                </a:cxn>
              </a:cxnLst>
              <a:rect l="0" t="0" r="r" b="b"/>
              <a:pathLst>
                <a:path w="74" h="46">
                  <a:moveTo>
                    <a:pt x="72" y="28"/>
                  </a:moveTo>
                  <a:lnTo>
                    <a:pt x="74" y="36"/>
                  </a:lnTo>
                  <a:lnTo>
                    <a:pt x="71" y="44"/>
                  </a:lnTo>
                  <a:lnTo>
                    <a:pt x="60" y="46"/>
                  </a:lnTo>
                  <a:lnTo>
                    <a:pt x="50" y="42"/>
                  </a:lnTo>
                  <a:lnTo>
                    <a:pt x="39" y="33"/>
                  </a:lnTo>
                  <a:lnTo>
                    <a:pt x="29" y="32"/>
                  </a:lnTo>
                  <a:lnTo>
                    <a:pt x="12" y="28"/>
                  </a:lnTo>
                  <a:lnTo>
                    <a:pt x="8" y="25"/>
                  </a:lnTo>
                  <a:lnTo>
                    <a:pt x="2" y="23"/>
                  </a:lnTo>
                  <a:lnTo>
                    <a:pt x="0" y="15"/>
                  </a:lnTo>
                  <a:lnTo>
                    <a:pt x="2" y="8"/>
                  </a:lnTo>
                  <a:lnTo>
                    <a:pt x="5" y="1"/>
                  </a:lnTo>
                  <a:lnTo>
                    <a:pt x="16" y="0"/>
                  </a:lnTo>
                  <a:lnTo>
                    <a:pt x="28" y="10"/>
                  </a:lnTo>
                  <a:lnTo>
                    <a:pt x="39" y="15"/>
                  </a:lnTo>
                  <a:lnTo>
                    <a:pt x="50" y="23"/>
                  </a:lnTo>
                  <a:lnTo>
                    <a:pt x="72" y="2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2" name="Freeform 780"/>
            <p:cNvSpPr>
              <a:spLocks/>
            </p:cNvSpPr>
            <p:nvPr/>
          </p:nvSpPr>
          <p:spPr bwMode="gray">
            <a:xfrm>
              <a:off x="5344956" y="2101100"/>
              <a:ext cx="106615" cy="58611"/>
            </a:xfrm>
            <a:custGeom>
              <a:avLst/>
              <a:gdLst/>
              <a:ahLst/>
              <a:cxnLst>
                <a:cxn ang="0">
                  <a:pos x="46" y="24"/>
                </a:cxn>
                <a:cxn ang="0">
                  <a:pos x="44" y="25"/>
                </a:cxn>
                <a:cxn ang="0">
                  <a:pos x="18" y="7"/>
                </a:cxn>
                <a:cxn ang="0">
                  <a:pos x="1" y="4"/>
                </a:cxn>
                <a:cxn ang="0">
                  <a:pos x="0" y="4"/>
                </a:cxn>
                <a:cxn ang="0">
                  <a:pos x="0" y="1"/>
                </a:cxn>
                <a:cxn ang="0">
                  <a:pos x="9" y="0"/>
                </a:cxn>
                <a:cxn ang="0">
                  <a:pos x="18" y="2"/>
                </a:cxn>
                <a:cxn ang="0">
                  <a:pos x="30" y="0"/>
                </a:cxn>
                <a:cxn ang="0">
                  <a:pos x="32" y="1"/>
                </a:cxn>
                <a:cxn ang="0">
                  <a:pos x="35" y="5"/>
                </a:cxn>
                <a:cxn ang="0">
                  <a:pos x="39" y="8"/>
                </a:cxn>
                <a:cxn ang="0">
                  <a:pos x="41" y="15"/>
                </a:cxn>
                <a:cxn ang="0">
                  <a:pos x="45" y="22"/>
                </a:cxn>
                <a:cxn ang="0">
                  <a:pos x="46" y="24"/>
                </a:cxn>
              </a:cxnLst>
              <a:rect l="0" t="0" r="r" b="b"/>
              <a:pathLst>
                <a:path w="46" h="25">
                  <a:moveTo>
                    <a:pt x="46" y="24"/>
                  </a:moveTo>
                  <a:lnTo>
                    <a:pt x="44" y="25"/>
                  </a:lnTo>
                  <a:lnTo>
                    <a:pt x="18" y="7"/>
                  </a:lnTo>
                  <a:lnTo>
                    <a:pt x="1" y="4"/>
                  </a:lnTo>
                  <a:lnTo>
                    <a:pt x="0" y="4"/>
                  </a:lnTo>
                  <a:lnTo>
                    <a:pt x="0" y="1"/>
                  </a:lnTo>
                  <a:lnTo>
                    <a:pt x="9" y="0"/>
                  </a:lnTo>
                  <a:lnTo>
                    <a:pt x="18" y="2"/>
                  </a:lnTo>
                  <a:lnTo>
                    <a:pt x="30" y="0"/>
                  </a:lnTo>
                  <a:lnTo>
                    <a:pt x="32" y="1"/>
                  </a:lnTo>
                  <a:lnTo>
                    <a:pt x="35" y="5"/>
                  </a:lnTo>
                  <a:lnTo>
                    <a:pt x="39" y="8"/>
                  </a:lnTo>
                  <a:lnTo>
                    <a:pt x="41" y="15"/>
                  </a:lnTo>
                  <a:lnTo>
                    <a:pt x="45" y="22"/>
                  </a:lnTo>
                  <a:lnTo>
                    <a:pt x="46" y="2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3" name="Freeform 781"/>
            <p:cNvSpPr>
              <a:spLocks/>
            </p:cNvSpPr>
            <p:nvPr/>
          </p:nvSpPr>
          <p:spPr bwMode="gray">
            <a:xfrm>
              <a:off x="5414256" y="2099323"/>
              <a:ext cx="37315" cy="58611"/>
            </a:xfrm>
            <a:custGeom>
              <a:avLst/>
              <a:gdLst/>
              <a:ahLst/>
              <a:cxnLst>
                <a:cxn ang="0">
                  <a:pos x="0" y="0"/>
                </a:cxn>
                <a:cxn ang="0">
                  <a:pos x="4" y="1"/>
                </a:cxn>
                <a:cxn ang="0">
                  <a:pos x="11" y="8"/>
                </a:cxn>
                <a:cxn ang="0">
                  <a:pos x="15" y="18"/>
                </a:cxn>
                <a:cxn ang="0">
                  <a:pos x="17" y="24"/>
                </a:cxn>
                <a:cxn ang="0">
                  <a:pos x="16" y="25"/>
                </a:cxn>
                <a:cxn ang="0">
                  <a:pos x="15" y="23"/>
                </a:cxn>
                <a:cxn ang="0">
                  <a:pos x="11" y="16"/>
                </a:cxn>
                <a:cxn ang="0">
                  <a:pos x="9" y="9"/>
                </a:cxn>
                <a:cxn ang="0">
                  <a:pos x="5" y="6"/>
                </a:cxn>
                <a:cxn ang="0">
                  <a:pos x="2" y="2"/>
                </a:cxn>
                <a:cxn ang="0">
                  <a:pos x="0" y="1"/>
                </a:cxn>
                <a:cxn ang="0">
                  <a:pos x="0" y="0"/>
                </a:cxn>
              </a:cxnLst>
              <a:rect l="0" t="0" r="r" b="b"/>
              <a:pathLst>
                <a:path w="17" h="25">
                  <a:moveTo>
                    <a:pt x="0" y="0"/>
                  </a:moveTo>
                  <a:lnTo>
                    <a:pt x="4" y="1"/>
                  </a:lnTo>
                  <a:lnTo>
                    <a:pt x="11" y="8"/>
                  </a:lnTo>
                  <a:lnTo>
                    <a:pt x="15" y="18"/>
                  </a:lnTo>
                  <a:lnTo>
                    <a:pt x="17" y="24"/>
                  </a:lnTo>
                  <a:lnTo>
                    <a:pt x="16" y="25"/>
                  </a:lnTo>
                  <a:lnTo>
                    <a:pt x="15" y="23"/>
                  </a:lnTo>
                  <a:lnTo>
                    <a:pt x="11" y="16"/>
                  </a:lnTo>
                  <a:lnTo>
                    <a:pt x="9" y="9"/>
                  </a:lnTo>
                  <a:lnTo>
                    <a:pt x="5" y="6"/>
                  </a:lnTo>
                  <a:lnTo>
                    <a:pt x="2" y="2"/>
                  </a:lnTo>
                  <a:lnTo>
                    <a:pt x="0"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4" name="Freeform 782"/>
            <p:cNvSpPr>
              <a:spLocks/>
            </p:cNvSpPr>
            <p:nvPr/>
          </p:nvSpPr>
          <p:spPr bwMode="gray">
            <a:xfrm>
              <a:off x="5199249" y="1918164"/>
              <a:ext cx="165253" cy="126101"/>
            </a:xfrm>
            <a:custGeom>
              <a:avLst/>
              <a:gdLst/>
              <a:ahLst/>
              <a:cxnLst>
                <a:cxn ang="0">
                  <a:pos x="66" y="48"/>
                </a:cxn>
                <a:cxn ang="0">
                  <a:pos x="63" y="46"/>
                </a:cxn>
                <a:cxn ang="0">
                  <a:pos x="57" y="46"/>
                </a:cxn>
                <a:cxn ang="0">
                  <a:pos x="49" y="53"/>
                </a:cxn>
                <a:cxn ang="0">
                  <a:pos x="38" y="54"/>
                </a:cxn>
                <a:cxn ang="0">
                  <a:pos x="39" y="45"/>
                </a:cxn>
                <a:cxn ang="0">
                  <a:pos x="38" y="35"/>
                </a:cxn>
                <a:cxn ang="0">
                  <a:pos x="33" y="31"/>
                </a:cxn>
                <a:cxn ang="0">
                  <a:pos x="27" y="38"/>
                </a:cxn>
                <a:cxn ang="0">
                  <a:pos x="23" y="44"/>
                </a:cxn>
                <a:cxn ang="0">
                  <a:pos x="10" y="51"/>
                </a:cxn>
                <a:cxn ang="0">
                  <a:pos x="3" y="50"/>
                </a:cxn>
                <a:cxn ang="0">
                  <a:pos x="4" y="41"/>
                </a:cxn>
                <a:cxn ang="0">
                  <a:pos x="6" y="33"/>
                </a:cxn>
                <a:cxn ang="0">
                  <a:pos x="3" y="29"/>
                </a:cxn>
                <a:cxn ang="0">
                  <a:pos x="0" y="17"/>
                </a:cxn>
                <a:cxn ang="0">
                  <a:pos x="7" y="15"/>
                </a:cxn>
                <a:cxn ang="0">
                  <a:pos x="14" y="13"/>
                </a:cxn>
                <a:cxn ang="0">
                  <a:pos x="15" y="4"/>
                </a:cxn>
                <a:cxn ang="0">
                  <a:pos x="25" y="0"/>
                </a:cxn>
                <a:cxn ang="0">
                  <a:pos x="33" y="3"/>
                </a:cxn>
                <a:cxn ang="0">
                  <a:pos x="28" y="7"/>
                </a:cxn>
                <a:cxn ang="0">
                  <a:pos x="27" y="13"/>
                </a:cxn>
                <a:cxn ang="0">
                  <a:pos x="18" y="19"/>
                </a:cxn>
                <a:cxn ang="0">
                  <a:pos x="19" y="22"/>
                </a:cxn>
                <a:cxn ang="0">
                  <a:pos x="24" y="20"/>
                </a:cxn>
                <a:cxn ang="0">
                  <a:pos x="29" y="20"/>
                </a:cxn>
                <a:cxn ang="0">
                  <a:pos x="33" y="19"/>
                </a:cxn>
                <a:cxn ang="0">
                  <a:pos x="41" y="18"/>
                </a:cxn>
                <a:cxn ang="0">
                  <a:pos x="42" y="22"/>
                </a:cxn>
                <a:cxn ang="0">
                  <a:pos x="50" y="22"/>
                </a:cxn>
                <a:cxn ang="0">
                  <a:pos x="58" y="19"/>
                </a:cxn>
                <a:cxn ang="0">
                  <a:pos x="60" y="29"/>
                </a:cxn>
                <a:cxn ang="0">
                  <a:pos x="69" y="31"/>
                </a:cxn>
                <a:cxn ang="0">
                  <a:pos x="71" y="38"/>
                </a:cxn>
                <a:cxn ang="0">
                  <a:pos x="66" y="48"/>
                </a:cxn>
              </a:cxnLst>
              <a:rect l="0" t="0" r="r" b="b"/>
              <a:pathLst>
                <a:path w="71" h="54">
                  <a:moveTo>
                    <a:pt x="66" y="48"/>
                  </a:moveTo>
                  <a:lnTo>
                    <a:pt x="63" y="46"/>
                  </a:lnTo>
                  <a:lnTo>
                    <a:pt x="57" y="46"/>
                  </a:lnTo>
                  <a:lnTo>
                    <a:pt x="49" y="53"/>
                  </a:lnTo>
                  <a:lnTo>
                    <a:pt x="38" y="54"/>
                  </a:lnTo>
                  <a:lnTo>
                    <a:pt x="39" y="45"/>
                  </a:lnTo>
                  <a:lnTo>
                    <a:pt x="38" y="35"/>
                  </a:lnTo>
                  <a:lnTo>
                    <a:pt x="33" y="31"/>
                  </a:lnTo>
                  <a:lnTo>
                    <a:pt x="27" y="38"/>
                  </a:lnTo>
                  <a:lnTo>
                    <a:pt x="23" y="44"/>
                  </a:lnTo>
                  <a:lnTo>
                    <a:pt x="10" y="51"/>
                  </a:lnTo>
                  <a:lnTo>
                    <a:pt x="3" y="50"/>
                  </a:lnTo>
                  <a:lnTo>
                    <a:pt x="4" y="41"/>
                  </a:lnTo>
                  <a:lnTo>
                    <a:pt x="6" y="33"/>
                  </a:lnTo>
                  <a:lnTo>
                    <a:pt x="3" y="29"/>
                  </a:lnTo>
                  <a:lnTo>
                    <a:pt x="0" y="17"/>
                  </a:lnTo>
                  <a:lnTo>
                    <a:pt x="7" y="15"/>
                  </a:lnTo>
                  <a:lnTo>
                    <a:pt x="14" y="13"/>
                  </a:lnTo>
                  <a:lnTo>
                    <a:pt x="15" y="4"/>
                  </a:lnTo>
                  <a:lnTo>
                    <a:pt x="25" y="0"/>
                  </a:lnTo>
                  <a:lnTo>
                    <a:pt x="33" y="3"/>
                  </a:lnTo>
                  <a:lnTo>
                    <a:pt x="28" y="7"/>
                  </a:lnTo>
                  <a:lnTo>
                    <a:pt x="27" y="13"/>
                  </a:lnTo>
                  <a:lnTo>
                    <a:pt x="18" y="19"/>
                  </a:lnTo>
                  <a:lnTo>
                    <a:pt x="19" y="22"/>
                  </a:lnTo>
                  <a:lnTo>
                    <a:pt x="24" y="20"/>
                  </a:lnTo>
                  <a:lnTo>
                    <a:pt x="29" y="20"/>
                  </a:lnTo>
                  <a:lnTo>
                    <a:pt x="33" y="19"/>
                  </a:lnTo>
                  <a:lnTo>
                    <a:pt x="41" y="18"/>
                  </a:lnTo>
                  <a:lnTo>
                    <a:pt x="42" y="22"/>
                  </a:lnTo>
                  <a:lnTo>
                    <a:pt x="50" y="22"/>
                  </a:lnTo>
                  <a:lnTo>
                    <a:pt x="58" y="19"/>
                  </a:lnTo>
                  <a:lnTo>
                    <a:pt x="60" y="29"/>
                  </a:lnTo>
                  <a:lnTo>
                    <a:pt x="69" y="31"/>
                  </a:lnTo>
                  <a:lnTo>
                    <a:pt x="71" y="38"/>
                  </a:lnTo>
                  <a:lnTo>
                    <a:pt x="66" y="48"/>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5" name="Freeform 783"/>
            <p:cNvSpPr>
              <a:spLocks/>
            </p:cNvSpPr>
            <p:nvPr/>
          </p:nvSpPr>
          <p:spPr bwMode="gray">
            <a:xfrm>
              <a:off x="5241895" y="1840016"/>
              <a:ext cx="230999" cy="129654"/>
            </a:xfrm>
            <a:custGeom>
              <a:avLst/>
              <a:gdLst/>
              <a:ahLst/>
              <a:cxnLst>
                <a:cxn ang="0">
                  <a:pos x="40" y="53"/>
                </a:cxn>
                <a:cxn ang="0">
                  <a:pos x="32" y="56"/>
                </a:cxn>
                <a:cxn ang="0">
                  <a:pos x="24" y="56"/>
                </a:cxn>
                <a:cxn ang="0">
                  <a:pos x="23" y="52"/>
                </a:cxn>
                <a:cxn ang="0">
                  <a:pos x="15" y="53"/>
                </a:cxn>
                <a:cxn ang="0">
                  <a:pos x="11" y="54"/>
                </a:cxn>
                <a:cxn ang="0">
                  <a:pos x="6" y="54"/>
                </a:cxn>
                <a:cxn ang="0">
                  <a:pos x="1" y="56"/>
                </a:cxn>
                <a:cxn ang="0">
                  <a:pos x="0" y="53"/>
                </a:cxn>
                <a:cxn ang="0">
                  <a:pos x="9" y="47"/>
                </a:cxn>
                <a:cxn ang="0">
                  <a:pos x="19" y="45"/>
                </a:cxn>
                <a:cxn ang="0">
                  <a:pos x="28" y="39"/>
                </a:cxn>
                <a:cxn ang="0">
                  <a:pos x="28" y="34"/>
                </a:cxn>
                <a:cxn ang="0">
                  <a:pos x="21" y="33"/>
                </a:cxn>
                <a:cxn ang="0">
                  <a:pos x="18" y="27"/>
                </a:cxn>
                <a:cxn ang="0">
                  <a:pos x="8" y="26"/>
                </a:cxn>
                <a:cxn ang="0">
                  <a:pos x="1" y="25"/>
                </a:cxn>
                <a:cxn ang="0">
                  <a:pos x="5" y="21"/>
                </a:cxn>
                <a:cxn ang="0">
                  <a:pos x="11" y="21"/>
                </a:cxn>
                <a:cxn ang="0">
                  <a:pos x="13" y="14"/>
                </a:cxn>
                <a:cxn ang="0">
                  <a:pos x="18" y="9"/>
                </a:cxn>
                <a:cxn ang="0">
                  <a:pos x="24" y="9"/>
                </a:cxn>
                <a:cxn ang="0">
                  <a:pos x="29" y="13"/>
                </a:cxn>
                <a:cxn ang="0">
                  <a:pos x="39" y="12"/>
                </a:cxn>
                <a:cxn ang="0">
                  <a:pos x="37" y="6"/>
                </a:cxn>
                <a:cxn ang="0">
                  <a:pos x="46" y="0"/>
                </a:cxn>
                <a:cxn ang="0">
                  <a:pos x="51" y="2"/>
                </a:cxn>
                <a:cxn ang="0">
                  <a:pos x="55" y="8"/>
                </a:cxn>
                <a:cxn ang="0">
                  <a:pos x="68" y="3"/>
                </a:cxn>
                <a:cxn ang="0">
                  <a:pos x="84" y="6"/>
                </a:cxn>
                <a:cxn ang="0">
                  <a:pos x="96" y="10"/>
                </a:cxn>
                <a:cxn ang="0">
                  <a:pos x="100" y="14"/>
                </a:cxn>
                <a:cxn ang="0">
                  <a:pos x="93" y="24"/>
                </a:cxn>
                <a:cxn ang="0">
                  <a:pos x="83" y="27"/>
                </a:cxn>
                <a:cxn ang="0">
                  <a:pos x="75" y="33"/>
                </a:cxn>
                <a:cxn ang="0">
                  <a:pos x="69" y="34"/>
                </a:cxn>
                <a:cxn ang="0">
                  <a:pos x="68" y="42"/>
                </a:cxn>
                <a:cxn ang="0">
                  <a:pos x="62" y="43"/>
                </a:cxn>
                <a:cxn ang="0">
                  <a:pos x="57" y="38"/>
                </a:cxn>
                <a:cxn ang="0">
                  <a:pos x="43" y="47"/>
                </a:cxn>
                <a:cxn ang="0">
                  <a:pos x="40" y="53"/>
                </a:cxn>
              </a:cxnLst>
              <a:rect l="0" t="0" r="r" b="b"/>
              <a:pathLst>
                <a:path w="100" h="56">
                  <a:moveTo>
                    <a:pt x="40" y="53"/>
                  </a:moveTo>
                  <a:lnTo>
                    <a:pt x="32" y="56"/>
                  </a:lnTo>
                  <a:lnTo>
                    <a:pt x="24" y="56"/>
                  </a:lnTo>
                  <a:lnTo>
                    <a:pt x="23" y="52"/>
                  </a:lnTo>
                  <a:lnTo>
                    <a:pt x="15" y="53"/>
                  </a:lnTo>
                  <a:lnTo>
                    <a:pt x="11" y="54"/>
                  </a:lnTo>
                  <a:lnTo>
                    <a:pt x="6" y="54"/>
                  </a:lnTo>
                  <a:lnTo>
                    <a:pt x="1" y="56"/>
                  </a:lnTo>
                  <a:lnTo>
                    <a:pt x="0" y="53"/>
                  </a:lnTo>
                  <a:lnTo>
                    <a:pt x="9" y="47"/>
                  </a:lnTo>
                  <a:lnTo>
                    <a:pt x="19" y="45"/>
                  </a:lnTo>
                  <a:lnTo>
                    <a:pt x="28" y="39"/>
                  </a:lnTo>
                  <a:lnTo>
                    <a:pt x="28" y="34"/>
                  </a:lnTo>
                  <a:lnTo>
                    <a:pt x="21" y="33"/>
                  </a:lnTo>
                  <a:lnTo>
                    <a:pt x="18" y="27"/>
                  </a:lnTo>
                  <a:lnTo>
                    <a:pt x="8" y="26"/>
                  </a:lnTo>
                  <a:lnTo>
                    <a:pt x="1" y="25"/>
                  </a:lnTo>
                  <a:lnTo>
                    <a:pt x="5" y="21"/>
                  </a:lnTo>
                  <a:lnTo>
                    <a:pt x="11" y="21"/>
                  </a:lnTo>
                  <a:lnTo>
                    <a:pt x="13" y="14"/>
                  </a:lnTo>
                  <a:lnTo>
                    <a:pt x="18" y="9"/>
                  </a:lnTo>
                  <a:lnTo>
                    <a:pt x="24" y="9"/>
                  </a:lnTo>
                  <a:lnTo>
                    <a:pt x="29" y="13"/>
                  </a:lnTo>
                  <a:lnTo>
                    <a:pt x="39" y="12"/>
                  </a:lnTo>
                  <a:lnTo>
                    <a:pt x="37" y="6"/>
                  </a:lnTo>
                  <a:lnTo>
                    <a:pt x="46" y="0"/>
                  </a:lnTo>
                  <a:lnTo>
                    <a:pt x="51" y="2"/>
                  </a:lnTo>
                  <a:lnTo>
                    <a:pt x="55" y="8"/>
                  </a:lnTo>
                  <a:lnTo>
                    <a:pt x="68" y="3"/>
                  </a:lnTo>
                  <a:lnTo>
                    <a:pt x="84" y="6"/>
                  </a:lnTo>
                  <a:lnTo>
                    <a:pt x="96" y="10"/>
                  </a:lnTo>
                  <a:lnTo>
                    <a:pt x="100" y="14"/>
                  </a:lnTo>
                  <a:lnTo>
                    <a:pt x="93" y="24"/>
                  </a:lnTo>
                  <a:lnTo>
                    <a:pt x="83" y="27"/>
                  </a:lnTo>
                  <a:lnTo>
                    <a:pt x="75" y="33"/>
                  </a:lnTo>
                  <a:lnTo>
                    <a:pt x="69" y="34"/>
                  </a:lnTo>
                  <a:lnTo>
                    <a:pt x="68" y="42"/>
                  </a:lnTo>
                  <a:lnTo>
                    <a:pt x="62" y="43"/>
                  </a:lnTo>
                  <a:lnTo>
                    <a:pt x="57" y="38"/>
                  </a:lnTo>
                  <a:lnTo>
                    <a:pt x="43" y="47"/>
                  </a:lnTo>
                  <a:lnTo>
                    <a:pt x="40" y="5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6" name="Freeform 784"/>
            <p:cNvSpPr>
              <a:spLocks/>
            </p:cNvSpPr>
            <p:nvPr/>
          </p:nvSpPr>
          <p:spPr bwMode="gray">
            <a:xfrm>
              <a:off x="5400041" y="2086891"/>
              <a:ext cx="14215" cy="12433"/>
            </a:xfrm>
            <a:custGeom>
              <a:avLst/>
              <a:gdLst/>
              <a:ahLst/>
              <a:cxnLst>
                <a:cxn ang="0">
                  <a:pos x="0" y="0"/>
                </a:cxn>
                <a:cxn ang="0">
                  <a:pos x="6" y="5"/>
                </a:cxn>
                <a:cxn ang="0">
                  <a:pos x="5" y="5"/>
                </a:cxn>
                <a:cxn ang="0">
                  <a:pos x="0" y="0"/>
                </a:cxn>
              </a:cxnLst>
              <a:rect l="0" t="0" r="r" b="b"/>
              <a:pathLst>
                <a:path w="6" h="5">
                  <a:moveTo>
                    <a:pt x="0" y="0"/>
                  </a:moveTo>
                  <a:lnTo>
                    <a:pt x="6" y="5"/>
                  </a:lnTo>
                  <a:lnTo>
                    <a:pt x="5" y="5"/>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7" name="Freeform 785"/>
            <p:cNvSpPr>
              <a:spLocks/>
            </p:cNvSpPr>
            <p:nvPr/>
          </p:nvSpPr>
          <p:spPr bwMode="gray">
            <a:xfrm>
              <a:off x="5339626" y="2099323"/>
              <a:ext cx="74630" cy="12433"/>
            </a:xfrm>
            <a:custGeom>
              <a:avLst/>
              <a:gdLst/>
              <a:ahLst/>
              <a:cxnLst>
                <a:cxn ang="0">
                  <a:pos x="32" y="1"/>
                </a:cxn>
                <a:cxn ang="0">
                  <a:pos x="20" y="3"/>
                </a:cxn>
                <a:cxn ang="0">
                  <a:pos x="11" y="1"/>
                </a:cxn>
                <a:cxn ang="0">
                  <a:pos x="2" y="2"/>
                </a:cxn>
                <a:cxn ang="0">
                  <a:pos x="2" y="5"/>
                </a:cxn>
                <a:cxn ang="0">
                  <a:pos x="0" y="4"/>
                </a:cxn>
                <a:cxn ang="0">
                  <a:pos x="2" y="0"/>
                </a:cxn>
                <a:cxn ang="0">
                  <a:pos x="27" y="0"/>
                </a:cxn>
                <a:cxn ang="0">
                  <a:pos x="31" y="0"/>
                </a:cxn>
                <a:cxn ang="0">
                  <a:pos x="31" y="1"/>
                </a:cxn>
                <a:cxn ang="0">
                  <a:pos x="32" y="1"/>
                </a:cxn>
              </a:cxnLst>
              <a:rect l="0" t="0" r="r" b="b"/>
              <a:pathLst>
                <a:path w="32" h="5">
                  <a:moveTo>
                    <a:pt x="32" y="1"/>
                  </a:moveTo>
                  <a:lnTo>
                    <a:pt x="20" y="3"/>
                  </a:lnTo>
                  <a:lnTo>
                    <a:pt x="11" y="1"/>
                  </a:lnTo>
                  <a:lnTo>
                    <a:pt x="2" y="2"/>
                  </a:lnTo>
                  <a:lnTo>
                    <a:pt x="2" y="5"/>
                  </a:lnTo>
                  <a:lnTo>
                    <a:pt x="0" y="4"/>
                  </a:lnTo>
                  <a:lnTo>
                    <a:pt x="2" y="0"/>
                  </a:lnTo>
                  <a:lnTo>
                    <a:pt x="27" y="0"/>
                  </a:lnTo>
                  <a:lnTo>
                    <a:pt x="31" y="0"/>
                  </a:lnTo>
                  <a:lnTo>
                    <a:pt x="31" y="1"/>
                  </a:lnTo>
                  <a:lnTo>
                    <a:pt x="32" y="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8" name="Freeform 786"/>
            <p:cNvSpPr>
              <a:spLocks/>
            </p:cNvSpPr>
            <p:nvPr/>
          </p:nvSpPr>
          <p:spPr bwMode="gray">
            <a:xfrm>
              <a:off x="5057096" y="2037161"/>
              <a:ext cx="353606" cy="365872"/>
            </a:xfrm>
            <a:custGeom>
              <a:avLst/>
              <a:gdLst/>
              <a:ahLst/>
              <a:cxnLst>
                <a:cxn ang="0">
                  <a:pos x="124" y="32"/>
                </a:cxn>
                <a:cxn ang="0">
                  <a:pos x="123" y="48"/>
                </a:cxn>
                <a:cxn ang="0">
                  <a:pos x="130" y="51"/>
                </a:cxn>
                <a:cxn ang="0">
                  <a:pos x="136" y="58"/>
                </a:cxn>
                <a:cxn ang="0">
                  <a:pos x="134" y="64"/>
                </a:cxn>
                <a:cxn ang="0">
                  <a:pos x="128" y="70"/>
                </a:cxn>
                <a:cxn ang="0">
                  <a:pos x="126" y="80"/>
                </a:cxn>
                <a:cxn ang="0">
                  <a:pos x="120" y="84"/>
                </a:cxn>
                <a:cxn ang="0">
                  <a:pos x="118" y="93"/>
                </a:cxn>
                <a:cxn ang="0">
                  <a:pos x="100" y="112"/>
                </a:cxn>
                <a:cxn ang="0">
                  <a:pos x="92" y="113"/>
                </a:cxn>
                <a:cxn ang="0">
                  <a:pos x="88" y="109"/>
                </a:cxn>
                <a:cxn ang="0">
                  <a:pos x="83" y="122"/>
                </a:cxn>
                <a:cxn ang="0">
                  <a:pos x="95" y="142"/>
                </a:cxn>
                <a:cxn ang="0">
                  <a:pos x="93" y="150"/>
                </a:cxn>
                <a:cxn ang="0">
                  <a:pos x="80" y="148"/>
                </a:cxn>
                <a:cxn ang="0">
                  <a:pos x="72" y="153"/>
                </a:cxn>
                <a:cxn ang="0">
                  <a:pos x="67" y="158"/>
                </a:cxn>
                <a:cxn ang="0">
                  <a:pos x="62" y="156"/>
                </a:cxn>
                <a:cxn ang="0">
                  <a:pos x="62" y="153"/>
                </a:cxn>
                <a:cxn ang="0">
                  <a:pos x="58" y="151"/>
                </a:cxn>
                <a:cxn ang="0">
                  <a:pos x="57" y="144"/>
                </a:cxn>
                <a:cxn ang="0">
                  <a:pos x="55" y="142"/>
                </a:cxn>
                <a:cxn ang="0">
                  <a:pos x="48" y="141"/>
                </a:cxn>
                <a:cxn ang="0">
                  <a:pos x="44" y="143"/>
                </a:cxn>
                <a:cxn ang="0">
                  <a:pos x="31" y="142"/>
                </a:cxn>
                <a:cxn ang="0">
                  <a:pos x="28" y="143"/>
                </a:cxn>
                <a:cxn ang="0">
                  <a:pos x="14" y="144"/>
                </a:cxn>
                <a:cxn ang="0">
                  <a:pos x="10" y="142"/>
                </a:cxn>
                <a:cxn ang="0">
                  <a:pos x="9" y="141"/>
                </a:cxn>
                <a:cxn ang="0">
                  <a:pos x="10" y="132"/>
                </a:cxn>
                <a:cxn ang="0">
                  <a:pos x="22" y="126"/>
                </a:cxn>
                <a:cxn ang="0">
                  <a:pos x="22" y="119"/>
                </a:cxn>
                <a:cxn ang="0">
                  <a:pos x="16" y="118"/>
                </a:cxn>
                <a:cxn ang="0">
                  <a:pos x="17" y="111"/>
                </a:cxn>
                <a:cxn ang="0">
                  <a:pos x="0" y="96"/>
                </a:cxn>
                <a:cxn ang="0">
                  <a:pos x="0" y="89"/>
                </a:cxn>
                <a:cxn ang="0">
                  <a:pos x="12" y="90"/>
                </a:cxn>
                <a:cxn ang="0">
                  <a:pos x="17" y="91"/>
                </a:cxn>
                <a:cxn ang="0">
                  <a:pos x="36" y="93"/>
                </a:cxn>
                <a:cxn ang="0">
                  <a:pos x="50" y="89"/>
                </a:cxn>
                <a:cxn ang="0">
                  <a:pos x="50" y="79"/>
                </a:cxn>
                <a:cxn ang="0">
                  <a:pos x="51" y="72"/>
                </a:cxn>
                <a:cxn ang="0">
                  <a:pos x="59" y="71"/>
                </a:cxn>
                <a:cxn ang="0">
                  <a:pos x="65" y="65"/>
                </a:cxn>
                <a:cxn ang="0">
                  <a:pos x="76" y="67"/>
                </a:cxn>
                <a:cxn ang="0">
                  <a:pos x="76" y="55"/>
                </a:cxn>
                <a:cxn ang="0">
                  <a:pos x="85" y="39"/>
                </a:cxn>
                <a:cxn ang="0">
                  <a:pos x="93" y="40"/>
                </a:cxn>
                <a:cxn ang="0">
                  <a:pos x="102" y="25"/>
                </a:cxn>
                <a:cxn ang="0">
                  <a:pos x="98" y="12"/>
                </a:cxn>
                <a:cxn ang="0">
                  <a:pos x="120" y="2"/>
                </a:cxn>
                <a:cxn ang="0">
                  <a:pos x="126" y="2"/>
                </a:cxn>
                <a:cxn ang="0">
                  <a:pos x="130" y="0"/>
                </a:cxn>
                <a:cxn ang="0">
                  <a:pos x="135" y="3"/>
                </a:cxn>
                <a:cxn ang="0">
                  <a:pos x="139" y="8"/>
                </a:cxn>
                <a:cxn ang="0">
                  <a:pos x="141" y="16"/>
                </a:cxn>
                <a:cxn ang="0">
                  <a:pos x="148" y="22"/>
                </a:cxn>
                <a:cxn ang="0">
                  <a:pos x="153" y="27"/>
                </a:cxn>
                <a:cxn ang="0">
                  <a:pos x="149" y="27"/>
                </a:cxn>
                <a:cxn ang="0">
                  <a:pos x="124" y="27"/>
                </a:cxn>
                <a:cxn ang="0">
                  <a:pos x="122" y="31"/>
                </a:cxn>
                <a:cxn ang="0">
                  <a:pos x="124" y="32"/>
                </a:cxn>
              </a:cxnLst>
              <a:rect l="0" t="0" r="r" b="b"/>
              <a:pathLst>
                <a:path w="153" h="158">
                  <a:moveTo>
                    <a:pt x="124" y="32"/>
                  </a:moveTo>
                  <a:lnTo>
                    <a:pt x="123" y="48"/>
                  </a:lnTo>
                  <a:lnTo>
                    <a:pt x="130" y="51"/>
                  </a:lnTo>
                  <a:lnTo>
                    <a:pt x="136" y="58"/>
                  </a:lnTo>
                  <a:lnTo>
                    <a:pt x="134" y="64"/>
                  </a:lnTo>
                  <a:lnTo>
                    <a:pt x="128" y="70"/>
                  </a:lnTo>
                  <a:lnTo>
                    <a:pt x="126" y="80"/>
                  </a:lnTo>
                  <a:lnTo>
                    <a:pt x="120" y="84"/>
                  </a:lnTo>
                  <a:lnTo>
                    <a:pt x="118" y="93"/>
                  </a:lnTo>
                  <a:lnTo>
                    <a:pt x="100" y="112"/>
                  </a:lnTo>
                  <a:lnTo>
                    <a:pt x="92" y="113"/>
                  </a:lnTo>
                  <a:lnTo>
                    <a:pt x="88" y="109"/>
                  </a:lnTo>
                  <a:lnTo>
                    <a:pt x="83" y="122"/>
                  </a:lnTo>
                  <a:lnTo>
                    <a:pt x="95" y="142"/>
                  </a:lnTo>
                  <a:lnTo>
                    <a:pt x="93" y="150"/>
                  </a:lnTo>
                  <a:lnTo>
                    <a:pt x="80" y="148"/>
                  </a:lnTo>
                  <a:lnTo>
                    <a:pt x="72" y="153"/>
                  </a:lnTo>
                  <a:lnTo>
                    <a:pt x="67" y="158"/>
                  </a:lnTo>
                  <a:lnTo>
                    <a:pt x="62" y="156"/>
                  </a:lnTo>
                  <a:lnTo>
                    <a:pt x="62" y="153"/>
                  </a:lnTo>
                  <a:lnTo>
                    <a:pt x="58" y="151"/>
                  </a:lnTo>
                  <a:lnTo>
                    <a:pt x="57" y="144"/>
                  </a:lnTo>
                  <a:lnTo>
                    <a:pt x="55" y="142"/>
                  </a:lnTo>
                  <a:lnTo>
                    <a:pt x="48" y="141"/>
                  </a:lnTo>
                  <a:lnTo>
                    <a:pt x="44" y="143"/>
                  </a:lnTo>
                  <a:lnTo>
                    <a:pt x="31" y="142"/>
                  </a:lnTo>
                  <a:lnTo>
                    <a:pt x="28" y="143"/>
                  </a:lnTo>
                  <a:lnTo>
                    <a:pt x="14" y="144"/>
                  </a:lnTo>
                  <a:lnTo>
                    <a:pt x="10" y="142"/>
                  </a:lnTo>
                  <a:lnTo>
                    <a:pt x="9" y="141"/>
                  </a:lnTo>
                  <a:lnTo>
                    <a:pt x="10" y="132"/>
                  </a:lnTo>
                  <a:lnTo>
                    <a:pt x="22" y="126"/>
                  </a:lnTo>
                  <a:lnTo>
                    <a:pt x="22" y="119"/>
                  </a:lnTo>
                  <a:lnTo>
                    <a:pt x="16" y="118"/>
                  </a:lnTo>
                  <a:lnTo>
                    <a:pt x="17" y="111"/>
                  </a:lnTo>
                  <a:lnTo>
                    <a:pt x="0" y="96"/>
                  </a:lnTo>
                  <a:lnTo>
                    <a:pt x="0" y="89"/>
                  </a:lnTo>
                  <a:lnTo>
                    <a:pt x="12" y="90"/>
                  </a:lnTo>
                  <a:lnTo>
                    <a:pt x="17" y="91"/>
                  </a:lnTo>
                  <a:lnTo>
                    <a:pt x="36" y="93"/>
                  </a:lnTo>
                  <a:lnTo>
                    <a:pt x="50" y="89"/>
                  </a:lnTo>
                  <a:lnTo>
                    <a:pt x="50" y="79"/>
                  </a:lnTo>
                  <a:lnTo>
                    <a:pt x="51" y="72"/>
                  </a:lnTo>
                  <a:lnTo>
                    <a:pt x="59" y="71"/>
                  </a:lnTo>
                  <a:lnTo>
                    <a:pt x="65" y="65"/>
                  </a:lnTo>
                  <a:lnTo>
                    <a:pt x="76" y="67"/>
                  </a:lnTo>
                  <a:lnTo>
                    <a:pt x="76" y="55"/>
                  </a:lnTo>
                  <a:lnTo>
                    <a:pt x="85" y="39"/>
                  </a:lnTo>
                  <a:lnTo>
                    <a:pt x="93" y="40"/>
                  </a:lnTo>
                  <a:lnTo>
                    <a:pt x="102" y="25"/>
                  </a:lnTo>
                  <a:lnTo>
                    <a:pt x="98" y="12"/>
                  </a:lnTo>
                  <a:lnTo>
                    <a:pt x="120" y="2"/>
                  </a:lnTo>
                  <a:lnTo>
                    <a:pt x="126" y="2"/>
                  </a:lnTo>
                  <a:lnTo>
                    <a:pt x="130" y="0"/>
                  </a:lnTo>
                  <a:lnTo>
                    <a:pt x="135" y="3"/>
                  </a:lnTo>
                  <a:lnTo>
                    <a:pt x="139" y="8"/>
                  </a:lnTo>
                  <a:lnTo>
                    <a:pt x="141" y="16"/>
                  </a:lnTo>
                  <a:lnTo>
                    <a:pt x="148" y="22"/>
                  </a:lnTo>
                  <a:lnTo>
                    <a:pt x="153" y="27"/>
                  </a:lnTo>
                  <a:lnTo>
                    <a:pt x="149" y="27"/>
                  </a:lnTo>
                  <a:lnTo>
                    <a:pt x="124" y="27"/>
                  </a:lnTo>
                  <a:lnTo>
                    <a:pt x="122" y="31"/>
                  </a:lnTo>
                  <a:lnTo>
                    <a:pt x="124" y="3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59" name="Freeform 787"/>
            <p:cNvSpPr>
              <a:spLocks/>
            </p:cNvSpPr>
            <p:nvPr/>
          </p:nvSpPr>
          <p:spPr bwMode="gray">
            <a:xfrm>
              <a:off x="5048212" y="1990983"/>
              <a:ext cx="309183" cy="261083"/>
            </a:xfrm>
            <a:custGeom>
              <a:avLst/>
              <a:gdLst/>
              <a:ahLst/>
              <a:cxnLst>
                <a:cxn ang="0">
                  <a:pos x="4" y="109"/>
                </a:cxn>
                <a:cxn ang="0">
                  <a:pos x="8" y="101"/>
                </a:cxn>
                <a:cxn ang="0">
                  <a:pos x="13" y="93"/>
                </a:cxn>
                <a:cxn ang="0">
                  <a:pos x="9" y="86"/>
                </a:cxn>
                <a:cxn ang="0">
                  <a:pos x="5" y="90"/>
                </a:cxn>
                <a:cxn ang="0">
                  <a:pos x="2" y="84"/>
                </a:cxn>
                <a:cxn ang="0">
                  <a:pos x="3" y="75"/>
                </a:cxn>
                <a:cxn ang="0">
                  <a:pos x="0" y="58"/>
                </a:cxn>
                <a:cxn ang="0">
                  <a:pos x="8" y="47"/>
                </a:cxn>
                <a:cxn ang="0">
                  <a:pos x="8" y="38"/>
                </a:cxn>
                <a:cxn ang="0">
                  <a:pos x="16" y="40"/>
                </a:cxn>
                <a:cxn ang="0">
                  <a:pos x="21" y="45"/>
                </a:cxn>
                <a:cxn ang="0">
                  <a:pos x="23" y="38"/>
                </a:cxn>
                <a:cxn ang="0">
                  <a:pos x="40" y="27"/>
                </a:cxn>
                <a:cxn ang="0">
                  <a:pos x="44" y="17"/>
                </a:cxn>
                <a:cxn ang="0">
                  <a:pos x="56" y="16"/>
                </a:cxn>
                <a:cxn ang="0">
                  <a:pos x="69" y="19"/>
                </a:cxn>
                <a:cxn ang="0">
                  <a:pos x="76" y="20"/>
                </a:cxn>
                <a:cxn ang="0">
                  <a:pos x="89" y="13"/>
                </a:cxn>
                <a:cxn ang="0">
                  <a:pos x="93" y="7"/>
                </a:cxn>
                <a:cxn ang="0">
                  <a:pos x="99" y="0"/>
                </a:cxn>
                <a:cxn ang="0">
                  <a:pos x="104" y="4"/>
                </a:cxn>
                <a:cxn ang="0">
                  <a:pos x="105" y="14"/>
                </a:cxn>
                <a:cxn ang="0">
                  <a:pos x="104" y="23"/>
                </a:cxn>
                <a:cxn ang="0">
                  <a:pos x="115" y="22"/>
                </a:cxn>
                <a:cxn ang="0">
                  <a:pos x="123" y="15"/>
                </a:cxn>
                <a:cxn ang="0">
                  <a:pos x="129" y="15"/>
                </a:cxn>
                <a:cxn ang="0">
                  <a:pos x="132" y="17"/>
                </a:cxn>
                <a:cxn ang="0">
                  <a:pos x="134" y="20"/>
                </a:cxn>
                <a:cxn ang="0">
                  <a:pos x="130" y="22"/>
                </a:cxn>
                <a:cxn ang="0">
                  <a:pos x="124" y="22"/>
                </a:cxn>
                <a:cxn ang="0">
                  <a:pos x="102" y="32"/>
                </a:cxn>
                <a:cxn ang="0">
                  <a:pos x="106" y="45"/>
                </a:cxn>
                <a:cxn ang="0">
                  <a:pos x="97" y="60"/>
                </a:cxn>
                <a:cxn ang="0">
                  <a:pos x="89" y="59"/>
                </a:cxn>
                <a:cxn ang="0">
                  <a:pos x="80" y="75"/>
                </a:cxn>
                <a:cxn ang="0">
                  <a:pos x="80" y="87"/>
                </a:cxn>
                <a:cxn ang="0">
                  <a:pos x="69" y="85"/>
                </a:cxn>
                <a:cxn ang="0">
                  <a:pos x="63" y="91"/>
                </a:cxn>
                <a:cxn ang="0">
                  <a:pos x="55" y="92"/>
                </a:cxn>
                <a:cxn ang="0">
                  <a:pos x="54" y="99"/>
                </a:cxn>
                <a:cxn ang="0">
                  <a:pos x="54" y="109"/>
                </a:cxn>
                <a:cxn ang="0">
                  <a:pos x="40" y="113"/>
                </a:cxn>
                <a:cxn ang="0">
                  <a:pos x="21" y="111"/>
                </a:cxn>
                <a:cxn ang="0">
                  <a:pos x="16" y="110"/>
                </a:cxn>
                <a:cxn ang="0">
                  <a:pos x="4" y="109"/>
                </a:cxn>
              </a:cxnLst>
              <a:rect l="0" t="0" r="r" b="b"/>
              <a:pathLst>
                <a:path w="134" h="113">
                  <a:moveTo>
                    <a:pt x="4" y="109"/>
                  </a:moveTo>
                  <a:lnTo>
                    <a:pt x="8" y="101"/>
                  </a:lnTo>
                  <a:lnTo>
                    <a:pt x="13" y="93"/>
                  </a:lnTo>
                  <a:lnTo>
                    <a:pt x="9" y="86"/>
                  </a:lnTo>
                  <a:lnTo>
                    <a:pt x="5" y="90"/>
                  </a:lnTo>
                  <a:lnTo>
                    <a:pt x="2" y="84"/>
                  </a:lnTo>
                  <a:lnTo>
                    <a:pt x="3" y="75"/>
                  </a:lnTo>
                  <a:lnTo>
                    <a:pt x="0" y="58"/>
                  </a:lnTo>
                  <a:lnTo>
                    <a:pt x="8" y="47"/>
                  </a:lnTo>
                  <a:lnTo>
                    <a:pt x="8" y="38"/>
                  </a:lnTo>
                  <a:lnTo>
                    <a:pt x="16" y="40"/>
                  </a:lnTo>
                  <a:lnTo>
                    <a:pt x="21" y="45"/>
                  </a:lnTo>
                  <a:lnTo>
                    <a:pt x="23" y="38"/>
                  </a:lnTo>
                  <a:lnTo>
                    <a:pt x="40" y="27"/>
                  </a:lnTo>
                  <a:lnTo>
                    <a:pt x="44" y="17"/>
                  </a:lnTo>
                  <a:lnTo>
                    <a:pt x="56" y="16"/>
                  </a:lnTo>
                  <a:lnTo>
                    <a:pt x="69" y="19"/>
                  </a:lnTo>
                  <a:lnTo>
                    <a:pt x="76" y="20"/>
                  </a:lnTo>
                  <a:lnTo>
                    <a:pt x="89" y="13"/>
                  </a:lnTo>
                  <a:lnTo>
                    <a:pt x="93" y="7"/>
                  </a:lnTo>
                  <a:lnTo>
                    <a:pt x="99" y="0"/>
                  </a:lnTo>
                  <a:lnTo>
                    <a:pt x="104" y="4"/>
                  </a:lnTo>
                  <a:lnTo>
                    <a:pt x="105" y="14"/>
                  </a:lnTo>
                  <a:lnTo>
                    <a:pt x="104" y="23"/>
                  </a:lnTo>
                  <a:lnTo>
                    <a:pt x="115" y="22"/>
                  </a:lnTo>
                  <a:lnTo>
                    <a:pt x="123" y="15"/>
                  </a:lnTo>
                  <a:lnTo>
                    <a:pt x="129" y="15"/>
                  </a:lnTo>
                  <a:lnTo>
                    <a:pt x="132" y="17"/>
                  </a:lnTo>
                  <a:lnTo>
                    <a:pt x="134" y="20"/>
                  </a:lnTo>
                  <a:lnTo>
                    <a:pt x="130" y="22"/>
                  </a:lnTo>
                  <a:lnTo>
                    <a:pt x="124" y="22"/>
                  </a:lnTo>
                  <a:lnTo>
                    <a:pt x="102" y="32"/>
                  </a:lnTo>
                  <a:lnTo>
                    <a:pt x="106" y="45"/>
                  </a:lnTo>
                  <a:lnTo>
                    <a:pt x="97" y="60"/>
                  </a:lnTo>
                  <a:lnTo>
                    <a:pt x="89" y="59"/>
                  </a:lnTo>
                  <a:lnTo>
                    <a:pt x="80" y="75"/>
                  </a:lnTo>
                  <a:lnTo>
                    <a:pt x="80" y="87"/>
                  </a:lnTo>
                  <a:lnTo>
                    <a:pt x="69" y="85"/>
                  </a:lnTo>
                  <a:lnTo>
                    <a:pt x="63" y="91"/>
                  </a:lnTo>
                  <a:lnTo>
                    <a:pt x="55" y="92"/>
                  </a:lnTo>
                  <a:lnTo>
                    <a:pt x="54" y="99"/>
                  </a:lnTo>
                  <a:lnTo>
                    <a:pt x="54" y="109"/>
                  </a:lnTo>
                  <a:lnTo>
                    <a:pt x="40" y="113"/>
                  </a:lnTo>
                  <a:lnTo>
                    <a:pt x="21" y="111"/>
                  </a:lnTo>
                  <a:lnTo>
                    <a:pt x="16" y="110"/>
                  </a:lnTo>
                  <a:lnTo>
                    <a:pt x="4" y="109"/>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0" name="Freeform 788"/>
            <p:cNvSpPr>
              <a:spLocks/>
            </p:cNvSpPr>
            <p:nvPr/>
          </p:nvSpPr>
          <p:spPr bwMode="gray">
            <a:xfrm>
              <a:off x="6091260" y="2488284"/>
              <a:ext cx="53307" cy="46178"/>
            </a:xfrm>
            <a:custGeom>
              <a:avLst/>
              <a:gdLst/>
              <a:ahLst/>
              <a:cxnLst>
                <a:cxn ang="0">
                  <a:pos x="22" y="2"/>
                </a:cxn>
                <a:cxn ang="0">
                  <a:pos x="19" y="6"/>
                </a:cxn>
                <a:cxn ang="0">
                  <a:pos x="17" y="14"/>
                </a:cxn>
                <a:cxn ang="0">
                  <a:pos x="12" y="19"/>
                </a:cxn>
                <a:cxn ang="0">
                  <a:pos x="6" y="20"/>
                </a:cxn>
                <a:cxn ang="0">
                  <a:pos x="0" y="16"/>
                </a:cxn>
                <a:cxn ang="0">
                  <a:pos x="0" y="8"/>
                </a:cxn>
                <a:cxn ang="0">
                  <a:pos x="6" y="2"/>
                </a:cxn>
                <a:cxn ang="0">
                  <a:pos x="8" y="3"/>
                </a:cxn>
                <a:cxn ang="0">
                  <a:pos x="14" y="0"/>
                </a:cxn>
                <a:cxn ang="0">
                  <a:pos x="17" y="0"/>
                </a:cxn>
                <a:cxn ang="0">
                  <a:pos x="22" y="2"/>
                </a:cxn>
              </a:cxnLst>
              <a:rect l="0" t="0" r="r" b="b"/>
              <a:pathLst>
                <a:path w="22" h="20">
                  <a:moveTo>
                    <a:pt x="22" y="2"/>
                  </a:moveTo>
                  <a:lnTo>
                    <a:pt x="19" y="6"/>
                  </a:lnTo>
                  <a:lnTo>
                    <a:pt x="17" y="14"/>
                  </a:lnTo>
                  <a:lnTo>
                    <a:pt x="12" y="19"/>
                  </a:lnTo>
                  <a:lnTo>
                    <a:pt x="6" y="20"/>
                  </a:lnTo>
                  <a:lnTo>
                    <a:pt x="0" y="16"/>
                  </a:lnTo>
                  <a:lnTo>
                    <a:pt x="0" y="8"/>
                  </a:lnTo>
                  <a:lnTo>
                    <a:pt x="6" y="2"/>
                  </a:lnTo>
                  <a:lnTo>
                    <a:pt x="8" y="3"/>
                  </a:lnTo>
                  <a:lnTo>
                    <a:pt x="14" y="0"/>
                  </a:lnTo>
                  <a:lnTo>
                    <a:pt x="17" y="0"/>
                  </a:lnTo>
                  <a:lnTo>
                    <a:pt x="22" y="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1" name="Freeform 789"/>
            <p:cNvSpPr>
              <a:spLocks/>
            </p:cNvSpPr>
            <p:nvPr/>
          </p:nvSpPr>
          <p:spPr bwMode="gray">
            <a:xfrm>
              <a:off x="5906461" y="2424346"/>
              <a:ext cx="158145" cy="209577"/>
            </a:xfrm>
            <a:custGeom>
              <a:avLst/>
              <a:gdLst/>
              <a:ahLst/>
              <a:cxnLst>
                <a:cxn ang="0">
                  <a:pos x="10" y="16"/>
                </a:cxn>
                <a:cxn ang="0">
                  <a:pos x="15" y="18"/>
                </a:cxn>
                <a:cxn ang="0">
                  <a:pos x="13" y="6"/>
                </a:cxn>
                <a:cxn ang="0">
                  <a:pos x="16" y="0"/>
                </a:cxn>
                <a:cxn ang="0">
                  <a:pos x="21" y="2"/>
                </a:cxn>
                <a:cxn ang="0">
                  <a:pos x="22" y="6"/>
                </a:cxn>
                <a:cxn ang="0">
                  <a:pos x="26" y="10"/>
                </a:cxn>
                <a:cxn ang="0">
                  <a:pos x="26" y="19"/>
                </a:cxn>
                <a:cxn ang="0">
                  <a:pos x="36" y="20"/>
                </a:cxn>
                <a:cxn ang="0">
                  <a:pos x="44" y="26"/>
                </a:cxn>
                <a:cxn ang="0">
                  <a:pos x="43" y="42"/>
                </a:cxn>
                <a:cxn ang="0">
                  <a:pos x="50" y="54"/>
                </a:cxn>
                <a:cxn ang="0">
                  <a:pos x="61" y="65"/>
                </a:cxn>
                <a:cxn ang="0">
                  <a:pos x="62" y="70"/>
                </a:cxn>
                <a:cxn ang="0">
                  <a:pos x="68" y="72"/>
                </a:cxn>
                <a:cxn ang="0">
                  <a:pos x="68" y="90"/>
                </a:cxn>
                <a:cxn ang="0">
                  <a:pos x="64" y="90"/>
                </a:cxn>
                <a:cxn ang="0">
                  <a:pos x="60" y="84"/>
                </a:cxn>
                <a:cxn ang="0">
                  <a:pos x="57" y="86"/>
                </a:cxn>
                <a:cxn ang="0">
                  <a:pos x="55" y="91"/>
                </a:cxn>
                <a:cxn ang="0">
                  <a:pos x="46" y="90"/>
                </a:cxn>
                <a:cxn ang="0">
                  <a:pos x="49" y="76"/>
                </a:cxn>
                <a:cxn ang="0">
                  <a:pos x="48" y="71"/>
                </a:cxn>
                <a:cxn ang="0">
                  <a:pos x="39" y="59"/>
                </a:cxn>
                <a:cxn ang="0">
                  <a:pos x="36" y="47"/>
                </a:cxn>
                <a:cxn ang="0">
                  <a:pos x="32" y="46"/>
                </a:cxn>
                <a:cxn ang="0">
                  <a:pos x="27" y="51"/>
                </a:cxn>
                <a:cxn ang="0">
                  <a:pos x="23" y="51"/>
                </a:cxn>
                <a:cxn ang="0">
                  <a:pos x="20" y="47"/>
                </a:cxn>
                <a:cxn ang="0">
                  <a:pos x="15" y="47"/>
                </a:cxn>
                <a:cxn ang="0">
                  <a:pos x="8" y="55"/>
                </a:cxn>
                <a:cxn ang="0">
                  <a:pos x="5" y="51"/>
                </a:cxn>
                <a:cxn ang="0">
                  <a:pos x="6" y="47"/>
                </a:cxn>
                <a:cxn ang="0">
                  <a:pos x="8" y="35"/>
                </a:cxn>
                <a:cxn ang="0">
                  <a:pos x="2" y="32"/>
                </a:cxn>
                <a:cxn ang="0">
                  <a:pos x="0" y="24"/>
                </a:cxn>
                <a:cxn ang="0">
                  <a:pos x="6" y="15"/>
                </a:cxn>
                <a:cxn ang="0">
                  <a:pos x="9" y="14"/>
                </a:cxn>
                <a:cxn ang="0">
                  <a:pos x="10" y="16"/>
                </a:cxn>
              </a:cxnLst>
              <a:rect l="0" t="0" r="r" b="b"/>
              <a:pathLst>
                <a:path w="68" h="91">
                  <a:moveTo>
                    <a:pt x="10" y="16"/>
                  </a:moveTo>
                  <a:lnTo>
                    <a:pt x="15" y="18"/>
                  </a:lnTo>
                  <a:lnTo>
                    <a:pt x="13" y="6"/>
                  </a:lnTo>
                  <a:lnTo>
                    <a:pt x="16" y="0"/>
                  </a:lnTo>
                  <a:lnTo>
                    <a:pt x="21" y="2"/>
                  </a:lnTo>
                  <a:lnTo>
                    <a:pt x="22" y="6"/>
                  </a:lnTo>
                  <a:lnTo>
                    <a:pt x="26" y="10"/>
                  </a:lnTo>
                  <a:lnTo>
                    <a:pt x="26" y="19"/>
                  </a:lnTo>
                  <a:lnTo>
                    <a:pt x="36" y="20"/>
                  </a:lnTo>
                  <a:lnTo>
                    <a:pt x="44" y="26"/>
                  </a:lnTo>
                  <a:lnTo>
                    <a:pt x="43" y="42"/>
                  </a:lnTo>
                  <a:lnTo>
                    <a:pt x="50" y="54"/>
                  </a:lnTo>
                  <a:lnTo>
                    <a:pt x="61" y="65"/>
                  </a:lnTo>
                  <a:lnTo>
                    <a:pt x="62" y="70"/>
                  </a:lnTo>
                  <a:lnTo>
                    <a:pt x="68" y="72"/>
                  </a:lnTo>
                  <a:lnTo>
                    <a:pt x="68" y="90"/>
                  </a:lnTo>
                  <a:lnTo>
                    <a:pt x="64" y="90"/>
                  </a:lnTo>
                  <a:lnTo>
                    <a:pt x="60" y="84"/>
                  </a:lnTo>
                  <a:lnTo>
                    <a:pt x="57" y="86"/>
                  </a:lnTo>
                  <a:lnTo>
                    <a:pt x="55" y="91"/>
                  </a:lnTo>
                  <a:lnTo>
                    <a:pt x="46" y="90"/>
                  </a:lnTo>
                  <a:lnTo>
                    <a:pt x="49" y="76"/>
                  </a:lnTo>
                  <a:lnTo>
                    <a:pt x="48" y="71"/>
                  </a:lnTo>
                  <a:lnTo>
                    <a:pt x="39" y="59"/>
                  </a:lnTo>
                  <a:lnTo>
                    <a:pt x="36" y="47"/>
                  </a:lnTo>
                  <a:lnTo>
                    <a:pt x="32" y="46"/>
                  </a:lnTo>
                  <a:lnTo>
                    <a:pt x="27" y="51"/>
                  </a:lnTo>
                  <a:lnTo>
                    <a:pt x="23" y="51"/>
                  </a:lnTo>
                  <a:lnTo>
                    <a:pt x="20" y="47"/>
                  </a:lnTo>
                  <a:lnTo>
                    <a:pt x="15" y="47"/>
                  </a:lnTo>
                  <a:lnTo>
                    <a:pt x="8" y="55"/>
                  </a:lnTo>
                  <a:lnTo>
                    <a:pt x="5" y="51"/>
                  </a:lnTo>
                  <a:lnTo>
                    <a:pt x="6" y="47"/>
                  </a:lnTo>
                  <a:lnTo>
                    <a:pt x="8" y="35"/>
                  </a:lnTo>
                  <a:lnTo>
                    <a:pt x="2" y="32"/>
                  </a:lnTo>
                  <a:lnTo>
                    <a:pt x="0" y="24"/>
                  </a:lnTo>
                  <a:lnTo>
                    <a:pt x="6" y="15"/>
                  </a:lnTo>
                  <a:lnTo>
                    <a:pt x="9" y="14"/>
                  </a:lnTo>
                  <a:lnTo>
                    <a:pt x="10"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2" name="Freeform 790"/>
            <p:cNvSpPr>
              <a:spLocks/>
            </p:cNvSpPr>
            <p:nvPr/>
          </p:nvSpPr>
          <p:spPr bwMode="gray">
            <a:xfrm>
              <a:off x="5906461" y="2822187"/>
              <a:ext cx="90623" cy="126101"/>
            </a:xfrm>
            <a:custGeom>
              <a:avLst/>
              <a:gdLst/>
              <a:ahLst/>
              <a:cxnLst>
                <a:cxn ang="0">
                  <a:pos x="23" y="7"/>
                </a:cxn>
                <a:cxn ang="0">
                  <a:pos x="29" y="19"/>
                </a:cxn>
                <a:cxn ang="0">
                  <a:pos x="30" y="33"/>
                </a:cxn>
                <a:cxn ang="0">
                  <a:pos x="33" y="38"/>
                </a:cxn>
                <a:cxn ang="0">
                  <a:pos x="37" y="45"/>
                </a:cxn>
                <a:cxn ang="0">
                  <a:pos x="39" y="55"/>
                </a:cxn>
                <a:cxn ang="0">
                  <a:pos x="33" y="53"/>
                </a:cxn>
                <a:cxn ang="0">
                  <a:pos x="27" y="51"/>
                </a:cxn>
                <a:cxn ang="0">
                  <a:pos x="21" y="43"/>
                </a:cxn>
                <a:cxn ang="0">
                  <a:pos x="18" y="43"/>
                </a:cxn>
                <a:cxn ang="0">
                  <a:pos x="13" y="39"/>
                </a:cxn>
                <a:cxn ang="0">
                  <a:pos x="9" y="32"/>
                </a:cxn>
                <a:cxn ang="0">
                  <a:pos x="8" y="25"/>
                </a:cxn>
                <a:cxn ang="0">
                  <a:pos x="2" y="14"/>
                </a:cxn>
                <a:cxn ang="0">
                  <a:pos x="2" y="6"/>
                </a:cxn>
                <a:cxn ang="0">
                  <a:pos x="0" y="1"/>
                </a:cxn>
                <a:cxn ang="0">
                  <a:pos x="5" y="0"/>
                </a:cxn>
                <a:cxn ang="0">
                  <a:pos x="9" y="5"/>
                </a:cxn>
                <a:cxn ang="0">
                  <a:pos x="15" y="8"/>
                </a:cxn>
                <a:cxn ang="0">
                  <a:pos x="23" y="7"/>
                </a:cxn>
              </a:cxnLst>
              <a:rect l="0" t="0" r="r" b="b"/>
              <a:pathLst>
                <a:path w="39" h="55">
                  <a:moveTo>
                    <a:pt x="23" y="7"/>
                  </a:moveTo>
                  <a:lnTo>
                    <a:pt x="29" y="19"/>
                  </a:lnTo>
                  <a:lnTo>
                    <a:pt x="30" y="33"/>
                  </a:lnTo>
                  <a:lnTo>
                    <a:pt x="33" y="38"/>
                  </a:lnTo>
                  <a:lnTo>
                    <a:pt x="37" y="45"/>
                  </a:lnTo>
                  <a:lnTo>
                    <a:pt x="39" y="55"/>
                  </a:lnTo>
                  <a:lnTo>
                    <a:pt x="33" y="53"/>
                  </a:lnTo>
                  <a:lnTo>
                    <a:pt x="27" y="51"/>
                  </a:lnTo>
                  <a:lnTo>
                    <a:pt x="21" y="43"/>
                  </a:lnTo>
                  <a:lnTo>
                    <a:pt x="18" y="43"/>
                  </a:lnTo>
                  <a:lnTo>
                    <a:pt x="13" y="39"/>
                  </a:lnTo>
                  <a:lnTo>
                    <a:pt x="9" y="32"/>
                  </a:lnTo>
                  <a:lnTo>
                    <a:pt x="8" y="25"/>
                  </a:lnTo>
                  <a:lnTo>
                    <a:pt x="2" y="14"/>
                  </a:lnTo>
                  <a:lnTo>
                    <a:pt x="2" y="6"/>
                  </a:lnTo>
                  <a:lnTo>
                    <a:pt x="0" y="1"/>
                  </a:lnTo>
                  <a:lnTo>
                    <a:pt x="5" y="0"/>
                  </a:lnTo>
                  <a:lnTo>
                    <a:pt x="9" y="5"/>
                  </a:lnTo>
                  <a:lnTo>
                    <a:pt x="15" y="8"/>
                  </a:lnTo>
                  <a:lnTo>
                    <a:pt x="23" y="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3" name="Freeform 791"/>
            <p:cNvSpPr>
              <a:spLocks/>
            </p:cNvSpPr>
            <p:nvPr/>
          </p:nvSpPr>
          <p:spPr bwMode="gray">
            <a:xfrm>
              <a:off x="5956215" y="2617938"/>
              <a:ext cx="113722" cy="111893"/>
            </a:xfrm>
            <a:custGeom>
              <a:avLst/>
              <a:gdLst/>
              <a:ahLst/>
              <a:cxnLst>
                <a:cxn ang="0">
                  <a:pos x="47" y="6"/>
                </a:cxn>
                <a:cxn ang="0">
                  <a:pos x="49" y="17"/>
                </a:cxn>
                <a:cxn ang="0">
                  <a:pos x="45" y="29"/>
                </a:cxn>
                <a:cxn ang="0">
                  <a:pos x="34" y="29"/>
                </a:cxn>
                <a:cxn ang="0">
                  <a:pos x="31" y="32"/>
                </a:cxn>
                <a:cxn ang="0">
                  <a:pos x="32" y="38"/>
                </a:cxn>
                <a:cxn ang="0">
                  <a:pos x="24" y="43"/>
                </a:cxn>
                <a:cxn ang="0">
                  <a:pos x="20" y="45"/>
                </a:cxn>
                <a:cxn ang="0">
                  <a:pos x="19" y="48"/>
                </a:cxn>
                <a:cxn ang="0">
                  <a:pos x="13" y="48"/>
                </a:cxn>
                <a:cxn ang="0">
                  <a:pos x="7" y="44"/>
                </a:cxn>
                <a:cxn ang="0">
                  <a:pos x="4" y="36"/>
                </a:cxn>
                <a:cxn ang="0">
                  <a:pos x="1" y="30"/>
                </a:cxn>
                <a:cxn ang="0">
                  <a:pos x="3" y="20"/>
                </a:cxn>
                <a:cxn ang="0">
                  <a:pos x="0" y="17"/>
                </a:cxn>
                <a:cxn ang="0">
                  <a:pos x="0" y="12"/>
                </a:cxn>
                <a:cxn ang="0">
                  <a:pos x="4" y="9"/>
                </a:cxn>
                <a:cxn ang="0">
                  <a:pos x="5" y="3"/>
                </a:cxn>
                <a:cxn ang="0">
                  <a:pos x="11" y="2"/>
                </a:cxn>
                <a:cxn ang="0">
                  <a:pos x="25" y="6"/>
                </a:cxn>
                <a:cxn ang="0">
                  <a:pos x="34" y="7"/>
                </a:cxn>
                <a:cxn ang="0">
                  <a:pos x="36" y="2"/>
                </a:cxn>
                <a:cxn ang="0">
                  <a:pos x="39" y="0"/>
                </a:cxn>
                <a:cxn ang="0">
                  <a:pos x="43" y="6"/>
                </a:cxn>
                <a:cxn ang="0">
                  <a:pos x="47" y="6"/>
                </a:cxn>
              </a:cxnLst>
              <a:rect l="0" t="0" r="r" b="b"/>
              <a:pathLst>
                <a:path w="49" h="48">
                  <a:moveTo>
                    <a:pt x="47" y="6"/>
                  </a:moveTo>
                  <a:lnTo>
                    <a:pt x="49" y="17"/>
                  </a:lnTo>
                  <a:lnTo>
                    <a:pt x="45" y="29"/>
                  </a:lnTo>
                  <a:lnTo>
                    <a:pt x="34" y="29"/>
                  </a:lnTo>
                  <a:lnTo>
                    <a:pt x="31" y="32"/>
                  </a:lnTo>
                  <a:lnTo>
                    <a:pt x="32" y="38"/>
                  </a:lnTo>
                  <a:lnTo>
                    <a:pt x="24" y="43"/>
                  </a:lnTo>
                  <a:lnTo>
                    <a:pt x="20" y="45"/>
                  </a:lnTo>
                  <a:lnTo>
                    <a:pt x="19" y="48"/>
                  </a:lnTo>
                  <a:lnTo>
                    <a:pt x="13" y="48"/>
                  </a:lnTo>
                  <a:lnTo>
                    <a:pt x="7" y="44"/>
                  </a:lnTo>
                  <a:lnTo>
                    <a:pt x="4" y="36"/>
                  </a:lnTo>
                  <a:lnTo>
                    <a:pt x="1" y="30"/>
                  </a:lnTo>
                  <a:lnTo>
                    <a:pt x="3" y="20"/>
                  </a:lnTo>
                  <a:lnTo>
                    <a:pt x="0" y="17"/>
                  </a:lnTo>
                  <a:lnTo>
                    <a:pt x="0" y="12"/>
                  </a:lnTo>
                  <a:lnTo>
                    <a:pt x="4" y="9"/>
                  </a:lnTo>
                  <a:lnTo>
                    <a:pt x="5" y="3"/>
                  </a:lnTo>
                  <a:lnTo>
                    <a:pt x="11" y="2"/>
                  </a:lnTo>
                  <a:lnTo>
                    <a:pt x="25" y="6"/>
                  </a:lnTo>
                  <a:lnTo>
                    <a:pt x="34" y="7"/>
                  </a:lnTo>
                  <a:lnTo>
                    <a:pt x="36" y="2"/>
                  </a:lnTo>
                  <a:lnTo>
                    <a:pt x="39" y="0"/>
                  </a:lnTo>
                  <a:lnTo>
                    <a:pt x="43" y="6"/>
                  </a:lnTo>
                  <a:lnTo>
                    <a:pt x="47"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4" name="Freeform 792"/>
            <p:cNvSpPr>
              <a:spLocks/>
            </p:cNvSpPr>
            <p:nvPr/>
          </p:nvSpPr>
          <p:spPr bwMode="gray">
            <a:xfrm>
              <a:off x="5956215" y="2403033"/>
              <a:ext cx="147484" cy="369424"/>
            </a:xfrm>
            <a:custGeom>
              <a:avLst/>
              <a:gdLst/>
              <a:ahLst/>
              <a:cxnLst>
                <a:cxn ang="0">
                  <a:pos x="54" y="22"/>
                </a:cxn>
                <a:cxn ang="0">
                  <a:pos x="50" y="25"/>
                </a:cxn>
                <a:cxn ang="0">
                  <a:pos x="43" y="29"/>
                </a:cxn>
                <a:cxn ang="0">
                  <a:pos x="37" y="38"/>
                </a:cxn>
                <a:cxn ang="0">
                  <a:pos x="34" y="40"/>
                </a:cxn>
                <a:cxn ang="0">
                  <a:pos x="31" y="44"/>
                </a:cxn>
                <a:cxn ang="0">
                  <a:pos x="32" y="56"/>
                </a:cxn>
                <a:cxn ang="0">
                  <a:pos x="36" y="59"/>
                </a:cxn>
                <a:cxn ang="0">
                  <a:pos x="45" y="73"/>
                </a:cxn>
                <a:cxn ang="0">
                  <a:pos x="49" y="75"/>
                </a:cxn>
                <a:cxn ang="0">
                  <a:pos x="55" y="83"/>
                </a:cxn>
                <a:cxn ang="0">
                  <a:pos x="62" y="94"/>
                </a:cxn>
                <a:cxn ang="0">
                  <a:pos x="64" y="113"/>
                </a:cxn>
                <a:cxn ang="0">
                  <a:pos x="62" y="123"/>
                </a:cxn>
                <a:cxn ang="0">
                  <a:pos x="61" y="130"/>
                </a:cxn>
                <a:cxn ang="0">
                  <a:pos x="52" y="137"/>
                </a:cxn>
                <a:cxn ang="0">
                  <a:pos x="43" y="140"/>
                </a:cxn>
                <a:cxn ang="0">
                  <a:pos x="41" y="144"/>
                </a:cxn>
                <a:cxn ang="0">
                  <a:pos x="37" y="150"/>
                </a:cxn>
                <a:cxn ang="0">
                  <a:pos x="33" y="152"/>
                </a:cxn>
                <a:cxn ang="0">
                  <a:pos x="24" y="160"/>
                </a:cxn>
                <a:cxn ang="0">
                  <a:pos x="22" y="159"/>
                </a:cxn>
                <a:cxn ang="0">
                  <a:pos x="22" y="144"/>
                </a:cxn>
                <a:cxn ang="0">
                  <a:pos x="19" y="141"/>
                </a:cxn>
                <a:cxn ang="0">
                  <a:pos x="20" y="138"/>
                </a:cxn>
                <a:cxn ang="0">
                  <a:pos x="24" y="136"/>
                </a:cxn>
                <a:cxn ang="0">
                  <a:pos x="32" y="131"/>
                </a:cxn>
                <a:cxn ang="0">
                  <a:pos x="31" y="125"/>
                </a:cxn>
                <a:cxn ang="0">
                  <a:pos x="34" y="122"/>
                </a:cxn>
                <a:cxn ang="0">
                  <a:pos x="45" y="122"/>
                </a:cxn>
                <a:cxn ang="0">
                  <a:pos x="49" y="110"/>
                </a:cxn>
                <a:cxn ang="0">
                  <a:pos x="47" y="99"/>
                </a:cxn>
                <a:cxn ang="0">
                  <a:pos x="47" y="81"/>
                </a:cxn>
                <a:cxn ang="0">
                  <a:pos x="41" y="79"/>
                </a:cxn>
                <a:cxn ang="0">
                  <a:pos x="40" y="74"/>
                </a:cxn>
                <a:cxn ang="0">
                  <a:pos x="29" y="63"/>
                </a:cxn>
                <a:cxn ang="0">
                  <a:pos x="22" y="51"/>
                </a:cxn>
                <a:cxn ang="0">
                  <a:pos x="23" y="35"/>
                </a:cxn>
                <a:cxn ang="0">
                  <a:pos x="15" y="29"/>
                </a:cxn>
                <a:cxn ang="0">
                  <a:pos x="5" y="28"/>
                </a:cxn>
                <a:cxn ang="0">
                  <a:pos x="5" y="19"/>
                </a:cxn>
                <a:cxn ang="0">
                  <a:pos x="1" y="15"/>
                </a:cxn>
                <a:cxn ang="0">
                  <a:pos x="0" y="11"/>
                </a:cxn>
                <a:cxn ang="0">
                  <a:pos x="4" y="6"/>
                </a:cxn>
                <a:cxn ang="0">
                  <a:pos x="9" y="8"/>
                </a:cxn>
                <a:cxn ang="0">
                  <a:pos x="20" y="9"/>
                </a:cxn>
                <a:cxn ang="0">
                  <a:pos x="25" y="0"/>
                </a:cxn>
                <a:cxn ang="0">
                  <a:pos x="30" y="5"/>
                </a:cxn>
                <a:cxn ang="0">
                  <a:pos x="40" y="5"/>
                </a:cxn>
                <a:cxn ang="0">
                  <a:pos x="41" y="9"/>
                </a:cxn>
                <a:cxn ang="0">
                  <a:pos x="40" y="15"/>
                </a:cxn>
                <a:cxn ang="0">
                  <a:pos x="45" y="20"/>
                </a:cxn>
                <a:cxn ang="0">
                  <a:pos x="51" y="19"/>
                </a:cxn>
                <a:cxn ang="0">
                  <a:pos x="54" y="22"/>
                </a:cxn>
              </a:cxnLst>
              <a:rect l="0" t="0" r="r" b="b"/>
              <a:pathLst>
                <a:path w="64" h="160">
                  <a:moveTo>
                    <a:pt x="54" y="22"/>
                  </a:moveTo>
                  <a:lnTo>
                    <a:pt x="50" y="25"/>
                  </a:lnTo>
                  <a:lnTo>
                    <a:pt x="43" y="29"/>
                  </a:lnTo>
                  <a:lnTo>
                    <a:pt x="37" y="38"/>
                  </a:lnTo>
                  <a:lnTo>
                    <a:pt x="34" y="40"/>
                  </a:lnTo>
                  <a:lnTo>
                    <a:pt x="31" y="44"/>
                  </a:lnTo>
                  <a:lnTo>
                    <a:pt x="32" y="56"/>
                  </a:lnTo>
                  <a:lnTo>
                    <a:pt x="36" y="59"/>
                  </a:lnTo>
                  <a:lnTo>
                    <a:pt x="45" y="73"/>
                  </a:lnTo>
                  <a:lnTo>
                    <a:pt x="49" y="75"/>
                  </a:lnTo>
                  <a:lnTo>
                    <a:pt x="55" y="83"/>
                  </a:lnTo>
                  <a:lnTo>
                    <a:pt x="62" y="94"/>
                  </a:lnTo>
                  <a:lnTo>
                    <a:pt x="64" y="113"/>
                  </a:lnTo>
                  <a:lnTo>
                    <a:pt x="62" y="123"/>
                  </a:lnTo>
                  <a:lnTo>
                    <a:pt x="61" y="130"/>
                  </a:lnTo>
                  <a:lnTo>
                    <a:pt x="52" y="137"/>
                  </a:lnTo>
                  <a:lnTo>
                    <a:pt x="43" y="140"/>
                  </a:lnTo>
                  <a:lnTo>
                    <a:pt x="41" y="144"/>
                  </a:lnTo>
                  <a:lnTo>
                    <a:pt x="37" y="150"/>
                  </a:lnTo>
                  <a:lnTo>
                    <a:pt x="33" y="152"/>
                  </a:lnTo>
                  <a:lnTo>
                    <a:pt x="24" y="160"/>
                  </a:lnTo>
                  <a:lnTo>
                    <a:pt x="22" y="159"/>
                  </a:lnTo>
                  <a:lnTo>
                    <a:pt x="22" y="144"/>
                  </a:lnTo>
                  <a:lnTo>
                    <a:pt x="19" y="141"/>
                  </a:lnTo>
                  <a:lnTo>
                    <a:pt x="20" y="138"/>
                  </a:lnTo>
                  <a:lnTo>
                    <a:pt x="24" y="136"/>
                  </a:lnTo>
                  <a:lnTo>
                    <a:pt x="32" y="131"/>
                  </a:lnTo>
                  <a:lnTo>
                    <a:pt x="31" y="125"/>
                  </a:lnTo>
                  <a:lnTo>
                    <a:pt x="34" y="122"/>
                  </a:lnTo>
                  <a:lnTo>
                    <a:pt x="45" y="122"/>
                  </a:lnTo>
                  <a:lnTo>
                    <a:pt x="49" y="110"/>
                  </a:lnTo>
                  <a:lnTo>
                    <a:pt x="47" y="99"/>
                  </a:lnTo>
                  <a:lnTo>
                    <a:pt x="47" y="81"/>
                  </a:lnTo>
                  <a:lnTo>
                    <a:pt x="41" y="79"/>
                  </a:lnTo>
                  <a:lnTo>
                    <a:pt x="40" y="74"/>
                  </a:lnTo>
                  <a:lnTo>
                    <a:pt x="29" y="63"/>
                  </a:lnTo>
                  <a:lnTo>
                    <a:pt x="22" y="51"/>
                  </a:lnTo>
                  <a:lnTo>
                    <a:pt x="23" y="35"/>
                  </a:lnTo>
                  <a:lnTo>
                    <a:pt x="15" y="29"/>
                  </a:lnTo>
                  <a:lnTo>
                    <a:pt x="5" y="28"/>
                  </a:lnTo>
                  <a:lnTo>
                    <a:pt x="5" y="19"/>
                  </a:lnTo>
                  <a:lnTo>
                    <a:pt x="1" y="15"/>
                  </a:lnTo>
                  <a:lnTo>
                    <a:pt x="0" y="11"/>
                  </a:lnTo>
                  <a:lnTo>
                    <a:pt x="4" y="6"/>
                  </a:lnTo>
                  <a:lnTo>
                    <a:pt x="9" y="8"/>
                  </a:lnTo>
                  <a:lnTo>
                    <a:pt x="20" y="9"/>
                  </a:lnTo>
                  <a:lnTo>
                    <a:pt x="25" y="0"/>
                  </a:lnTo>
                  <a:lnTo>
                    <a:pt x="30" y="5"/>
                  </a:lnTo>
                  <a:lnTo>
                    <a:pt x="40" y="5"/>
                  </a:lnTo>
                  <a:lnTo>
                    <a:pt x="41" y="9"/>
                  </a:lnTo>
                  <a:lnTo>
                    <a:pt x="40" y="15"/>
                  </a:lnTo>
                  <a:lnTo>
                    <a:pt x="45" y="20"/>
                  </a:lnTo>
                  <a:lnTo>
                    <a:pt x="51" y="19"/>
                  </a:lnTo>
                  <a:lnTo>
                    <a:pt x="54" y="22"/>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5" name="Freeform 793"/>
            <p:cNvSpPr>
              <a:spLocks/>
            </p:cNvSpPr>
            <p:nvPr/>
          </p:nvSpPr>
          <p:spPr bwMode="gray">
            <a:xfrm>
              <a:off x="5854931" y="2479404"/>
              <a:ext cx="165253" cy="360544"/>
            </a:xfrm>
            <a:custGeom>
              <a:avLst/>
              <a:gdLst/>
              <a:ahLst/>
              <a:cxnLst>
                <a:cxn ang="0">
                  <a:pos x="23" y="0"/>
                </a:cxn>
                <a:cxn ang="0">
                  <a:pos x="25" y="8"/>
                </a:cxn>
                <a:cxn ang="0">
                  <a:pos x="31" y="11"/>
                </a:cxn>
                <a:cxn ang="0">
                  <a:pos x="29" y="23"/>
                </a:cxn>
                <a:cxn ang="0">
                  <a:pos x="28" y="27"/>
                </a:cxn>
                <a:cxn ang="0">
                  <a:pos x="31" y="31"/>
                </a:cxn>
                <a:cxn ang="0">
                  <a:pos x="38" y="23"/>
                </a:cxn>
                <a:cxn ang="0">
                  <a:pos x="43" y="23"/>
                </a:cxn>
                <a:cxn ang="0">
                  <a:pos x="46" y="27"/>
                </a:cxn>
                <a:cxn ang="0">
                  <a:pos x="50" y="27"/>
                </a:cxn>
                <a:cxn ang="0">
                  <a:pos x="55" y="22"/>
                </a:cxn>
                <a:cxn ang="0">
                  <a:pos x="59" y="23"/>
                </a:cxn>
                <a:cxn ang="0">
                  <a:pos x="62" y="35"/>
                </a:cxn>
                <a:cxn ang="0">
                  <a:pos x="71" y="47"/>
                </a:cxn>
                <a:cxn ang="0">
                  <a:pos x="72" y="52"/>
                </a:cxn>
                <a:cxn ang="0">
                  <a:pos x="69" y="66"/>
                </a:cxn>
                <a:cxn ang="0">
                  <a:pos x="55" y="62"/>
                </a:cxn>
                <a:cxn ang="0">
                  <a:pos x="49" y="63"/>
                </a:cxn>
                <a:cxn ang="0">
                  <a:pos x="48" y="69"/>
                </a:cxn>
                <a:cxn ang="0">
                  <a:pos x="44" y="72"/>
                </a:cxn>
                <a:cxn ang="0">
                  <a:pos x="44" y="77"/>
                </a:cxn>
                <a:cxn ang="0">
                  <a:pos x="47" y="80"/>
                </a:cxn>
                <a:cxn ang="0">
                  <a:pos x="45" y="90"/>
                </a:cxn>
                <a:cxn ang="0">
                  <a:pos x="41" y="86"/>
                </a:cxn>
                <a:cxn ang="0">
                  <a:pos x="34" y="84"/>
                </a:cxn>
                <a:cxn ang="0">
                  <a:pos x="31" y="76"/>
                </a:cxn>
                <a:cxn ang="0">
                  <a:pos x="27" y="76"/>
                </a:cxn>
                <a:cxn ang="0">
                  <a:pos x="23" y="80"/>
                </a:cxn>
                <a:cxn ang="0">
                  <a:pos x="22" y="90"/>
                </a:cxn>
                <a:cxn ang="0">
                  <a:pos x="17" y="98"/>
                </a:cxn>
                <a:cxn ang="0">
                  <a:pos x="14" y="111"/>
                </a:cxn>
                <a:cxn ang="0">
                  <a:pos x="17" y="121"/>
                </a:cxn>
                <a:cxn ang="0">
                  <a:pos x="21" y="123"/>
                </a:cxn>
                <a:cxn ang="0">
                  <a:pos x="24" y="135"/>
                </a:cxn>
                <a:cxn ang="0">
                  <a:pos x="30" y="142"/>
                </a:cxn>
                <a:cxn ang="0">
                  <a:pos x="36" y="145"/>
                </a:cxn>
                <a:cxn ang="0">
                  <a:pos x="42" y="151"/>
                </a:cxn>
                <a:cxn ang="0">
                  <a:pos x="46" y="155"/>
                </a:cxn>
                <a:cxn ang="0">
                  <a:pos x="38" y="156"/>
                </a:cxn>
                <a:cxn ang="0">
                  <a:pos x="32" y="153"/>
                </a:cxn>
                <a:cxn ang="0">
                  <a:pos x="28" y="148"/>
                </a:cxn>
                <a:cxn ang="0">
                  <a:pos x="23" y="149"/>
                </a:cxn>
                <a:cxn ang="0">
                  <a:pos x="17" y="141"/>
                </a:cxn>
                <a:cxn ang="0">
                  <a:pos x="11" y="132"/>
                </a:cxn>
                <a:cxn ang="0">
                  <a:pos x="7" y="132"/>
                </a:cxn>
                <a:cxn ang="0">
                  <a:pos x="7" y="121"/>
                </a:cxn>
                <a:cxn ang="0">
                  <a:pos x="8" y="114"/>
                </a:cxn>
                <a:cxn ang="0">
                  <a:pos x="8" y="109"/>
                </a:cxn>
                <a:cxn ang="0">
                  <a:pos x="11" y="102"/>
                </a:cxn>
                <a:cxn ang="0">
                  <a:pos x="13" y="95"/>
                </a:cxn>
                <a:cxn ang="0">
                  <a:pos x="14" y="85"/>
                </a:cxn>
                <a:cxn ang="0">
                  <a:pos x="14" y="71"/>
                </a:cxn>
                <a:cxn ang="0">
                  <a:pos x="6" y="54"/>
                </a:cxn>
                <a:cxn ang="0">
                  <a:pos x="10" y="48"/>
                </a:cxn>
                <a:cxn ang="0">
                  <a:pos x="8" y="33"/>
                </a:cxn>
                <a:cxn ang="0">
                  <a:pos x="1" y="26"/>
                </a:cxn>
                <a:cxn ang="0">
                  <a:pos x="0" y="13"/>
                </a:cxn>
                <a:cxn ang="0">
                  <a:pos x="5" y="10"/>
                </a:cxn>
                <a:cxn ang="0">
                  <a:pos x="9" y="10"/>
                </a:cxn>
                <a:cxn ang="0">
                  <a:pos x="11" y="3"/>
                </a:cxn>
                <a:cxn ang="0">
                  <a:pos x="23" y="0"/>
                </a:cxn>
              </a:cxnLst>
              <a:rect l="0" t="0" r="r" b="b"/>
              <a:pathLst>
                <a:path w="72" h="156">
                  <a:moveTo>
                    <a:pt x="23" y="0"/>
                  </a:moveTo>
                  <a:lnTo>
                    <a:pt x="25" y="8"/>
                  </a:lnTo>
                  <a:lnTo>
                    <a:pt x="31" y="11"/>
                  </a:lnTo>
                  <a:lnTo>
                    <a:pt x="29" y="23"/>
                  </a:lnTo>
                  <a:lnTo>
                    <a:pt x="28" y="27"/>
                  </a:lnTo>
                  <a:lnTo>
                    <a:pt x="31" y="31"/>
                  </a:lnTo>
                  <a:lnTo>
                    <a:pt x="38" y="23"/>
                  </a:lnTo>
                  <a:lnTo>
                    <a:pt x="43" y="23"/>
                  </a:lnTo>
                  <a:lnTo>
                    <a:pt x="46" y="27"/>
                  </a:lnTo>
                  <a:lnTo>
                    <a:pt x="50" y="27"/>
                  </a:lnTo>
                  <a:lnTo>
                    <a:pt x="55" y="22"/>
                  </a:lnTo>
                  <a:lnTo>
                    <a:pt x="59" y="23"/>
                  </a:lnTo>
                  <a:lnTo>
                    <a:pt x="62" y="35"/>
                  </a:lnTo>
                  <a:lnTo>
                    <a:pt x="71" y="47"/>
                  </a:lnTo>
                  <a:lnTo>
                    <a:pt x="72" y="52"/>
                  </a:lnTo>
                  <a:lnTo>
                    <a:pt x="69" y="66"/>
                  </a:lnTo>
                  <a:lnTo>
                    <a:pt x="55" y="62"/>
                  </a:lnTo>
                  <a:lnTo>
                    <a:pt x="49" y="63"/>
                  </a:lnTo>
                  <a:lnTo>
                    <a:pt x="48" y="69"/>
                  </a:lnTo>
                  <a:lnTo>
                    <a:pt x="44" y="72"/>
                  </a:lnTo>
                  <a:lnTo>
                    <a:pt x="44" y="77"/>
                  </a:lnTo>
                  <a:lnTo>
                    <a:pt x="47" y="80"/>
                  </a:lnTo>
                  <a:lnTo>
                    <a:pt x="45" y="90"/>
                  </a:lnTo>
                  <a:lnTo>
                    <a:pt x="41" y="86"/>
                  </a:lnTo>
                  <a:lnTo>
                    <a:pt x="34" y="84"/>
                  </a:lnTo>
                  <a:lnTo>
                    <a:pt x="31" y="76"/>
                  </a:lnTo>
                  <a:lnTo>
                    <a:pt x="27" y="76"/>
                  </a:lnTo>
                  <a:lnTo>
                    <a:pt x="23" y="80"/>
                  </a:lnTo>
                  <a:lnTo>
                    <a:pt x="22" y="90"/>
                  </a:lnTo>
                  <a:lnTo>
                    <a:pt x="17" y="98"/>
                  </a:lnTo>
                  <a:lnTo>
                    <a:pt x="14" y="111"/>
                  </a:lnTo>
                  <a:lnTo>
                    <a:pt x="17" y="121"/>
                  </a:lnTo>
                  <a:lnTo>
                    <a:pt x="21" y="123"/>
                  </a:lnTo>
                  <a:lnTo>
                    <a:pt x="24" y="135"/>
                  </a:lnTo>
                  <a:lnTo>
                    <a:pt x="30" y="142"/>
                  </a:lnTo>
                  <a:lnTo>
                    <a:pt x="36" y="145"/>
                  </a:lnTo>
                  <a:lnTo>
                    <a:pt x="42" y="151"/>
                  </a:lnTo>
                  <a:lnTo>
                    <a:pt x="46" y="155"/>
                  </a:lnTo>
                  <a:lnTo>
                    <a:pt x="38" y="156"/>
                  </a:lnTo>
                  <a:lnTo>
                    <a:pt x="32" y="153"/>
                  </a:lnTo>
                  <a:lnTo>
                    <a:pt x="28" y="148"/>
                  </a:lnTo>
                  <a:lnTo>
                    <a:pt x="23" y="149"/>
                  </a:lnTo>
                  <a:lnTo>
                    <a:pt x="17" y="141"/>
                  </a:lnTo>
                  <a:lnTo>
                    <a:pt x="11" y="132"/>
                  </a:lnTo>
                  <a:lnTo>
                    <a:pt x="7" y="132"/>
                  </a:lnTo>
                  <a:lnTo>
                    <a:pt x="7" y="121"/>
                  </a:lnTo>
                  <a:lnTo>
                    <a:pt x="8" y="114"/>
                  </a:lnTo>
                  <a:lnTo>
                    <a:pt x="8" y="109"/>
                  </a:lnTo>
                  <a:lnTo>
                    <a:pt x="11" y="102"/>
                  </a:lnTo>
                  <a:lnTo>
                    <a:pt x="13" y="95"/>
                  </a:lnTo>
                  <a:lnTo>
                    <a:pt x="14" y="85"/>
                  </a:lnTo>
                  <a:lnTo>
                    <a:pt x="14" y="71"/>
                  </a:lnTo>
                  <a:lnTo>
                    <a:pt x="6" y="54"/>
                  </a:lnTo>
                  <a:lnTo>
                    <a:pt x="10" y="48"/>
                  </a:lnTo>
                  <a:lnTo>
                    <a:pt x="8" y="33"/>
                  </a:lnTo>
                  <a:lnTo>
                    <a:pt x="1" y="26"/>
                  </a:lnTo>
                  <a:lnTo>
                    <a:pt x="0" y="13"/>
                  </a:lnTo>
                  <a:lnTo>
                    <a:pt x="5" y="10"/>
                  </a:lnTo>
                  <a:lnTo>
                    <a:pt x="9" y="10"/>
                  </a:lnTo>
                  <a:lnTo>
                    <a:pt x="11" y="3"/>
                  </a:lnTo>
                  <a:lnTo>
                    <a:pt x="23"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6" name="Freeform 794"/>
            <p:cNvSpPr>
              <a:spLocks/>
            </p:cNvSpPr>
            <p:nvPr/>
          </p:nvSpPr>
          <p:spPr bwMode="gray">
            <a:xfrm>
              <a:off x="6100145" y="2864813"/>
              <a:ext cx="215007" cy="190040"/>
            </a:xfrm>
            <a:custGeom>
              <a:avLst/>
              <a:gdLst/>
              <a:ahLst/>
              <a:cxnLst>
                <a:cxn ang="0">
                  <a:pos x="4" y="24"/>
                </a:cxn>
                <a:cxn ang="0">
                  <a:pos x="6" y="25"/>
                </a:cxn>
                <a:cxn ang="0">
                  <a:pos x="8" y="29"/>
                </a:cxn>
                <a:cxn ang="0">
                  <a:pos x="11" y="34"/>
                </a:cxn>
                <a:cxn ang="0">
                  <a:pos x="24" y="34"/>
                </a:cxn>
                <a:cxn ang="0">
                  <a:pos x="30" y="30"/>
                </a:cxn>
                <a:cxn ang="0">
                  <a:pos x="35" y="29"/>
                </a:cxn>
                <a:cxn ang="0">
                  <a:pos x="40" y="31"/>
                </a:cxn>
                <a:cxn ang="0">
                  <a:pos x="48" y="29"/>
                </a:cxn>
                <a:cxn ang="0">
                  <a:pos x="56" y="18"/>
                </a:cxn>
                <a:cxn ang="0">
                  <a:pos x="61" y="5"/>
                </a:cxn>
                <a:cxn ang="0">
                  <a:pos x="64" y="0"/>
                </a:cxn>
                <a:cxn ang="0">
                  <a:pos x="75" y="0"/>
                </a:cxn>
                <a:cxn ang="0">
                  <a:pos x="79" y="3"/>
                </a:cxn>
                <a:cxn ang="0">
                  <a:pos x="79" y="10"/>
                </a:cxn>
                <a:cxn ang="0">
                  <a:pos x="84" y="16"/>
                </a:cxn>
                <a:cxn ang="0">
                  <a:pos x="83" y="25"/>
                </a:cxn>
                <a:cxn ang="0">
                  <a:pos x="90" y="28"/>
                </a:cxn>
                <a:cxn ang="0">
                  <a:pos x="93" y="33"/>
                </a:cxn>
                <a:cxn ang="0">
                  <a:pos x="86" y="34"/>
                </a:cxn>
                <a:cxn ang="0">
                  <a:pos x="84" y="31"/>
                </a:cxn>
                <a:cxn ang="0">
                  <a:pos x="79" y="37"/>
                </a:cxn>
                <a:cxn ang="0">
                  <a:pos x="80" y="46"/>
                </a:cxn>
                <a:cxn ang="0">
                  <a:pos x="72" y="57"/>
                </a:cxn>
                <a:cxn ang="0">
                  <a:pos x="67" y="59"/>
                </a:cxn>
                <a:cxn ang="0">
                  <a:pos x="68" y="69"/>
                </a:cxn>
                <a:cxn ang="0">
                  <a:pos x="60" y="79"/>
                </a:cxn>
                <a:cxn ang="0">
                  <a:pos x="53" y="82"/>
                </a:cxn>
                <a:cxn ang="0">
                  <a:pos x="52" y="80"/>
                </a:cxn>
                <a:cxn ang="0">
                  <a:pos x="47" y="74"/>
                </a:cxn>
                <a:cxn ang="0">
                  <a:pos x="43" y="77"/>
                </a:cxn>
                <a:cxn ang="0">
                  <a:pos x="40" y="73"/>
                </a:cxn>
                <a:cxn ang="0">
                  <a:pos x="35" y="73"/>
                </a:cxn>
                <a:cxn ang="0">
                  <a:pos x="29" y="77"/>
                </a:cxn>
                <a:cxn ang="0">
                  <a:pos x="25" y="72"/>
                </a:cxn>
                <a:cxn ang="0">
                  <a:pos x="12" y="70"/>
                </a:cxn>
                <a:cxn ang="0">
                  <a:pos x="8" y="53"/>
                </a:cxn>
                <a:cxn ang="0">
                  <a:pos x="2" y="48"/>
                </a:cxn>
                <a:cxn ang="0">
                  <a:pos x="0" y="28"/>
                </a:cxn>
                <a:cxn ang="0">
                  <a:pos x="4" y="24"/>
                </a:cxn>
              </a:cxnLst>
              <a:rect l="0" t="0" r="r" b="b"/>
              <a:pathLst>
                <a:path w="93" h="82">
                  <a:moveTo>
                    <a:pt x="4" y="24"/>
                  </a:moveTo>
                  <a:lnTo>
                    <a:pt x="6" y="25"/>
                  </a:lnTo>
                  <a:lnTo>
                    <a:pt x="8" y="29"/>
                  </a:lnTo>
                  <a:lnTo>
                    <a:pt x="11" y="34"/>
                  </a:lnTo>
                  <a:lnTo>
                    <a:pt x="24" y="34"/>
                  </a:lnTo>
                  <a:lnTo>
                    <a:pt x="30" y="30"/>
                  </a:lnTo>
                  <a:lnTo>
                    <a:pt x="35" y="29"/>
                  </a:lnTo>
                  <a:lnTo>
                    <a:pt x="40" y="31"/>
                  </a:lnTo>
                  <a:lnTo>
                    <a:pt x="48" y="29"/>
                  </a:lnTo>
                  <a:lnTo>
                    <a:pt x="56" y="18"/>
                  </a:lnTo>
                  <a:lnTo>
                    <a:pt x="61" y="5"/>
                  </a:lnTo>
                  <a:lnTo>
                    <a:pt x="64" y="0"/>
                  </a:lnTo>
                  <a:lnTo>
                    <a:pt x="75" y="0"/>
                  </a:lnTo>
                  <a:lnTo>
                    <a:pt x="79" y="3"/>
                  </a:lnTo>
                  <a:lnTo>
                    <a:pt x="79" y="10"/>
                  </a:lnTo>
                  <a:lnTo>
                    <a:pt x="84" y="16"/>
                  </a:lnTo>
                  <a:lnTo>
                    <a:pt x="83" y="25"/>
                  </a:lnTo>
                  <a:lnTo>
                    <a:pt x="90" y="28"/>
                  </a:lnTo>
                  <a:lnTo>
                    <a:pt x="93" y="33"/>
                  </a:lnTo>
                  <a:lnTo>
                    <a:pt x="86" y="34"/>
                  </a:lnTo>
                  <a:lnTo>
                    <a:pt x="84" y="31"/>
                  </a:lnTo>
                  <a:lnTo>
                    <a:pt x="79" y="37"/>
                  </a:lnTo>
                  <a:lnTo>
                    <a:pt x="80" y="46"/>
                  </a:lnTo>
                  <a:lnTo>
                    <a:pt x="72" y="57"/>
                  </a:lnTo>
                  <a:lnTo>
                    <a:pt x="67" y="59"/>
                  </a:lnTo>
                  <a:lnTo>
                    <a:pt x="68" y="69"/>
                  </a:lnTo>
                  <a:lnTo>
                    <a:pt x="60" y="79"/>
                  </a:lnTo>
                  <a:lnTo>
                    <a:pt x="53" y="82"/>
                  </a:lnTo>
                  <a:lnTo>
                    <a:pt x="52" y="80"/>
                  </a:lnTo>
                  <a:lnTo>
                    <a:pt x="47" y="74"/>
                  </a:lnTo>
                  <a:lnTo>
                    <a:pt x="43" y="77"/>
                  </a:lnTo>
                  <a:lnTo>
                    <a:pt x="40" y="73"/>
                  </a:lnTo>
                  <a:lnTo>
                    <a:pt x="35" y="73"/>
                  </a:lnTo>
                  <a:lnTo>
                    <a:pt x="29" y="77"/>
                  </a:lnTo>
                  <a:lnTo>
                    <a:pt x="25" y="72"/>
                  </a:lnTo>
                  <a:lnTo>
                    <a:pt x="12" y="70"/>
                  </a:lnTo>
                  <a:lnTo>
                    <a:pt x="8" y="53"/>
                  </a:lnTo>
                  <a:lnTo>
                    <a:pt x="2" y="48"/>
                  </a:lnTo>
                  <a:lnTo>
                    <a:pt x="0" y="28"/>
                  </a:lnTo>
                  <a:lnTo>
                    <a:pt x="4" y="2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7" name="Freeform 795"/>
            <p:cNvSpPr>
              <a:spLocks/>
            </p:cNvSpPr>
            <p:nvPr/>
          </p:nvSpPr>
          <p:spPr bwMode="gray">
            <a:xfrm>
              <a:off x="6112583" y="2923423"/>
              <a:ext cx="3554" cy="1776"/>
            </a:xfrm>
            <a:custGeom>
              <a:avLst/>
              <a:gdLst/>
              <a:ahLst/>
              <a:cxnLst>
                <a:cxn ang="0">
                  <a:pos x="0" y="0"/>
                </a:cxn>
                <a:cxn ang="0">
                  <a:pos x="1" y="1"/>
                </a:cxn>
                <a:cxn ang="0">
                  <a:pos x="0" y="0"/>
                </a:cxn>
              </a:cxnLst>
              <a:rect l="0" t="0" r="r" b="b"/>
              <a:pathLst>
                <a:path w="1" h="1">
                  <a:moveTo>
                    <a:pt x="0" y="0"/>
                  </a:moveTo>
                  <a:lnTo>
                    <a:pt x="1" y="1"/>
                  </a:lnTo>
                  <a:lnTo>
                    <a:pt x="0"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8" name="Freeform 796"/>
            <p:cNvSpPr>
              <a:spLocks/>
            </p:cNvSpPr>
            <p:nvPr/>
          </p:nvSpPr>
          <p:spPr bwMode="gray">
            <a:xfrm>
              <a:off x="6112583" y="2793770"/>
              <a:ext cx="204345" cy="150967"/>
            </a:xfrm>
            <a:custGeom>
              <a:avLst/>
              <a:gdLst/>
              <a:ahLst/>
              <a:cxnLst>
                <a:cxn ang="0">
                  <a:pos x="2" y="60"/>
                </a:cxn>
                <a:cxn ang="0">
                  <a:pos x="0" y="56"/>
                </a:cxn>
                <a:cxn ang="0">
                  <a:pos x="1" y="57"/>
                </a:cxn>
                <a:cxn ang="0">
                  <a:pos x="13" y="56"/>
                </a:cxn>
                <a:cxn ang="0">
                  <a:pos x="15" y="46"/>
                </a:cxn>
                <a:cxn ang="0">
                  <a:pos x="22" y="45"/>
                </a:cxn>
                <a:cxn ang="0">
                  <a:pos x="26" y="42"/>
                </a:cxn>
                <a:cxn ang="0">
                  <a:pos x="35" y="38"/>
                </a:cxn>
                <a:cxn ang="0">
                  <a:pos x="40" y="29"/>
                </a:cxn>
                <a:cxn ang="0">
                  <a:pos x="45" y="27"/>
                </a:cxn>
                <a:cxn ang="0">
                  <a:pos x="44" y="33"/>
                </a:cxn>
                <a:cxn ang="0">
                  <a:pos x="47" y="33"/>
                </a:cxn>
                <a:cxn ang="0">
                  <a:pos x="48" y="30"/>
                </a:cxn>
                <a:cxn ang="0">
                  <a:pos x="52" y="33"/>
                </a:cxn>
                <a:cxn ang="0">
                  <a:pos x="53" y="30"/>
                </a:cxn>
                <a:cxn ang="0">
                  <a:pos x="54" y="26"/>
                </a:cxn>
                <a:cxn ang="0">
                  <a:pos x="55" y="16"/>
                </a:cxn>
                <a:cxn ang="0">
                  <a:pos x="70" y="0"/>
                </a:cxn>
                <a:cxn ang="0">
                  <a:pos x="74" y="11"/>
                </a:cxn>
                <a:cxn ang="0">
                  <a:pos x="83" y="13"/>
                </a:cxn>
                <a:cxn ang="0">
                  <a:pos x="88" y="20"/>
                </a:cxn>
                <a:cxn ang="0">
                  <a:pos x="80" y="23"/>
                </a:cxn>
                <a:cxn ang="0">
                  <a:pos x="82" y="28"/>
                </a:cxn>
                <a:cxn ang="0">
                  <a:pos x="77" y="30"/>
                </a:cxn>
                <a:cxn ang="0">
                  <a:pos x="73" y="34"/>
                </a:cxn>
                <a:cxn ang="0">
                  <a:pos x="69" y="31"/>
                </a:cxn>
                <a:cxn ang="0">
                  <a:pos x="58" y="31"/>
                </a:cxn>
                <a:cxn ang="0">
                  <a:pos x="55" y="36"/>
                </a:cxn>
                <a:cxn ang="0">
                  <a:pos x="50" y="49"/>
                </a:cxn>
                <a:cxn ang="0">
                  <a:pos x="42" y="60"/>
                </a:cxn>
                <a:cxn ang="0">
                  <a:pos x="34" y="62"/>
                </a:cxn>
                <a:cxn ang="0">
                  <a:pos x="29" y="60"/>
                </a:cxn>
                <a:cxn ang="0">
                  <a:pos x="24" y="61"/>
                </a:cxn>
                <a:cxn ang="0">
                  <a:pos x="18" y="65"/>
                </a:cxn>
                <a:cxn ang="0">
                  <a:pos x="5" y="65"/>
                </a:cxn>
                <a:cxn ang="0">
                  <a:pos x="2" y="60"/>
                </a:cxn>
              </a:cxnLst>
              <a:rect l="0" t="0" r="r" b="b"/>
              <a:pathLst>
                <a:path w="88" h="65">
                  <a:moveTo>
                    <a:pt x="2" y="60"/>
                  </a:moveTo>
                  <a:lnTo>
                    <a:pt x="0" y="56"/>
                  </a:lnTo>
                  <a:lnTo>
                    <a:pt x="1" y="57"/>
                  </a:lnTo>
                  <a:lnTo>
                    <a:pt x="13" y="56"/>
                  </a:lnTo>
                  <a:lnTo>
                    <a:pt x="15" y="46"/>
                  </a:lnTo>
                  <a:lnTo>
                    <a:pt x="22" y="45"/>
                  </a:lnTo>
                  <a:lnTo>
                    <a:pt x="26" y="42"/>
                  </a:lnTo>
                  <a:lnTo>
                    <a:pt x="35" y="38"/>
                  </a:lnTo>
                  <a:lnTo>
                    <a:pt x="40" y="29"/>
                  </a:lnTo>
                  <a:lnTo>
                    <a:pt x="45" y="27"/>
                  </a:lnTo>
                  <a:lnTo>
                    <a:pt x="44" y="33"/>
                  </a:lnTo>
                  <a:lnTo>
                    <a:pt x="47" y="33"/>
                  </a:lnTo>
                  <a:lnTo>
                    <a:pt x="48" y="30"/>
                  </a:lnTo>
                  <a:lnTo>
                    <a:pt x="52" y="33"/>
                  </a:lnTo>
                  <a:lnTo>
                    <a:pt x="53" y="30"/>
                  </a:lnTo>
                  <a:lnTo>
                    <a:pt x="54" y="26"/>
                  </a:lnTo>
                  <a:lnTo>
                    <a:pt x="55" y="16"/>
                  </a:lnTo>
                  <a:lnTo>
                    <a:pt x="70" y="0"/>
                  </a:lnTo>
                  <a:lnTo>
                    <a:pt x="74" y="11"/>
                  </a:lnTo>
                  <a:lnTo>
                    <a:pt x="83" y="13"/>
                  </a:lnTo>
                  <a:lnTo>
                    <a:pt x="88" y="20"/>
                  </a:lnTo>
                  <a:lnTo>
                    <a:pt x="80" y="23"/>
                  </a:lnTo>
                  <a:lnTo>
                    <a:pt x="82" y="28"/>
                  </a:lnTo>
                  <a:lnTo>
                    <a:pt x="77" y="30"/>
                  </a:lnTo>
                  <a:lnTo>
                    <a:pt x="73" y="34"/>
                  </a:lnTo>
                  <a:lnTo>
                    <a:pt x="69" y="31"/>
                  </a:lnTo>
                  <a:lnTo>
                    <a:pt x="58" y="31"/>
                  </a:lnTo>
                  <a:lnTo>
                    <a:pt x="55" y="36"/>
                  </a:lnTo>
                  <a:lnTo>
                    <a:pt x="50" y="49"/>
                  </a:lnTo>
                  <a:lnTo>
                    <a:pt x="42" y="60"/>
                  </a:lnTo>
                  <a:lnTo>
                    <a:pt x="34" y="62"/>
                  </a:lnTo>
                  <a:lnTo>
                    <a:pt x="29" y="60"/>
                  </a:lnTo>
                  <a:lnTo>
                    <a:pt x="24" y="61"/>
                  </a:lnTo>
                  <a:lnTo>
                    <a:pt x="18" y="65"/>
                  </a:lnTo>
                  <a:lnTo>
                    <a:pt x="5" y="65"/>
                  </a:lnTo>
                  <a:lnTo>
                    <a:pt x="2" y="6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69" name="Freeform 797"/>
            <p:cNvSpPr>
              <a:spLocks/>
            </p:cNvSpPr>
            <p:nvPr/>
          </p:nvSpPr>
          <p:spPr bwMode="gray">
            <a:xfrm>
              <a:off x="6018407" y="2999795"/>
              <a:ext cx="33761" cy="33745"/>
            </a:xfrm>
            <a:custGeom>
              <a:avLst/>
              <a:gdLst/>
              <a:ahLst/>
              <a:cxnLst>
                <a:cxn ang="0">
                  <a:pos x="0" y="4"/>
                </a:cxn>
                <a:cxn ang="0">
                  <a:pos x="2" y="4"/>
                </a:cxn>
                <a:cxn ang="0">
                  <a:pos x="10" y="15"/>
                </a:cxn>
                <a:cxn ang="0">
                  <a:pos x="14" y="13"/>
                </a:cxn>
                <a:cxn ang="0">
                  <a:pos x="6" y="0"/>
                </a:cxn>
                <a:cxn ang="0">
                  <a:pos x="0" y="0"/>
                </a:cxn>
                <a:cxn ang="0">
                  <a:pos x="0" y="4"/>
                </a:cxn>
              </a:cxnLst>
              <a:rect l="0" t="0" r="r" b="b"/>
              <a:pathLst>
                <a:path w="14" h="15">
                  <a:moveTo>
                    <a:pt x="0" y="4"/>
                  </a:moveTo>
                  <a:lnTo>
                    <a:pt x="2" y="4"/>
                  </a:lnTo>
                  <a:lnTo>
                    <a:pt x="10" y="15"/>
                  </a:lnTo>
                  <a:lnTo>
                    <a:pt x="14" y="13"/>
                  </a:lnTo>
                  <a:lnTo>
                    <a:pt x="6" y="0"/>
                  </a:lnTo>
                  <a:lnTo>
                    <a:pt x="0" y="0"/>
                  </a:lnTo>
                  <a:lnTo>
                    <a:pt x="0" y="4"/>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0" name="Freeform 798"/>
            <p:cNvSpPr>
              <a:spLocks/>
            </p:cNvSpPr>
            <p:nvPr/>
          </p:nvSpPr>
          <p:spPr bwMode="gray">
            <a:xfrm>
              <a:off x="6064606" y="3021108"/>
              <a:ext cx="21323" cy="17761"/>
            </a:xfrm>
            <a:custGeom>
              <a:avLst/>
              <a:gdLst/>
              <a:ahLst/>
              <a:cxnLst>
                <a:cxn ang="0">
                  <a:pos x="0" y="5"/>
                </a:cxn>
                <a:cxn ang="0">
                  <a:pos x="3" y="0"/>
                </a:cxn>
                <a:cxn ang="0">
                  <a:pos x="6" y="1"/>
                </a:cxn>
                <a:cxn ang="0">
                  <a:pos x="9" y="4"/>
                </a:cxn>
                <a:cxn ang="0">
                  <a:pos x="8" y="6"/>
                </a:cxn>
                <a:cxn ang="0">
                  <a:pos x="3" y="8"/>
                </a:cxn>
                <a:cxn ang="0">
                  <a:pos x="0" y="5"/>
                </a:cxn>
              </a:cxnLst>
              <a:rect l="0" t="0" r="r" b="b"/>
              <a:pathLst>
                <a:path w="9" h="8">
                  <a:moveTo>
                    <a:pt x="0" y="5"/>
                  </a:moveTo>
                  <a:lnTo>
                    <a:pt x="3" y="0"/>
                  </a:lnTo>
                  <a:lnTo>
                    <a:pt x="6" y="1"/>
                  </a:lnTo>
                  <a:lnTo>
                    <a:pt x="9" y="4"/>
                  </a:lnTo>
                  <a:lnTo>
                    <a:pt x="8" y="6"/>
                  </a:lnTo>
                  <a:lnTo>
                    <a:pt x="3" y="8"/>
                  </a:lnTo>
                  <a:lnTo>
                    <a:pt x="0"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1" name="Freeform 799"/>
            <p:cNvSpPr>
              <a:spLocks/>
            </p:cNvSpPr>
            <p:nvPr/>
          </p:nvSpPr>
          <p:spPr bwMode="gray">
            <a:xfrm>
              <a:off x="6030845" y="3104583"/>
              <a:ext cx="181245" cy="58611"/>
            </a:xfrm>
            <a:custGeom>
              <a:avLst/>
              <a:gdLst/>
              <a:ahLst/>
              <a:cxnLst>
                <a:cxn ang="0">
                  <a:pos x="78" y="21"/>
                </a:cxn>
                <a:cxn ang="0">
                  <a:pos x="76" y="18"/>
                </a:cxn>
                <a:cxn ang="0">
                  <a:pos x="72" y="19"/>
                </a:cxn>
                <a:cxn ang="0">
                  <a:pos x="61" y="16"/>
                </a:cxn>
                <a:cxn ang="0">
                  <a:pos x="61" y="10"/>
                </a:cxn>
                <a:cxn ang="0">
                  <a:pos x="46" y="5"/>
                </a:cxn>
                <a:cxn ang="0">
                  <a:pos x="44" y="7"/>
                </a:cxn>
                <a:cxn ang="0">
                  <a:pos x="42" y="11"/>
                </a:cxn>
                <a:cxn ang="0">
                  <a:pos x="25" y="8"/>
                </a:cxn>
                <a:cxn ang="0">
                  <a:pos x="24" y="2"/>
                </a:cxn>
                <a:cxn ang="0">
                  <a:pos x="15" y="2"/>
                </a:cxn>
                <a:cxn ang="0">
                  <a:pos x="12" y="4"/>
                </a:cxn>
                <a:cxn ang="0">
                  <a:pos x="5" y="0"/>
                </a:cxn>
                <a:cxn ang="0">
                  <a:pos x="0" y="7"/>
                </a:cxn>
                <a:cxn ang="0">
                  <a:pos x="4" y="15"/>
                </a:cxn>
                <a:cxn ang="0">
                  <a:pos x="20" y="16"/>
                </a:cxn>
                <a:cxn ang="0">
                  <a:pos x="23" y="18"/>
                </a:cxn>
                <a:cxn ang="0">
                  <a:pos x="35" y="18"/>
                </a:cxn>
                <a:cxn ang="0">
                  <a:pos x="45" y="23"/>
                </a:cxn>
                <a:cxn ang="0">
                  <a:pos x="62" y="23"/>
                </a:cxn>
                <a:cxn ang="0">
                  <a:pos x="72" y="26"/>
                </a:cxn>
                <a:cxn ang="0">
                  <a:pos x="78" y="26"/>
                </a:cxn>
                <a:cxn ang="0">
                  <a:pos x="78" y="21"/>
                </a:cxn>
              </a:cxnLst>
              <a:rect l="0" t="0" r="r" b="b"/>
              <a:pathLst>
                <a:path w="78" h="26">
                  <a:moveTo>
                    <a:pt x="78" y="21"/>
                  </a:moveTo>
                  <a:lnTo>
                    <a:pt x="76" y="18"/>
                  </a:lnTo>
                  <a:lnTo>
                    <a:pt x="72" y="19"/>
                  </a:lnTo>
                  <a:lnTo>
                    <a:pt x="61" y="16"/>
                  </a:lnTo>
                  <a:lnTo>
                    <a:pt x="61" y="10"/>
                  </a:lnTo>
                  <a:lnTo>
                    <a:pt x="46" y="5"/>
                  </a:lnTo>
                  <a:lnTo>
                    <a:pt x="44" y="7"/>
                  </a:lnTo>
                  <a:lnTo>
                    <a:pt x="42" y="11"/>
                  </a:lnTo>
                  <a:lnTo>
                    <a:pt x="25" y="8"/>
                  </a:lnTo>
                  <a:lnTo>
                    <a:pt x="24" y="2"/>
                  </a:lnTo>
                  <a:lnTo>
                    <a:pt x="15" y="2"/>
                  </a:lnTo>
                  <a:lnTo>
                    <a:pt x="12" y="4"/>
                  </a:lnTo>
                  <a:lnTo>
                    <a:pt x="5" y="0"/>
                  </a:lnTo>
                  <a:lnTo>
                    <a:pt x="0" y="7"/>
                  </a:lnTo>
                  <a:lnTo>
                    <a:pt x="4" y="15"/>
                  </a:lnTo>
                  <a:lnTo>
                    <a:pt x="20" y="16"/>
                  </a:lnTo>
                  <a:lnTo>
                    <a:pt x="23" y="18"/>
                  </a:lnTo>
                  <a:lnTo>
                    <a:pt x="35" y="18"/>
                  </a:lnTo>
                  <a:lnTo>
                    <a:pt x="45" y="23"/>
                  </a:lnTo>
                  <a:lnTo>
                    <a:pt x="62" y="23"/>
                  </a:lnTo>
                  <a:lnTo>
                    <a:pt x="72" y="26"/>
                  </a:lnTo>
                  <a:lnTo>
                    <a:pt x="78" y="26"/>
                  </a:lnTo>
                  <a:lnTo>
                    <a:pt x="78" y="21"/>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2" name="Freeform 800"/>
            <p:cNvSpPr>
              <a:spLocks/>
            </p:cNvSpPr>
            <p:nvPr/>
          </p:nvSpPr>
          <p:spPr bwMode="gray">
            <a:xfrm>
              <a:off x="5803400" y="2839948"/>
              <a:ext cx="227445" cy="259307"/>
            </a:xfrm>
            <a:custGeom>
              <a:avLst/>
              <a:gdLst/>
              <a:ahLst/>
              <a:cxnLst>
                <a:cxn ang="0">
                  <a:pos x="1" y="0"/>
                </a:cxn>
                <a:cxn ang="0">
                  <a:pos x="7" y="2"/>
                </a:cxn>
                <a:cxn ang="0">
                  <a:pos x="19" y="2"/>
                </a:cxn>
                <a:cxn ang="0">
                  <a:pos x="22" y="3"/>
                </a:cxn>
                <a:cxn ang="0">
                  <a:pos x="26" y="10"/>
                </a:cxn>
                <a:cxn ang="0">
                  <a:pos x="28" y="13"/>
                </a:cxn>
                <a:cxn ang="0">
                  <a:pos x="30" y="15"/>
                </a:cxn>
                <a:cxn ang="0">
                  <a:pos x="36" y="21"/>
                </a:cxn>
                <a:cxn ang="0">
                  <a:pos x="42" y="24"/>
                </a:cxn>
                <a:cxn ang="0">
                  <a:pos x="49" y="33"/>
                </a:cxn>
                <a:cxn ang="0">
                  <a:pos x="53" y="33"/>
                </a:cxn>
                <a:cxn ang="0">
                  <a:pos x="61" y="42"/>
                </a:cxn>
                <a:cxn ang="0">
                  <a:pos x="63" y="46"/>
                </a:cxn>
                <a:cxn ang="0">
                  <a:pos x="70" y="52"/>
                </a:cxn>
                <a:cxn ang="0">
                  <a:pos x="77" y="53"/>
                </a:cxn>
                <a:cxn ang="0">
                  <a:pos x="78" y="56"/>
                </a:cxn>
                <a:cxn ang="0">
                  <a:pos x="78" y="61"/>
                </a:cxn>
                <a:cxn ang="0">
                  <a:pos x="84" y="66"/>
                </a:cxn>
                <a:cxn ang="0">
                  <a:pos x="87" y="77"/>
                </a:cxn>
                <a:cxn ang="0">
                  <a:pos x="91" y="77"/>
                </a:cxn>
                <a:cxn ang="0">
                  <a:pos x="98" y="86"/>
                </a:cxn>
                <a:cxn ang="0">
                  <a:pos x="98" y="111"/>
                </a:cxn>
                <a:cxn ang="0">
                  <a:pos x="94" y="112"/>
                </a:cxn>
                <a:cxn ang="0">
                  <a:pos x="85" y="106"/>
                </a:cxn>
                <a:cxn ang="0">
                  <a:pos x="77" y="104"/>
                </a:cxn>
                <a:cxn ang="0">
                  <a:pos x="61" y="90"/>
                </a:cxn>
                <a:cxn ang="0">
                  <a:pos x="52" y="73"/>
                </a:cxn>
                <a:cxn ang="0">
                  <a:pos x="50" y="66"/>
                </a:cxn>
                <a:cxn ang="0">
                  <a:pos x="39" y="53"/>
                </a:cxn>
                <a:cxn ang="0">
                  <a:pos x="35" y="53"/>
                </a:cxn>
                <a:cxn ang="0">
                  <a:pos x="32" y="38"/>
                </a:cxn>
                <a:cxn ang="0">
                  <a:pos x="27" y="32"/>
                </a:cxn>
                <a:cxn ang="0">
                  <a:pos x="21" y="29"/>
                </a:cxn>
                <a:cxn ang="0">
                  <a:pos x="20" y="23"/>
                </a:cxn>
                <a:cxn ang="0">
                  <a:pos x="14" y="18"/>
                </a:cxn>
                <a:cxn ang="0">
                  <a:pos x="10" y="18"/>
                </a:cxn>
                <a:cxn ang="0">
                  <a:pos x="0" y="4"/>
                </a:cxn>
                <a:cxn ang="0">
                  <a:pos x="1" y="0"/>
                </a:cxn>
              </a:cxnLst>
              <a:rect l="0" t="0" r="r" b="b"/>
              <a:pathLst>
                <a:path w="98" h="112">
                  <a:moveTo>
                    <a:pt x="1" y="0"/>
                  </a:moveTo>
                  <a:lnTo>
                    <a:pt x="7" y="2"/>
                  </a:lnTo>
                  <a:lnTo>
                    <a:pt x="19" y="2"/>
                  </a:lnTo>
                  <a:lnTo>
                    <a:pt x="22" y="3"/>
                  </a:lnTo>
                  <a:lnTo>
                    <a:pt x="26" y="10"/>
                  </a:lnTo>
                  <a:lnTo>
                    <a:pt x="28" y="13"/>
                  </a:lnTo>
                  <a:lnTo>
                    <a:pt x="30" y="15"/>
                  </a:lnTo>
                  <a:lnTo>
                    <a:pt x="36" y="21"/>
                  </a:lnTo>
                  <a:lnTo>
                    <a:pt x="42" y="24"/>
                  </a:lnTo>
                  <a:lnTo>
                    <a:pt x="49" y="33"/>
                  </a:lnTo>
                  <a:lnTo>
                    <a:pt x="53" y="33"/>
                  </a:lnTo>
                  <a:lnTo>
                    <a:pt x="61" y="42"/>
                  </a:lnTo>
                  <a:lnTo>
                    <a:pt x="63" y="46"/>
                  </a:lnTo>
                  <a:lnTo>
                    <a:pt x="70" y="52"/>
                  </a:lnTo>
                  <a:lnTo>
                    <a:pt x="77" y="53"/>
                  </a:lnTo>
                  <a:lnTo>
                    <a:pt x="78" y="56"/>
                  </a:lnTo>
                  <a:lnTo>
                    <a:pt x="78" y="61"/>
                  </a:lnTo>
                  <a:lnTo>
                    <a:pt x="84" y="66"/>
                  </a:lnTo>
                  <a:lnTo>
                    <a:pt x="87" y="77"/>
                  </a:lnTo>
                  <a:lnTo>
                    <a:pt x="91" y="77"/>
                  </a:lnTo>
                  <a:lnTo>
                    <a:pt x="98" y="86"/>
                  </a:lnTo>
                  <a:lnTo>
                    <a:pt x="98" y="111"/>
                  </a:lnTo>
                  <a:lnTo>
                    <a:pt x="94" y="112"/>
                  </a:lnTo>
                  <a:lnTo>
                    <a:pt x="85" y="106"/>
                  </a:lnTo>
                  <a:lnTo>
                    <a:pt x="77" y="104"/>
                  </a:lnTo>
                  <a:lnTo>
                    <a:pt x="61" y="90"/>
                  </a:lnTo>
                  <a:lnTo>
                    <a:pt x="52" y="73"/>
                  </a:lnTo>
                  <a:lnTo>
                    <a:pt x="50" y="66"/>
                  </a:lnTo>
                  <a:lnTo>
                    <a:pt x="39" y="53"/>
                  </a:lnTo>
                  <a:lnTo>
                    <a:pt x="35" y="53"/>
                  </a:lnTo>
                  <a:lnTo>
                    <a:pt x="32" y="38"/>
                  </a:lnTo>
                  <a:lnTo>
                    <a:pt x="27" y="32"/>
                  </a:lnTo>
                  <a:lnTo>
                    <a:pt x="21" y="29"/>
                  </a:lnTo>
                  <a:lnTo>
                    <a:pt x="20" y="23"/>
                  </a:lnTo>
                  <a:lnTo>
                    <a:pt x="14" y="18"/>
                  </a:lnTo>
                  <a:lnTo>
                    <a:pt x="10" y="18"/>
                  </a:lnTo>
                  <a:lnTo>
                    <a:pt x="0" y="4"/>
                  </a:lnTo>
                  <a:lnTo>
                    <a:pt x="1" y="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3" name="Freeform 801"/>
            <p:cNvSpPr>
              <a:spLocks/>
            </p:cNvSpPr>
            <p:nvPr/>
          </p:nvSpPr>
          <p:spPr bwMode="gray">
            <a:xfrm>
              <a:off x="5666578" y="2276931"/>
              <a:ext cx="67523" cy="42626"/>
            </a:xfrm>
            <a:custGeom>
              <a:avLst/>
              <a:gdLst/>
              <a:ahLst/>
              <a:cxnLst>
                <a:cxn ang="0">
                  <a:pos x="29" y="6"/>
                </a:cxn>
                <a:cxn ang="0">
                  <a:pos x="29" y="16"/>
                </a:cxn>
                <a:cxn ang="0">
                  <a:pos x="6" y="18"/>
                </a:cxn>
                <a:cxn ang="0">
                  <a:pos x="2" y="13"/>
                </a:cxn>
                <a:cxn ang="0">
                  <a:pos x="0" y="7"/>
                </a:cxn>
                <a:cxn ang="0">
                  <a:pos x="7" y="0"/>
                </a:cxn>
                <a:cxn ang="0">
                  <a:pos x="13" y="0"/>
                </a:cxn>
                <a:cxn ang="0">
                  <a:pos x="17" y="4"/>
                </a:cxn>
                <a:cxn ang="0">
                  <a:pos x="24" y="2"/>
                </a:cxn>
                <a:cxn ang="0">
                  <a:pos x="29" y="6"/>
                </a:cxn>
              </a:cxnLst>
              <a:rect l="0" t="0" r="r" b="b"/>
              <a:pathLst>
                <a:path w="29" h="18">
                  <a:moveTo>
                    <a:pt x="29" y="6"/>
                  </a:moveTo>
                  <a:lnTo>
                    <a:pt x="29" y="16"/>
                  </a:lnTo>
                  <a:lnTo>
                    <a:pt x="6" y="18"/>
                  </a:lnTo>
                  <a:lnTo>
                    <a:pt x="2" y="13"/>
                  </a:lnTo>
                  <a:lnTo>
                    <a:pt x="0" y="7"/>
                  </a:lnTo>
                  <a:lnTo>
                    <a:pt x="7" y="0"/>
                  </a:lnTo>
                  <a:lnTo>
                    <a:pt x="13" y="0"/>
                  </a:lnTo>
                  <a:lnTo>
                    <a:pt x="17" y="4"/>
                  </a:lnTo>
                  <a:lnTo>
                    <a:pt x="24" y="2"/>
                  </a:lnTo>
                  <a:lnTo>
                    <a:pt x="29" y="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4" name="Freeform 802"/>
            <p:cNvSpPr>
              <a:spLocks/>
            </p:cNvSpPr>
            <p:nvPr/>
          </p:nvSpPr>
          <p:spPr bwMode="gray">
            <a:xfrm>
              <a:off x="5648809" y="2328437"/>
              <a:ext cx="95953" cy="138534"/>
            </a:xfrm>
            <a:custGeom>
              <a:avLst/>
              <a:gdLst/>
              <a:ahLst/>
              <a:cxnLst>
                <a:cxn ang="0">
                  <a:pos x="41" y="53"/>
                </a:cxn>
                <a:cxn ang="0">
                  <a:pos x="36" y="60"/>
                </a:cxn>
                <a:cxn ang="0">
                  <a:pos x="34" y="54"/>
                </a:cxn>
                <a:cxn ang="0">
                  <a:pos x="34" y="46"/>
                </a:cxn>
                <a:cxn ang="0">
                  <a:pos x="27" y="38"/>
                </a:cxn>
                <a:cxn ang="0">
                  <a:pos x="23" y="39"/>
                </a:cxn>
                <a:cxn ang="0">
                  <a:pos x="22" y="42"/>
                </a:cxn>
                <a:cxn ang="0">
                  <a:pos x="23" y="47"/>
                </a:cxn>
                <a:cxn ang="0">
                  <a:pos x="14" y="52"/>
                </a:cxn>
                <a:cxn ang="0">
                  <a:pos x="8" y="53"/>
                </a:cxn>
                <a:cxn ang="0">
                  <a:pos x="7" y="50"/>
                </a:cxn>
                <a:cxn ang="0">
                  <a:pos x="7" y="36"/>
                </a:cxn>
                <a:cxn ang="0">
                  <a:pos x="4" y="31"/>
                </a:cxn>
                <a:cxn ang="0">
                  <a:pos x="4" y="22"/>
                </a:cxn>
                <a:cxn ang="0">
                  <a:pos x="0" y="17"/>
                </a:cxn>
                <a:cxn ang="0">
                  <a:pos x="0" y="13"/>
                </a:cxn>
                <a:cxn ang="0">
                  <a:pos x="7" y="13"/>
                </a:cxn>
                <a:cxn ang="0">
                  <a:pos x="6" y="9"/>
                </a:cxn>
                <a:cxn ang="0">
                  <a:pos x="4" y="5"/>
                </a:cxn>
                <a:cxn ang="0">
                  <a:pos x="0" y="4"/>
                </a:cxn>
                <a:cxn ang="0">
                  <a:pos x="4" y="0"/>
                </a:cxn>
                <a:cxn ang="0">
                  <a:pos x="11" y="1"/>
                </a:cxn>
                <a:cxn ang="0">
                  <a:pos x="17" y="7"/>
                </a:cxn>
                <a:cxn ang="0">
                  <a:pos x="33" y="6"/>
                </a:cxn>
                <a:cxn ang="0">
                  <a:pos x="36" y="11"/>
                </a:cxn>
                <a:cxn ang="0">
                  <a:pos x="36" y="15"/>
                </a:cxn>
                <a:cxn ang="0">
                  <a:pos x="30" y="21"/>
                </a:cxn>
                <a:cxn ang="0">
                  <a:pos x="32" y="29"/>
                </a:cxn>
                <a:cxn ang="0">
                  <a:pos x="38" y="31"/>
                </a:cxn>
                <a:cxn ang="0">
                  <a:pos x="40" y="41"/>
                </a:cxn>
                <a:cxn ang="0">
                  <a:pos x="42" y="48"/>
                </a:cxn>
                <a:cxn ang="0">
                  <a:pos x="41" y="53"/>
                </a:cxn>
              </a:cxnLst>
              <a:rect l="0" t="0" r="r" b="b"/>
              <a:pathLst>
                <a:path w="42" h="60">
                  <a:moveTo>
                    <a:pt x="41" y="53"/>
                  </a:moveTo>
                  <a:lnTo>
                    <a:pt x="36" y="60"/>
                  </a:lnTo>
                  <a:lnTo>
                    <a:pt x="34" y="54"/>
                  </a:lnTo>
                  <a:lnTo>
                    <a:pt x="34" y="46"/>
                  </a:lnTo>
                  <a:lnTo>
                    <a:pt x="27" y="38"/>
                  </a:lnTo>
                  <a:lnTo>
                    <a:pt x="23" y="39"/>
                  </a:lnTo>
                  <a:lnTo>
                    <a:pt x="22" y="42"/>
                  </a:lnTo>
                  <a:lnTo>
                    <a:pt x="23" y="47"/>
                  </a:lnTo>
                  <a:lnTo>
                    <a:pt x="14" y="52"/>
                  </a:lnTo>
                  <a:lnTo>
                    <a:pt x="8" y="53"/>
                  </a:lnTo>
                  <a:lnTo>
                    <a:pt x="7" y="50"/>
                  </a:lnTo>
                  <a:lnTo>
                    <a:pt x="7" y="36"/>
                  </a:lnTo>
                  <a:lnTo>
                    <a:pt x="4" y="31"/>
                  </a:lnTo>
                  <a:lnTo>
                    <a:pt x="4" y="22"/>
                  </a:lnTo>
                  <a:lnTo>
                    <a:pt x="0" y="17"/>
                  </a:lnTo>
                  <a:lnTo>
                    <a:pt x="0" y="13"/>
                  </a:lnTo>
                  <a:lnTo>
                    <a:pt x="7" y="13"/>
                  </a:lnTo>
                  <a:lnTo>
                    <a:pt x="6" y="9"/>
                  </a:lnTo>
                  <a:lnTo>
                    <a:pt x="4" y="5"/>
                  </a:lnTo>
                  <a:lnTo>
                    <a:pt x="0" y="4"/>
                  </a:lnTo>
                  <a:lnTo>
                    <a:pt x="4" y="0"/>
                  </a:lnTo>
                  <a:lnTo>
                    <a:pt x="11" y="1"/>
                  </a:lnTo>
                  <a:lnTo>
                    <a:pt x="17" y="7"/>
                  </a:lnTo>
                  <a:lnTo>
                    <a:pt x="33" y="6"/>
                  </a:lnTo>
                  <a:lnTo>
                    <a:pt x="36" y="11"/>
                  </a:lnTo>
                  <a:lnTo>
                    <a:pt x="36" y="15"/>
                  </a:lnTo>
                  <a:lnTo>
                    <a:pt x="30" y="21"/>
                  </a:lnTo>
                  <a:lnTo>
                    <a:pt x="32" y="29"/>
                  </a:lnTo>
                  <a:lnTo>
                    <a:pt x="38" y="31"/>
                  </a:lnTo>
                  <a:lnTo>
                    <a:pt x="40" y="41"/>
                  </a:lnTo>
                  <a:lnTo>
                    <a:pt x="42" y="48"/>
                  </a:lnTo>
                  <a:lnTo>
                    <a:pt x="41" y="5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5" name="Freeform 803"/>
            <p:cNvSpPr>
              <a:spLocks/>
            </p:cNvSpPr>
            <p:nvPr/>
          </p:nvSpPr>
          <p:spPr bwMode="gray">
            <a:xfrm>
              <a:off x="5732324" y="2276931"/>
              <a:ext cx="195461" cy="454676"/>
            </a:xfrm>
            <a:custGeom>
              <a:avLst/>
              <a:gdLst/>
              <a:ahLst/>
              <a:cxnLst>
                <a:cxn ang="0">
                  <a:pos x="76" y="87"/>
                </a:cxn>
                <a:cxn ang="0">
                  <a:pos x="64" y="90"/>
                </a:cxn>
                <a:cxn ang="0">
                  <a:pos x="62" y="97"/>
                </a:cxn>
                <a:cxn ang="0">
                  <a:pos x="58" y="97"/>
                </a:cxn>
                <a:cxn ang="0">
                  <a:pos x="53" y="100"/>
                </a:cxn>
                <a:cxn ang="0">
                  <a:pos x="54" y="113"/>
                </a:cxn>
                <a:cxn ang="0">
                  <a:pos x="61" y="120"/>
                </a:cxn>
                <a:cxn ang="0">
                  <a:pos x="63" y="135"/>
                </a:cxn>
                <a:cxn ang="0">
                  <a:pos x="59" y="141"/>
                </a:cxn>
                <a:cxn ang="0">
                  <a:pos x="67" y="158"/>
                </a:cxn>
                <a:cxn ang="0">
                  <a:pos x="67" y="172"/>
                </a:cxn>
                <a:cxn ang="0">
                  <a:pos x="66" y="182"/>
                </a:cxn>
                <a:cxn ang="0">
                  <a:pos x="64" y="189"/>
                </a:cxn>
                <a:cxn ang="0">
                  <a:pos x="61" y="196"/>
                </a:cxn>
                <a:cxn ang="0">
                  <a:pos x="62" y="185"/>
                </a:cxn>
                <a:cxn ang="0">
                  <a:pos x="62" y="172"/>
                </a:cxn>
                <a:cxn ang="0">
                  <a:pos x="62" y="166"/>
                </a:cxn>
                <a:cxn ang="0">
                  <a:pos x="61" y="162"/>
                </a:cxn>
                <a:cxn ang="0">
                  <a:pos x="56" y="155"/>
                </a:cxn>
                <a:cxn ang="0">
                  <a:pos x="54" y="144"/>
                </a:cxn>
                <a:cxn ang="0">
                  <a:pos x="53" y="132"/>
                </a:cxn>
                <a:cxn ang="0">
                  <a:pos x="49" y="129"/>
                </a:cxn>
                <a:cxn ang="0">
                  <a:pos x="47" y="125"/>
                </a:cxn>
                <a:cxn ang="0">
                  <a:pos x="42" y="130"/>
                </a:cxn>
                <a:cxn ang="0">
                  <a:pos x="38" y="136"/>
                </a:cxn>
                <a:cxn ang="0">
                  <a:pos x="27" y="139"/>
                </a:cxn>
                <a:cxn ang="0">
                  <a:pos x="22" y="137"/>
                </a:cxn>
                <a:cxn ang="0">
                  <a:pos x="23" y="131"/>
                </a:cxn>
                <a:cxn ang="0">
                  <a:pos x="21" y="123"/>
                </a:cxn>
                <a:cxn ang="0">
                  <a:pos x="21" y="110"/>
                </a:cxn>
                <a:cxn ang="0">
                  <a:pos x="14" y="104"/>
                </a:cxn>
                <a:cxn ang="0">
                  <a:pos x="12" y="95"/>
                </a:cxn>
                <a:cxn ang="0">
                  <a:pos x="3" y="88"/>
                </a:cxn>
                <a:cxn ang="0">
                  <a:pos x="0" y="82"/>
                </a:cxn>
                <a:cxn ang="0">
                  <a:pos x="5" y="75"/>
                </a:cxn>
                <a:cxn ang="0">
                  <a:pos x="6" y="70"/>
                </a:cxn>
                <a:cxn ang="0">
                  <a:pos x="13" y="66"/>
                </a:cxn>
                <a:cxn ang="0">
                  <a:pos x="11" y="53"/>
                </a:cxn>
                <a:cxn ang="0">
                  <a:pos x="15" y="52"/>
                </a:cxn>
                <a:cxn ang="0">
                  <a:pos x="16" y="46"/>
                </a:cxn>
                <a:cxn ang="0">
                  <a:pos x="22" y="45"/>
                </a:cxn>
                <a:cxn ang="0">
                  <a:pos x="32" y="14"/>
                </a:cxn>
                <a:cxn ang="0">
                  <a:pos x="44" y="8"/>
                </a:cxn>
                <a:cxn ang="0">
                  <a:pos x="49" y="1"/>
                </a:cxn>
                <a:cxn ang="0">
                  <a:pos x="55" y="0"/>
                </a:cxn>
                <a:cxn ang="0">
                  <a:pos x="60" y="13"/>
                </a:cxn>
                <a:cxn ang="0">
                  <a:pos x="62" y="26"/>
                </a:cxn>
                <a:cxn ang="0">
                  <a:pos x="54" y="36"/>
                </a:cxn>
                <a:cxn ang="0">
                  <a:pos x="54" y="48"/>
                </a:cxn>
                <a:cxn ang="0">
                  <a:pos x="60" y="48"/>
                </a:cxn>
                <a:cxn ang="0">
                  <a:pos x="68" y="58"/>
                </a:cxn>
                <a:cxn ang="0">
                  <a:pos x="68" y="68"/>
                </a:cxn>
                <a:cxn ang="0">
                  <a:pos x="75" y="68"/>
                </a:cxn>
                <a:cxn ang="0">
                  <a:pos x="76" y="71"/>
                </a:cxn>
                <a:cxn ang="0">
                  <a:pos x="83" y="74"/>
                </a:cxn>
                <a:cxn ang="0">
                  <a:pos x="85" y="77"/>
                </a:cxn>
                <a:cxn ang="0">
                  <a:pos x="82" y="78"/>
                </a:cxn>
                <a:cxn ang="0">
                  <a:pos x="76" y="87"/>
                </a:cxn>
              </a:cxnLst>
              <a:rect l="0" t="0" r="r" b="b"/>
              <a:pathLst>
                <a:path w="85" h="196">
                  <a:moveTo>
                    <a:pt x="76" y="87"/>
                  </a:moveTo>
                  <a:lnTo>
                    <a:pt x="64" y="90"/>
                  </a:lnTo>
                  <a:lnTo>
                    <a:pt x="62" y="97"/>
                  </a:lnTo>
                  <a:lnTo>
                    <a:pt x="58" y="97"/>
                  </a:lnTo>
                  <a:lnTo>
                    <a:pt x="53" y="100"/>
                  </a:lnTo>
                  <a:lnTo>
                    <a:pt x="54" y="113"/>
                  </a:lnTo>
                  <a:lnTo>
                    <a:pt x="61" y="120"/>
                  </a:lnTo>
                  <a:lnTo>
                    <a:pt x="63" y="135"/>
                  </a:lnTo>
                  <a:lnTo>
                    <a:pt x="59" y="141"/>
                  </a:lnTo>
                  <a:lnTo>
                    <a:pt x="67" y="158"/>
                  </a:lnTo>
                  <a:lnTo>
                    <a:pt x="67" y="172"/>
                  </a:lnTo>
                  <a:lnTo>
                    <a:pt x="66" y="182"/>
                  </a:lnTo>
                  <a:lnTo>
                    <a:pt x="64" y="189"/>
                  </a:lnTo>
                  <a:lnTo>
                    <a:pt x="61" y="196"/>
                  </a:lnTo>
                  <a:lnTo>
                    <a:pt x="62" y="185"/>
                  </a:lnTo>
                  <a:lnTo>
                    <a:pt x="62" y="172"/>
                  </a:lnTo>
                  <a:lnTo>
                    <a:pt x="62" y="166"/>
                  </a:lnTo>
                  <a:lnTo>
                    <a:pt x="61" y="162"/>
                  </a:lnTo>
                  <a:lnTo>
                    <a:pt x="56" y="155"/>
                  </a:lnTo>
                  <a:lnTo>
                    <a:pt x="54" y="144"/>
                  </a:lnTo>
                  <a:lnTo>
                    <a:pt x="53" y="132"/>
                  </a:lnTo>
                  <a:lnTo>
                    <a:pt x="49" y="129"/>
                  </a:lnTo>
                  <a:lnTo>
                    <a:pt x="47" y="125"/>
                  </a:lnTo>
                  <a:lnTo>
                    <a:pt x="42" y="130"/>
                  </a:lnTo>
                  <a:lnTo>
                    <a:pt x="38" y="136"/>
                  </a:lnTo>
                  <a:lnTo>
                    <a:pt x="27" y="139"/>
                  </a:lnTo>
                  <a:lnTo>
                    <a:pt x="22" y="137"/>
                  </a:lnTo>
                  <a:lnTo>
                    <a:pt x="23" y="131"/>
                  </a:lnTo>
                  <a:lnTo>
                    <a:pt x="21" y="123"/>
                  </a:lnTo>
                  <a:lnTo>
                    <a:pt x="21" y="110"/>
                  </a:lnTo>
                  <a:lnTo>
                    <a:pt x="14" y="104"/>
                  </a:lnTo>
                  <a:lnTo>
                    <a:pt x="12" y="95"/>
                  </a:lnTo>
                  <a:lnTo>
                    <a:pt x="3" y="88"/>
                  </a:lnTo>
                  <a:lnTo>
                    <a:pt x="0" y="82"/>
                  </a:lnTo>
                  <a:lnTo>
                    <a:pt x="5" y="75"/>
                  </a:lnTo>
                  <a:lnTo>
                    <a:pt x="6" y="70"/>
                  </a:lnTo>
                  <a:lnTo>
                    <a:pt x="13" y="66"/>
                  </a:lnTo>
                  <a:lnTo>
                    <a:pt x="11" y="53"/>
                  </a:lnTo>
                  <a:lnTo>
                    <a:pt x="15" y="52"/>
                  </a:lnTo>
                  <a:lnTo>
                    <a:pt x="16" y="46"/>
                  </a:lnTo>
                  <a:lnTo>
                    <a:pt x="22" y="45"/>
                  </a:lnTo>
                  <a:lnTo>
                    <a:pt x="32" y="14"/>
                  </a:lnTo>
                  <a:lnTo>
                    <a:pt x="44" y="8"/>
                  </a:lnTo>
                  <a:lnTo>
                    <a:pt x="49" y="1"/>
                  </a:lnTo>
                  <a:lnTo>
                    <a:pt x="55" y="0"/>
                  </a:lnTo>
                  <a:lnTo>
                    <a:pt x="60" y="13"/>
                  </a:lnTo>
                  <a:lnTo>
                    <a:pt x="62" y="26"/>
                  </a:lnTo>
                  <a:lnTo>
                    <a:pt x="54" y="36"/>
                  </a:lnTo>
                  <a:lnTo>
                    <a:pt x="54" y="48"/>
                  </a:lnTo>
                  <a:lnTo>
                    <a:pt x="60" y="48"/>
                  </a:lnTo>
                  <a:lnTo>
                    <a:pt x="68" y="58"/>
                  </a:lnTo>
                  <a:lnTo>
                    <a:pt x="68" y="68"/>
                  </a:lnTo>
                  <a:lnTo>
                    <a:pt x="75" y="68"/>
                  </a:lnTo>
                  <a:lnTo>
                    <a:pt x="76" y="71"/>
                  </a:lnTo>
                  <a:lnTo>
                    <a:pt x="83" y="74"/>
                  </a:lnTo>
                  <a:lnTo>
                    <a:pt x="85" y="77"/>
                  </a:lnTo>
                  <a:lnTo>
                    <a:pt x="82" y="78"/>
                  </a:lnTo>
                  <a:lnTo>
                    <a:pt x="76" y="87"/>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6" name="Freeform 804"/>
            <p:cNvSpPr>
              <a:spLocks/>
            </p:cNvSpPr>
            <p:nvPr/>
          </p:nvSpPr>
          <p:spPr bwMode="gray">
            <a:xfrm>
              <a:off x="5766085" y="2664116"/>
              <a:ext cx="8885" cy="40850"/>
            </a:xfrm>
            <a:custGeom>
              <a:avLst/>
              <a:gdLst/>
              <a:ahLst/>
              <a:cxnLst>
                <a:cxn ang="0">
                  <a:pos x="3" y="5"/>
                </a:cxn>
                <a:cxn ang="0">
                  <a:pos x="2" y="17"/>
                </a:cxn>
                <a:cxn ang="0">
                  <a:pos x="0" y="17"/>
                </a:cxn>
                <a:cxn ang="0">
                  <a:pos x="1" y="12"/>
                </a:cxn>
                <a:cxn ang="0">
                  <a:pos x="2" y="3"/>
                </a:cxn>
                <a:cxn ang="0">
                  <a:pos x="4" y="0"/>
                </a:cxn>
                <a:cxn ang="0">
                  <a:pos x="3" y="5"/>
                </a:cxn>
              </a:cxnLst>
              <a:rect l="0" t="0" r="r" b="b"/>
              <a:pathLst>
                <a:path w="4" h="17">
                  <a:moveTo>
                    <a:pt x="3" y="5"/>
                  </a:moveTo>
                  <a:lnTo>
                    <a:pt x="2" y="17"/>
                  </a:lnTo>
                  <a:lnTo>
                    <a:pt x="0" y="17"/>
                  </a:lnTo>
                  <a:lnTo>
                    <a:pt x="1" y="12"/>
                  </a:lnTo>
                  <a:lnTo>
                    <a:pt x="2" y="3"/>
                  </a:lnTo>
                  <a:lnTo>
                    <a:pt x="4" y="0"/>
                  </a:lnTo>
                  <a:lnTo>
                    <a:pt x="3" y="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7" name="Freeform 805"/>
            <p:cNvSpPr>
              <a:spLocks/>
            </p:cNvSpPr>
            <p:nvPr/>
          </p:nvSpPr>
          <p:spPr bwMode="gray">
            <a:xfrm>
              <a:off x="5766085" y="2713846"/>
              <a:ext cx="5331" cy="8880"/>
            </a:xfrm>
            <a:custGeom>
              <a:avLst/>
              <a:gdLst/>
              <a:ahLst/>
              <a:cxnLst>
                <a:cxn ang="0">
                  <a:pos x="0" y="3"/>
                </a:cxn>
                <a:cxn ang="0">
                  <a:pos x="0" y="0"/>
                </a:cxn>
                <a:cxn ang="0">
                  <a:pos x="2" y="2"/>
                </a:cxn>
                <a:cxn ang="0">
                  <a:pos x="2" y="3"/>
                </a:cxn>
                <a:cxn ang="0">
                  <a:pos x="0" y="3"/>
                </a:cxn>
              </a:cxnLst>
              <a:rect l="0" t="0" r="r" b="b"/>
              <a:pathLst>
                <a:path w="2" h="3">
                  <a:moveTo>
                    <a:pt x="0" y="3"/>
                  </a:moveTo>
                  <a:lnTo>
                    <a:pt x="0" y="0"/>
                  </a:lnTo>
                  <a:lnTo>
                    <a:pt x="2" y="2"/>
                  </a:lnTo>
                  <a:lnTo>
                    <a:pt x="2" y="3"/>
                  </a:lnTo>
                  <a:lnTo>
                    <a:pt x="0" y="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8" name="Freeform 806"/>
            <p:cNvSpPr>
              <a:spLocks/>
            </p:cNvSpPr>
            <p:nvPr/>
          </p:nvSpPr>
          <p:spPr bwMode="gray">
            <a:xfrm>
              <a:off x="5211688" y="2111756"/>
              <a:ext cx="632581" cy="674909"/>
            </a:xfrm>
            <a:custGeom>
              <a:avLst/>
              <a:gdLst/>
              <a:ahLst/>
              <a:cxnLst>
                <a:cxn ang="0">
                  <a:pos x="114" y="64"/>
                </a:cxn>
                <a:cxn ang="0">
                  <a:pos x="126" y="77"/>
                </a:cxn>
                <a:cxn ang="0">
                  <a:pos x="164" y="91"/>
                </a:cxn>
                <a:cxn ang="0">
                  <a:pos x="188" y="85"/>
                </a:cxn>
                <a:cxn ang="0">
                  <a:pos x="196" y="79"/>
                </a:cxn>
                <a:cxn ang="0">
                  <a:pos x="225" y="88"/>
                </a:cxn>
                <a:cxn ang="0">
                  <a:pos x="262" y="59"/>
                </a:cxn>
                <a:cxn ang="0">
                  <a:pos x="273" y="73"/>
                </a:cxn>
                <a:cxn ang="0">
                  <a:pos x="246" y="117"/>
                </a:cxn>
                <a:cxn ang="0">
                  <a:pos x="235" y="125"/>
                </a:cxn>
                <a:cxn ang="0">
                  <a:pos x="228" y="135"/>
                </a:cxn>
                <a:cxn ang="0">
                  <a:pos x="218" y="115"/>
                </a:cxn>
                <a:cxn ang="0">
                  <a:pos x="221" y="100"/>
                </a:cxn>
                <a:cxn ang="0">
                  <a:pos x="192" y="94"/>
                </a:cxn>
                <a:cxn ang="0">
                  <a:pos x="194" y="103"/>
                </a:cxn>
                <a:cxn ang="0">
                  <a:pos x="188" y="111"/>
                </a:cxn>
                <a:cxn ang="0">
                  <a:pos x="195" y="130"/>
                </a:cxn>
                <a:cxn ang="0">
                  <a:pos x="176" y="156"/>
                </a:cxn>
                <a:cxn ang="0">
                  <a:pos x="169" y="168"/>
                </a:cxn>
                <a:cxn ang="0">
                  <a:pos x="155" y="181"/>
                </a:cxn>
                <a:cxn ang="0">
                  <a:pos x="141" y="191"/>
                </a:cxn>
                <a:cxn ang="0">
                  <a:pos x="126" y="207"/>
                </a:cxn>
                <a:cxn ang="0">
                  <a:pos x="114" y="217"/>
                </a:cxn>
                <a:cxn ang="0">
                  <a:pos x="114" y="246"/>
                </a:cxn>
                <a:cxn ang="0">
                  <a:pos x="108" y="267"/>
                </a:cxn>
                <a:cxn ang="0">
                  <a:pos x="100" y="280"/>
                </a:cxn>
                <a:cxn ang="0">
                  <a:pos x="91" y="292"/>
                </a:cxn>
                <a:cxn ang="0">
                  <a:pos x="77" y="271"/>
                </a:cxn>
                <a:cxn ang="0">
                  <a:pos x="65" y="245"/>
                </a:cxn>
                <a:cxn ang="0">
                  <a:pos x="61" y="229"/>
                </a:cxn>
                <a:cxn ang="0">
                  <a:pos x="47" y="189"/>
                </a:cxn>
                <a:cxn ang="0">
                  <a:pos x="43" y="155"/>
                </a:cxn>
                <a:cxn ang="0">
                  <a:pos x="38" y="150"/>
                </a:cxn>
                <a:cxn ang="0">
                  <a:pos x="25" y="160"/>
                </a:cxn>
                <a:cxn ang="0">
                  <a:pos x="9" y="140"/>
                </a:cxn>
                <a:cxn ang="0">
                  <a:pos x="21" y="135"/>
                </a:cxn>
                <a:cxn ang="0">
                  <a:pos x="5" y="134"/>
                </a:cxn>
                <a:cxn ang="0">
                  <a:pos x="0" y="126"/>
                </a:cxn>
                <a:cxn ang="0">
                  <a:pos x="26" y="118"/>
                </a:cxn>
                <a:cxn ang="0">
                  <a:pos x="21" y="77"/>
                </a:cxn>
                <a:cxn ang="0">
                  <a:pos x="51" y="61"/>
                </a:cxn>
                <a:cxn ang="0">
                  <a:pos x="61" y="38"/>
                </a:cxn>
                <a:cxn ang="0">
                  <a:pos x="63" y="19"/>
                </a:cxn>
                <a:cxn ang="0">
                  <a:pos x="58" y="0"/>
                </a:cxn>
                <a:cxn ang="0">
                  <a:pos x="103" y="20"/>
                </a:cxn>
                <a:cxn ang="0">
                  <a:pos x="97" y="22"/>
                </a:cxn>
                <a:cxn ang="0">
                  <a:pos x="100" y="39"/>
                </a:cxn>
                <a:cxn ang="0">
                  <a:pos x="119" y="50"/>
                </a:cxn>
              </a:cxnLst>
              <a:rect l="0" t="0" r="r" b="b"/>
              <a:pathLst>
                <a:path w="273" h="292">
                  <a:moveTo>
                    <a:pt x="119" y="50"/>
                  </a:moveTo>
                  <a:lnTo>
                    <a:pt x="116" y="57"/>
                  </a:lnTo>
                  <a:lnTo>
                    <a:pt x="114" y="64"/>
                  </a:lnTo>
                  <a:lnTo>
                    <a:pt x="116" y="72"/>
                  </a:lnTo>
                  <a:lnTo>
                    <a:pt x="122" y="74"/>
                  </a:lnTo>
                  <a:lnTo>
                    <a:pt x="126" y="77"/>
                  </a:lnTo>
                  <a:lnTo>
                    <a:pt x="143" y="81"/>
                  </a:lnTo>
                  <a:lnTo>
                    <a:pt x="153" y="82"/>
                  </a:lnTo>
                  <a:lnTo>
                    <a:pt x="164" y="91"/>
                  </a:lnTo>
                  <a:lnTo>
                    <a:pt x="174" y="95"/>
                  </a:lnTo>
                  <a:lnTo>
                    <a:pt x="185" y="93"/>
                  </a:lnTo>
                  <a:lnTo>
                    <a:pt x="188" y="85"/>
                  </a:lnTo>
                  <a:lnTo>
                    <a:pt x="186" y="77"/>
                  </a:lnTo>
                  <a:lnTo>
                    <a:pt x="190" y="76"/>
                  </a:lnTo>
                  <a:lnTo>
                    <a:pt x="196" y="79"/>
                  </a:lnTo>
                  <a:lnTo>
                    <a:pt x="198" y="85"/>
                  </a:lnTo>
                  <a:lnTo>
                    <a:pt x="202" y="90"/>
                  </a:lnTo>
                  <a:lnTo>
                    <a:pt x="225" y="88"/>
                  </a:lnTo>
                  <a:lnTo>
                    <a:pt x="225" y="78"/>
                  </a:lnTo>
                  <a:lnTo>
                    <a:pt x="240" y="66"/>
                  </a:lnTo>
                  <a:lnTo>
                    <a:pt x="262" y="59"/>
                  </a:lnTo>
                  <a:lnTo>
                    <a:pt x="266" y="62"/>
                  </a:lnTo>
                  <a:lnTo>
                    <a:pt x="265" y="66"/>
                  </a:lnTo>
                  <a:lnTo>
                    <a:pt x="273" y="73"/>
                  </a:lnTo>
                  <a:lnTo>
                    <a:pt x="268" y="80"/>
                  </a:lnTo>
                  <a:lnTo>
                    <a:pt x="256" y="86"/>
                  </a:lnTo>
                  <a:lnTo>
                    <a:pt x="246" y="117"/>
                  </a:lnTo>
                  <a:lnTo>
                    <a:pt x="240" y="118"/>
                  </a:lnTo>
                  <a:lnTo>
                    <a:pt x="239" y="124"/>
                  </a:lnTo>
                  <a:lnTo>
                    <a:pt x="235" y="125"/>
                  </a:lnTo>
                  <a:lnTo>
                    <a:pt x="237" y="138"/>
                  </a:lnTo>
                  <a:lnTo>
                    <a:pt x="230" y="142"/>
                  </a:lnTo>
                  <a:lnTo>
                    <a:pt x="228" y="135"/>
                  </a:lnTo>
                  <a:lnTo>
                    <a:pt x="226" y="125"/>
                  </a:lnTo>
                  <a:lnTo>
                    <a:pt x="220" y="123"/>
                  </a:lnTo>
                  <a:lnTo>
                    <a:pt x="218" y="115"/>
                  </a:lnTo>
                  <a:lnTo>
                    <a:pt x="224" y="109"/>
                  </a:lnTo>
                  <a:lnTo>
                    <a:pt x="224" y="105"/>
                  </a:lnTo>
                  <a:lnTo>
                    <a:pt x="221" y="100"/>
                  </a:lnTo>
                  <a:lnTo>
                    <a:pt x="205" y="101"/>
                  </a:lnTo>
                  <a:lnTo>
                    <a:pt x="199" y="95"/>
                  </a:lnTo>
                  <a:lnTo>
                    <a:pt x="192" y="94"/>
                  </a:lnTo>
                  <a:lnTo>
                    <a:pt x="188" y="98"/>
                  </a:lnTo>
                  <a:lnTo>
                    <a:pt x="192" y="99"/>
                  </a:lnTo>
                  <a:lnTo>
                    <a:pt x="194" y="103"/>
                  </a:lnTo>
                  <a:lnTo>
                    <a:pt x="195" y="107"/>
                  </a:lnTo>
                  <a:lnTo>
                    <a:pt x="188" y="107"/>
                  </a:lnTo>
                  <a:lnTo>
                    <a:pt x="188" y="111"/>
                  </a:lnTo>
                  <a:lnTo>
                    <a:pt x="192" y="116"/>
                  </a:lnTo>
                  <a:lnTo>
                    <a:pt x="192" y="125"/>
                  </a:lnTo>
                  <a:lnTo>
                    <a:pt x="195" y="130"/>
                  </a:lnTo>
                  <a:lnTo>
                    <a:pt x="195" y="144"/>
                  </a:lnTo>
                  <a:lnTo>
                    <a:pt x="179" y="149"/>
                  </a:lnTo>
                  <a:lnTo>
                    <a:pt x="176" y="156"/>
                  </a:lnTo>
                  <a:lnTo>
                    <a:pt x="178" y="160"/>
                  </a:lnTo>
                  <a:lnTo>
                    <a:pt x="176" y="164"/>
                  </a:lnTo>
                  <a:lnTo>
                    <a:pt x="169" y="168"/>
                  </a:lnTo>
                  <a:lnTo>
                    <a:pt x="162" y="170"/>
                  </a:lnTo>
                  <a:lnTo>
                    <a:pt x="156" y="176"/>
                  </a:lnTo>
                  <a:lnTo>
                    <a:pt x="155" y="181"/>
                  </a:lnTo>
                  <a:lnTo>
                    <a:pt x="149" y="185"/>
                  </a:lnTo>
                  <a:lnTo>
                    <a:pt x="147" y="188"/>
                  </a:lnTo>
                  <a:lnTo>
                    <a:pt x="141" y="191"/>
                  </a:lnTo>
                  <a:lnTo>
                    <a:pt x="134" y="200"/>
                  </a:lnTo>
                  <a:lnTo>
                    <a:pt x="131" y="207"/>
                  </a:lnTo>
                  <a:lnTo>
                    <a:pt x="126" y="207"/>
                  </a:lnTo>
                  <a:lnTo>
                    <a:pt x="121" y="212"/>
                  </a:lnTo>
                  <a:lnTo>
                    <a:pt x="116" y="213"/>
                  </a:lnTo>
                  <a:lnTo>
                    <a:pt x="114" y="217"/>
                  </a:lnTo>
                  <a:lnTo>
                    <a:pt x="114" y="227"/>
                  </a:lnTo>
                  <a:lnTo>
                    <a:pt x="115" y="232"/>
                  </a:lnTo>
                  <a:lnTo>
                    <a:pt x="114" y="246"/>
                  </a:lnTo>
                  <a:lnTo>
                    <a:pt x="111" y="252"/>
                  </a:lnTo>
                  <a:lnTo>
                    <a:pt x="112" y="266"/>
                  </a:lnTo>
                  <a:lnTo>
                    <a:pt x="108" y="267"/>
                  </a:lnTo>
                  <a:lnTo>
                    <a:pt x="105" y="271"/>
                  </a:lnTo>
                  <a:lnTo>
                    <a:pt x="105" y="275"/>
                  </a:lnTo>
                  <a:lnTo>
                    <a:pt x="100" y="280"/>
                  </a:lnTo>
                  <a:lnTo>
                    <a:pt x="98" y="284"/>
                  </a:lnTo>
                  <a:lnTo>
                    <a:pt x="96" y="286"/>
                  </a:lnTo>
                  <a:lnTo>
                    <a:pt x="91" y="292"/>
                  </a:lnTo>
                  <a:lnTo>
                    <a:pt x="84" y="289"/>
                  </a:lnTo>
                  <a:lnTo>
                    <a:pt x="80" y="284"/>
                  </a:lnTo>
                  <a:lnTo>
                    <a:pt x="77" y="271"/>
                  </a:lnTo>
                  <a:lnTo>
                    <a:pt x="74" y="262"/>
                  </a:lnTo>
                  <a:lnTo>
                    <a:pt x="70" y="253"/>
                  </a:lnTo>
                  <a:lnTo>
                    <a:pt x="65" y="245"/>
                  </a:lnTo>
                  <a:lnTo>
                    <a:pt x="64" y="240"/>
                  </a:lnTo>
                  <a:lnTo>
                    <a:pt x="63" y="234"/>
                  </a:lnTo>
                  <a:lnTo>
                    <a:pt x="61" y="229"/>
                  </a:lnTo>
                  <a:lnTo>
                    <a:pt x="55" y="212"/>
                  </a:lnTo>
                  <a:lnTo>
                    <a:pt x="52" y="207"/>
                  </a:lnTo>
                  <a:lnTo>
                    <a:pt x="47" y="189"/>
                  </a:lnTo>
                  <a:lnTo>
                    <a:pt x="45" y="174"/>
                  </a:lnTo>
                  <a:lnTo>
                    <a:pt x="44" y="158"/>
                  </a:lnTo>
                  <a:lnTo>
                    <a:pt x="43" y="155"/>
                  </a:lnTo>
                  <a:lnTo>
                    <a:pt x="43" y="145"/>
                  </a:lnTo>
                  <a:lnTo>
                    <a:pt x="40" y="141"/>
                  </a:lnTo>
                  <a:lnTo>
                    <a:pt x="38" y="150"/>
                  </a:lnTo>
                  <a:lnTo>
                    <a:pt x="38" y="154"/>
                  </a:lnTo>
                  <a:lnTo>
                    <a:pt x="35" y="159"/>
                  </a:lnTo>
                  <a:lnTo>
                    <a:pt x="25" y="160"/>
                  </a:lnTo>
                  <a:lnTo>
                    <a:pt x="19" y="156"/>
                  </a:lnTo>
                  <a:lnTo>
                    <a:pt x="9" y="145"/>
                  </a:lnTo>
                  <a:lnTo>
                    <a:pt x="9" y="140"/>
                  </a:lnTo>
                  <a:lnTo>
                    <a:pt x="13" y="141"/>
                  </a:lnTo>
                  <a:lnTo>
                    <a:pt x="17" y="140"/>
                  </a:lnTo>
                  <a:lnTo>
                    <a:pt x="21" y="135"/>
                  </a:lnTo>
                  <a:lnTo>
                    <a:pt x="14" y="137"/>
                  </a:lnTo>
                  <a:lnTo>
                    <a:pt x="8" y="137"/>
                  </a:lnTo>
                  <a:lnTo>
                    <a:pt x="5" y="134"/>
                  </a:lnTo>
                  <a:lnTo>
                    <a:pt x="5" y="130"/>
                  </a:lnTo>
                  <a:lnTo>
                    <a:pt x="2" y="129"/>
                  </a:lnTo>
                  <a:lnTo>
                    <a:pt x="0" y="126"/>
                  </a:lnTo>
                  <a:lnTo>
                    <a:pt x="5" y="121"/>
                  </a:lnTo>
                  <a:lnTo>
                    <a:pt x="13" y="116"/>
                  </a:lnTo>
                  <a:lnTo>
                    <a:pt x="26" y="118"/>
                  </a:lnTo>
                  <a:lnTo>
                    <a:pt x="28" y="110"/>
                  </a:lnTo>
                  <a:lnTo>
                    <a:pt x="16" y="90"/>
                  </a:lnTo>
                  <a:lnTo>
                    <a:pt x="21" y="77"/>
                  </a:lnTo>
                  <a:lnTo>
                    <a:pt x="25" y="81"/>
                  </a:lnTo>
                  <a:lnTo>
                    <a:pt x="33" y="80"/>
                  </a:lnTo>
                  <a:lnTo>
                    <a:pt x="51" y="61"/>
                  </a:lnTo>
                  <a:lnTo>
                    <a:pt x="53" y="52"/>
                  </a:lnTo>
                  <a:lnTo>
                    <a:pt x="59" y="48"/>
                  </a:lnTo>
                  <a:lnTo>
                    <a:pt x="61" y="38"/>
                  </a:lnTo>
                  <a:lnTo>
                    <a:pt x="67" y="32"/>
                  </a:lnTo>
                  <a:lnTo>
                    <a:pt x="69" y="26"/>
                  </a:lnTo>
                  <a:lnTo>
                    <a:pt x="63" y="19"/>
                  </a:lnTo>
                  <a:lnTo>
                    <a:pt x="56" y="16"/>
                  </a:lnTo>
                  <a:lnTo>
                    <a:pt x="57" y="0"/>
                  </a:lnTo>
                  <a:lnTo>
                    <a:pt x="58" y="0"/>
                  </a:lnTo>
                  <a:lnTo>
                    <a:pt x="75" y="3"/>
                  </a:lnTo>
                  <a:lnTo>
                    <a:pt x="101" y="21"/>
                  </a:lnTo>
                  <a:lnTo>
                    <a:pt x="103" y="20"/>
                  </a:lnTo>
                  <a:lnTo>
                    <a:pt x="103" y="21"/>
                  </a:lnTo>
                  <a:lnTo>
                    <a:pt x="100" y="23"/>
                  </a:lnTo>
                  <a:lnTo>
                    <a:pt x="97" y="22"/>
                  </a:lnTo>
                  <a:lnTo>
                    <a:pt x="95" y="24"/>
                  </a:lnTo>
                  <a:lnTo>
                    <a:pt x="100" y="30"/>
                  </a:lnTo>
                  <a:lnTo>
                    <a:pt x="100" y="39"/>
                  </a:lnTo>
                  <a:lnTo>
                    <a:pt x="104" y="42"/>
                  </a:lnTo>
                  <a:lnTo>
                    <a:pt x="112" y="42"/>
                  </a:lnTo>
                  <a:lnTo>
                    <a:pt x="119" y="50"/>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79" name="Freeform 807"/>
            <p:cNvSpPr>
              <a:spLocks/>
            </p:cNvSpPr>
            <p:nvPr/>
          </p:nvSpPr>
          <p:spPr bwMode="gray">
            <a:xfrm>
              <a:off x="5334295" y="1474144"/>
              <a:ext cx="1323801" cy="1007036"/>
            </a:xfrm>
            <a:custGeom>
              <a:avLst/>
              <a:gdLst/>
              <a:ahLst/>
              <a:cxnLst>
                <a:cxn ang="0">
                  <a:pos x="10" y="243"/>
                </a:cxn>
                <a:cxn ang="0">
                  <a:pos x="0" y="211"/>
                </a:cxn>
                <a:cxn ang="0">
                  <a:pos x="29" y="192"/>
                </a:cxn>
                <a:cxn ang="0">
                  <a:pos x="64" y="162"/>
                </a:cxn>
                <a:cxn ang="0">
                  <a:pos x="78" y="137"/>
                </a:cxn>
                <a:cxn ang="0">
                  <a:pos x="107" y="111"/>
                </a:cxn>
                <a:cxn ang="0">
                  <a:pos x="139" y="93"/>
                </a:cxn>
                <a:cxn ang="0">
                  <a:pos x="176" y="136"/>
                </a:cxn>
                <a:cxn ang="0">
                  <a:pos x="226" y="168"/>
                </a:cxn>
                <a:cxn ang="0">
                  <a:pos x="271" y="178"/>
                </a:cxn>
                <a:cxn ang="0">
                  <a:pos x="318" y="175"/>
                </a:cxn>
                <a:cxn ang="0">
                  <a:pos x="357" y="149"/>
                </a:cxn>
                <a:cxn ang="0">
                  <a:pos x="388" y="130"/>
                </a:cxn>
                <a:cxn ang="0">
                  <a:pos x="412" y="116"/>
                </a:cxn>
                <a:cxn ang="0">
                  <a:pos x="425" y="97"/>
                </a:cxn>
                <a:cxn ang="0">
                  <a:pos x="389" y="95"/>
                </a:cxn>
                <a:cxn ang="0">
                  <a:pos x="407" y="70"/>
                </a:cxn>
                <a:cxn ang="0">
                  <a:pos x="437" y="27"/>
                </a:cxn>
                <a:cxn ang="0">
                  <a:pos x="476" y="5"/>
                </a:cxn>
                <a:cxn ang="0">
                  <a:pos x="503" y="63"/>
                </a:cxn>
                <a:cxn ang="0">
                  <a:pos x="543" y="93"/>
                </a:cxn>
                <a:cxn ang="0">
                  <a:pos x="568" y="103"/>
                </a:cxn>
                <a:cxn ang="0">
                  <a:pos x="533" y="136"/>
                </a:cxn>
                <a:cxn ang="0">
                  <a:pos x="507" y="175"/>
                </a:cxn>
                <a:cxn ang="0">
                  <a:pos x="494" y="180"/>
                </a:cxn>
                <a:cxn ang="0">
                  <a:pos x="453" y="217"/>
                </a:cxn>
                <a:cxn ang="0">
                  <a:pos x="449" y="197"/>
                </a:cxn>
                <a:cxn ang="0">
                  <a:pos x="422" y="214"/>
                </a:cxn>
                <a:cxn ang="0">
                  <a:pos x="415" y="233"/>
                </a:cxn>
                <a:cxn ang="0">
                  <a:pos x="439" y="235"/>
                </a:cxn>
                <a:cxn ang="0">
                  <a:pos x="449" y="245"/>
                </a:cxn>
                <a:cxn ang="0">
                  <a:pos x="434" y="252"/>
                </a:cxn>
                <a:cxn ang="0">
                  <a:pos x="430" y="274"/>
                </a:cxn>
                <a:cxn ang="0">
                  <a:pos x="444" y="299"/>
                </a:cxn>
                <a:cxn ang="0">
                  <a:pos x="448" y="317"/>
                </a:cxn>
                <a:cxn ang="0">
                  <a:pos x="445" y="325"/>
                </a:cxn>
                <a:cxn ang="0">
                  <a:pos x="444" y="348"/>
                </a:cxn>
                <a:cxn ang="0">
                  <a:pos x="429" y="369"/>
                </a:cxn>
                <a:cxn ang="0">
                  <a:pos x="413" y="391"/>
                </a:cxn>
                <a:cxn ang="0">
                  <a:pos x="391" y="411"/>
                </a:cxn>
                <a:cxn ang="0">
                  <a:pos x="373" y="408"/>
                </a:cxn>
                <a:cxn ang="0">
                  <a:pos x="353" y="424"/>
                </a:cxn>
                <a:cxn ang="0">
                  <a:pos x="336" y="435"/>
                </a:cxn>
                <a:cxn ang="0">
                  <a:pos x="319" y="420"/>
                </a:cxn>
                <a:cxn ang="0">
                  <a:pos x="298" y="406"/>
                </a:cxn>
                <a:cxn ang="0">
                  <a:pos x="268" y="412"/>
                </a:cxn>
                <a:cxn ang="0">
                  <a:pos x="256" y="424"/>
                </a:cxn>
                <a:cxn ang="0">
                  <a:pos x="239" y="405"/>
                </a:cxn>
                <a:cxn ang="0">
                  <a:pos x="231" y="360"/>
                </a:cxn>
                <a:cxn ang="0">
                  <a:pos x="209" y="334"/>
                </a:cxn>
                <a:cxn ang="0">
                  <a:pos x="156" y="347"/>
                </a:cxn>
                <a:cxn ang="0">
                  <a:pos x="111" y="347"/>
                </a:cxn>
                <a:cxn ang="0">
                  <a:pos x="59" y="317"/>
                </a:cxn>
                <a:cxn ang="0">
                  <a:pos x="44" y="297"/>
                </a:cxn>
                <a:cxn ang="0">
                  <a:pos x="49" y="285"/>
                </a:cxn>
                <a:cxn ang="0">
                  <a:pos x="40" y="265"/>
                </a:cxn>
              </a:cxnLst>
              <a:rect l="0" t="0" r="r" b="b"/>
              <a:pathLst>
                <a:path w="571" h="435">
                  <a:moveTo>
                    <a:pt x="28" y="265"/>
                  </a:moveTo>
                  <a:lnTo>
                    <a:pt x="21" y="259"/>
                  </a:lnTo>
                  <a:lnTo>
                    <a:pt x="19" y="251"/>
                  </a:lnTo>
                  <a:lnTo>
                    <a:pt x="15" y="246"/>
                  </a:lnTo>
                  <a:lnTo>
                    <a:pt x="10" y="243"/>
                  </a:lnTo>
                  <a:lnTo>
                    <a:pt x="8" y="240"/>
                  </a:lnTo>
                  <a:lnTo>
                    <a:pt x="13" y="230"/>
                  </a:lnTo>
                  <a:lnTo>
                    <a:pt x="11" y="223"/>
                  </a:lnTo>
                  <a:lnTo>
                    <a:pt x="2" y="221"/>
                  </a:lnTo>
                  <a:lnTo>
                    <a:pt x="0" y="211"/>
                  </a:lnTo>
                  <a:lnTo>
                    <a:pt x="3" y="205"/>
                  </a:lnTo>
                  <a:lnTo>
                    <a:pt x="17" y="196"/>
                  </a:lnTo>
                  <a:lnTo>
                    <a:pt x="22" y="201"/>
                  </a:lnTo>
                  <a:lnTo>
                    <a:pt x="28" y="200"/>
                  </a:lnTo>
                  <a:lnTo>
                    <a:pt x="29" y="192"/>
                  </a:lnTo>
                  <a:lnTo>
                    <a:pt x="35" y="191"/>
                  </a:lnTo>
                  <a:lnTo>
                    <a:pt x="43" y="185"/>
                  </a:lnTo>
                  <a:lnTo>
                    <a:pt x="53" y="182"/>
                  </a:lnTo>
                  <a:lnTo>
                    <a:pt x="60" y="172"/>
                  </a:lnTo>
                  <a:lnTo>
                    <a:pt x="64" y="162"/>
                  </a:lnTo>
                  <a:lnTo>
                    <a:pt x="62" y="156"/>
                  </a:lnTo>
                  <a:lnTo>
                    <a:pt x="61" y="145"/>
                  </a:lnTo>
                  <a:lnTo>
                    <a:pt x="55" y="138"/>
                  </a:lnTo>
                  <a:lnTo>
                    <a:pt x="74" y="131"/>
                  </a:lnTo>
                  <a:lnTo>
                    <a:pt x="78" y="137"/>
                  </a:lnTo>
                  <a:lnTo>
                    <a:pt x="82" y="132"/>
                  </a:lnTo>
                  <a:lnTo>
                    <a:pt x="81" y="126"/>
                  </a:lnTo>
                  <a:lnTo>
                    <a:pt x="89" y="108"/>
                  </a:lnTo>
                  <a:lnTo>
                    <a:pt x="100" y="107"/>
                  </a:lnTo>
                  <a:lnTo>
                    <a:pt x="107" y="111"/>
                  </a:lnTo>
                  <a:lnTo>
                    <a:pt x="112" y="105"/>
                  </a:lnTo>
                  <a:lnTo>
                    <a:pt x="109" y="91"/>
                  </a:lnTo>
                  <a:lnTo>
                    <a:pt x="126" y="76"/>
                  </a:lnTo>
                  <a:lnTo>
                    <a:pt x="129" y="76"/>
                  </a:lnTo>
                  <a:lnTo>
                    <a:pt x="139" y="93"/>
                  </a:lnTo>
                  <a:lnTo>
                    <a:pt x="150" y="93"/>
                  </a:lnTo>
                  <a:lnTo>
                    <a:pt x="164" y="116"/>
                  </a:lnTo>
                  <a:lnTo>
                    <a:pt x="158" y="124"/>
                  </a:lnTo>
                  <a:lnTo>
                    <a:pt x="165" y="133"/>
                  </a:lnTo>
                  <a:lnTo>
                    <a:pt x="176" y="136"/>
                  </a:lnTo>
                  <a:lnTo>
                    <a:pt x="208" y="151"/>
                  </a:lnTo>
                  <a:lnTo>
                    <a:pt x="207" y="162"/>
                  </a:lnTo>
                  <a:lnTo>
                    <a:pt x="214" y="171"/>
                  </a:lnTo>
                  <a:lnTo>
                    <a:pt x="223" y="171"/>
                  </a:lnTo>
                  <a:lnTo>
                    <a:pt x="226" y="168"/>
                  </a:lnTo>
                  <a:lnTo>
                    <a:pt x="229" y="166"/>
                  </a:lnTo>
                  <a:lnTo>
                    <a:pt x="234" y="169"/>
                  </a:lnTo>
                  <a:lnTo>
                    <a:pt x="246" y="166"/>
                  </a:lnTo>
                  <a:lnTo>
                    <a:pt x="262" y="168"/>
                  </a:lnTo>
                  <a:lnTo>
                    <a:pt x="271" y="178"/>
                  </a:lnTo>
                  <a:lnTo>
                    <a:pt x="282" y="179"/>
                  </a:lnTo>
                  <a:lnTo>
                    <a:pt x="290" y="183"/>
                  </a:lnTo>
                  <a:lnTo>
                    <a:pt x="296" y="181"/>
                  </a:lnTo>
                  <a:lnTo>
                    <a:pt x="310" y="171"/>
                  </a:lnTo>
                  <a:lnTo>
                    <a:pt x="318" y="175"/>
                  </a:lnTo>
                  <a:lnTo>
                    <a:pt x="327" y="174"/>
                  </a:lnTo>
                  <a:lnTo>
                    <a:pt x="338" y="168"/>
                  </a:lnTo>
                  <a:lnTo>
                    <a:pt x="346" y="159"/>
                  </a:lnTo>
                  <a:lnTo>
                    <a:pt x="354" y="156"/>
                  </a:lnTo>
                  <a:lnTo>
                    <a:pt x="357" y="149"/>
                  </a:lnTo>
                  <a:lnTo>
                    <a:pt x="351" y="144"/>
                  </a:lnTo>
                  <a:lnTo>
                    <a:pt x="358" y="133"/>
                  </a:lnTo>
                  <a:lnTo>
                    <a:pt x="372" y="137"/>
                  </a:lnTo>
                  <a:lnTo>
                    <a:pt x="383" y="125"/>
                  </a:lnTo>
                  <a:lnTo>
                    <a:pt x="388" y="130"/>
                  </a:lnTo>
                  <a:lnTo>
                    <a:pt x="393" y="129"/>
                  </a:lnTo>
                  <a:lnTo>
                    <a:pt x="397" y="115"/>
                  </a:lnTo>
                  <a:lnTo>
                    <a:pt x="402" y="113"/>
                  </a:lnTo>
                  <a:lnTo>
                    <a:pt x="405" y="118"/>
                  </a:lnTo>
                  <a:lnTo>
                    <a:pt x="412" y="116"/>
                  </a:lnTo>
                  <a:lnTo>
                    <a:pt x="411" y="110"/>
                  </a:lnTo>
                  <a:lnTo>
                    <a:pt x="419" y="109"/>
                  </a:lnTo>
                  <a:lnTo>
                    <a:pt x="425" y="111"/>
                  </a:lnTo>
                  <a:lnTo>
                    <a:pt x="429" y="108"/>
                  </a:lnTo>
                  <a:lnTo>
                    <a:pt x="425" y="97"/>
                  </a:lnTo>
                  <a:lnTo>
                    <a:pt x="410" y="92"/>
                  </a:lnTo>
                  <a:lnTo>
                    <a:pt x="405" y="98"/>
                  </a:lnTo>
                  <a:lnTo>
                    <a:pt x="398" y="94"/>
                  </a:lnTo>
                  <a:lnTo>
                    <a:pt x="395" y="98"/>
                  </a:lnTo>
                  <a:lnTo>
                    <a:pt x="389" y="95"/>
                  </a:lnTo>
                  <a:lnTo>
                    <a:pt x="390" y="88"/>
                  </a:lnTo>
                  <a:lnTo>
                    <a:pt x="395" y="83"/>
                  </a:lnTo>
                  <a:lnTo>
                    <a:pt x="401" y="68"/>
                  </a:lnTo>
                  <a:lnTo>
                    <a:pt x="402" y="64"/>
                  </a:lnTo>
                  <a:lnTo>
                    <a:pt x="407" y="70"/>
                  </a:lnTo>
                  <a:lnTo>
                    <a:pt x="423" y="59"/>
                  </a:lnTo>
                  <a:lnTo>
                    <a:pt x="422" y="50"/>
                  </a:lnTo>
                  <a:lnTo>
                    <a:pt x="427" y="47"/>
                  </a:lnTo>
                  <a:lnTo>
                    <a:pt x="430" y="32"/>
                  </a:lnTo>
                  <a:lnTo>
                    <a:pt x="437" y="27"/>
                  </a:lnTo>
                  <a:lnTo>
                    <a:pt x="438" y="19"/>
                  </a:lnTo>
                  <a:lnTo>
                    <a:pt x="431" y="19"/>
                  </a:lnTo>
                  <a:lnTo>
                    <a:pt x="440" y="3"/>
                  </a:lnTo>
                  <a:lnTo>
                    <a:pt x="461" y="0"/>
                  </a:lnTo>
                  <a:lnTo>
                    <a:pt x="476" y="5"/>
                  </a:lnTo>
                  <a:lnTo>
                    <a:pt x="486" y="7"/>
                  </a:lnTo>
                  <a:lnTo>
                    <a:pt x="494" y="25"/>
                  </a:lnTo>
                  <a:lnTo>
                    <a:pt x="495" y="33"/>
                  </a:lnTo>
                  <a:lnTo>
                    <a:pt x="501" y="48"/>
                  </a:lnTo>
                  <a:lnTo>
                    <a:pt x="503" y="63"/>
                  </a:lnTo>
                  <a:lnTo>
                    <a:pt x="512" y="64"/>
                  </a:lnTo>
                  <a:lnTo>
                    <a:pt x="520" y="68"/>
                  </a:lnTo>
                  <a:lnTo>
                    <a:pt x="532" y="80"/>
                  </a:lnTo>
                  <a:lnTo>
                    <a:pt x="535" y="94"/>
                  </a:lnTo>
                  <a:lnTo>
                    <a:pt x="543" y="93"/>
                  </a:lnTo>
                  <a:lnTo>
                    <a:pt x="547" y="91"/>
                  </a:lnTo>
                  <a:lnTo>
                    <a:pt x="556" y="90"/>
                  </a:lnTo>
                  <a:lnTo>
                    <a:pt x="567" y="83"/>
                  </a:lnTo>
                  <a:lnTo>
                    <a:pt x="571" y="84"/>
                  </a:lnTo>
                  <a:lnTo>
                    <a:pt x="568" y="103"/>
                  </a:lnTo>
                  <a:lnTo>
                    <a:pt x="560" y="109"/>
                  </a:lnTo>
                  <a:lnTo>
                    <a:pt x="556" y="131"/>
                  </a:lnTo>
                  <a:lnTo>
                    <a:pt x="548" y="135"/>
                  </a:lnTo>
                  <a:lnTo>
                    <a:pt x="541" y="133"/>
                  </a:lnTo>
                  <a:lnTo>
                    <a:pt x="533" y="136"/>
                  </a:lnTo>
                  <a:lnTo>
                    <a:pt x="537" y="149"/>
                  </a:lnTo>
                  <a:lnTo>
                    <a:pt x="535" y="161"/>
                  </a:lnTo>
                  <a:lnTo>
                    <a:pt x="524" y="165"/>
                  </a:lnTo>
                  <a:lnTo>
                    <a:pt x="514" y="175"/>
                  </a:lnTo>
                  <a:lnTo>
                    <a:pt x="507" y="175"/>
                  </a:lnTo>
                  <a:lnTo>
                    <a:pt x="509" y="184"/>
                  </a:lnTo>
                  <a:lnTo>
                    <a:pt x="506" y="187"/>
                  </a:lnTo>
                  <a:lnTo>
                    <a:pt x="498" y="188"/>
                  </a:lnTo>
                  <a:lnTo>
                    <a:pt x="498" y="181"/>
                  </a:lnTo>
                  <a:lnTo>
                    <a:pt x="494" y="180"/>
                  </a:lnTo>
                  <a:lnTo>
                    <a:pt x="487" y="194"/>
                  </a:lnTo>
                  <a:lnTo>
                    <a:pt x="475" y="199"/>
                  </a:lnTo>
                  <a:lnTo>
                    <a:pt x="470" y="208"/>
                  </a:lnTo>
                  <a:lnTo>
                    <a:pt x="463" y="210"/>
                  </a:lnTo>
                  <a:lnTo>
                    <a:pt x="453" y="217"/>
                  </a:lnTo>
                  <a:lnTo>
                    <a:pt x="447" y="220"/>
                  </a:lnTo>
                  <a:lnTo>
                    <a:pt x="447" y="215"/>
                  </a:lnTo>
                  <a:lnTo>
                    <a:pt x="443" y="213"/>
                  </a:lnTo>
                  <a:lnTo>
                    <a:pt x="450" y="203"/>
                  </a:lnTo>
                  <a:lnTo>
                    <a:pt x="449" y="197"/>
                  </a:lnTo>
                  <a:lnTo>
                    <a:pt x="441" y="196"/>
                  </a:lnTo>
                  <a:lnTo>
                    <a:pt x="434" y="203"/>
                  </a:lnTo>
                  <a:lnTo>
                    <a:pt x="427" y="206"/>
                  </a:lnTo>
                  <a:lnTo>
                    <a:pt x="425" y="211"/>
                  </a:lnTo>
                  <a:lnTo>
                    <a:pt x="422" y="214"/>
                  </a:lnTo>
                  <a:lnTo>
                    <a:pt x="422" y="217"/>
                  </a:lnTo>
                  <a:lnTo>
                    <a:pt x="419" y="218"/>
                  </a:lnTo>
                  <a:lnTo>
                    <a:pt x="413" y="219"/>
                  </a:lnTo>
                  <a:lnTo>
                    <a:pt x="410" y="225"/>
                  </a:lnTo>
                  <a:lnTo>
                    <a:pt x="415" y="233"/>
                  </a:lnTo>
                  <a:lnTo>
                    <a:pt x="422" y="234"/>
                  </a:lnTo>
                  <a:lnTo>
                    <a:pt x="421" y="241"/>
                  </a:lnTo>
                  <a:lnTo>
                    <a:pt x="427" y="242"/>
                  </a:lnTo>
                  <a:lnTo>
                    <a:pt x="436" y="235"/>
                  </a:lnTo>
                  <a:lnTo>
                    <a:pt x="439" y="235"/>
                  </a:lnTo>
                  <a:lnTo>
                    <a:pt x="442" y="237"/>
                  </a:lnTo>
                  <a:lnTo>
                    <a:pt x="454" y="238"/>
                  </a:lnTo>
                  <a:lnTo>
                    <a:pt x="455" y="243"/>
                  </a:lnTo>
                  <a:lnTo>
                    <a:pt x="454" y="245"/>
                  </a:lnTo>
                  <a:lnTo>
                    <a:pt x="449" y="245"/>
                  </a:lnTo>
                  <a:lnTo>
                    <a:pt x="445" y="247"/>
                  </a:lnTo>
                  <a:lnTo>
                    <a:pt x="444" y="249"/>
                  </a:lnTo>
                  <a:lnTo>
                    <a:pt x="440" y="254"/>
                  </a:lnTo>
                  <a:lnTo>
                    <a:pt x="436" y="254"/>
                  </a:lnTo>
                  <a:lnTo>
                    <a:pt x="434" y="252"/>
                  </a:lnTo>
                  <a:lnTo>
                    <a:pt x="430" y="256"/>
                  </a:lnTo>
                  <a:lnTo>
                    <a:pt x="430" y="258"/>
                  </a:lnTo>
                  <a:lnTo>
                    <a:pt x="425" y="263"/>
                  </a:lnTo>
                  <a:lnTo>
                    <a:pt x="424" y="268"/>
                  </a:lnTo>
                  <a:lnTo>
                    <a:pt x="430" y="274"/>
                  </a:lnTo>
                  <a:lnTo>
                    <a:pt x="436" y="276"/>
                  </a:lnTo>
                  <a:lnTo>
                    <a:pt x="437" y="283"/>
                  </a:lnTo>
                  <a:lnTo>
                    <a:pt x="440" y="286"/>
                  </a:lnTo>
                  <a:lnTo>
                    <a:pt x="440" y="295"/>
                  </a:lnTo>
                  <a:lnTo>
                    <a:pt x="444" y="299"/>
                  </a:lnTo>
                  <a:lnTo>
                    <a:pt x="448" y="305"/>
                  </a:lnTo>
                  <a:lnTo>
                    <a:pt x="448" y="308"/>
                  </a:lnTo>
                  <a:lnTo>
                    <a:pt x="444" y="308"/>
                  </a:lnTo>
                  <a:lnTo>
                    <a:pt x="447" y="312"/>
                  </a:lnTo>
                  <a:lnTo>
                    <a:pt x="448" y="317"/>
                  </a:lnTo>
                  <a:lnTo>
                    <a:pt x="444" y="319"/>
                  </a:lnTo>
                  <a:lnTo>
                    <a:pt x="439" y="323"/>
                  </a:lnTo>
                  <a:lnTo>
                    <a:pt x="439" y="327"/>
                  </a:lnTo>
                  <a:lnTo>
                    <a:pt x="441" y="328"/>
                  </a:lnTo>
                  <a:lnTo>
                    <a:pt x="445" y="325"/>
                  </a:lnTo>
                  <a:lnTo>
                    <a:pt x="448" y="328"/>
                  </a:lnTo>
                  <a:lnTo>
                    <a:pt x="449" y="335"/>
                  </a:lnTo>
                  <a:lnTo>
                    <a:pt x="445" y="340"/>
                  </a:lnTo>
                  <a:lnTo>
                    <a:pt x="445" y="345"/>
                  </a:lnTo>
                  <a:lnTo>
                    <a:pt x="444" y="348"/>
                  </a:lnTo>
                  <a:lnTo>
                    <a:pt x="440" y="351"/>
                  </a:lnTo>
                  <a:lnTo>
                    <a:pt x="439" y="355"/>
                  </a:lnTo>
                  <a:lnTo>
                    <a:pt x="433" y="361"/>
                  </a:lnTo>
                  <a:lnTo>
                    <a:pt x="433" y="367"/>
                  </a:lnTo>
                  <a:lnTo>
                    <a:pt x="429" y="369"/>
                  </a:lnTo>
                  <a:lnTo>
                    <a:pt x="429" y="379"/>
                  </a:lnTo>
                  <a:lnTo>
                    <a:pt x="423" y="382"/>
                  </a:lnTo>
                  <a:lnTo>
                    <a:pt x="422" y="386"/>
                  </a:lnTo>
                  <a:lnTo>
                    <a:pt x="418" y="387"/>
                  </a:lnTo>
                  <a:lnTo>
                    <a:pt x="413" y="391"/>
                  </a:lnTo>
                  <a:lnTo>
                    <a:pt x="413" y="396"/>
                  </a:lnTo>
                  <a:lnTo>
                    <a:pt x="402" y="401"/>
                  </a:lnTo>
                  <a:lnTo>
                    <a:pt x="401" y="406"/>
                  </a:lnTo>
                  <a:lnTo>
                    <a:pt x="395" y="406"/>
                  </a:lnTo>
                  <a:lnTo>
                    <a:pt x="391" y="411"/>
                  </a:lnTo>
                  <a:lnTo>
                    <a:pt x="386" y="411"/>
                  </a:lnTo>
                  <a:lnTo>
                    <a:pt x="379" y="416"/>
                  </a:lnTo>
                  <a:lnTo>
                    <a:pt x="375" y="413"/>
                  </a:lnTo>
                  <a:lnTo>
                    <a:pt x="375" y="410"/>
                  </a:lnTo>
                  <a:lnTo>
                    <a:pt x="373" y="408"/>
                  </a:lnTo>
                  <a:lnTo>
                    <a:pt x="369" y="410"/>
                  </a:lnTo>
                  <a:lnTo>
                    <a:pt x="367" y="417"/>
                  </a:lnTo>
                  <a:lnTo>
                    <a:pt x="361" y="422"/>
                  </a:lnTo>
                  <a:lnTo>
                    <a:pt x="356" y="422"/>
                  </a:lnTo>
                  <a:lnTo>
                    <a:pt x="353" y="424"/>
                  </a:lnTo>
                  <a:lnTo>
                    <a:pt x="349" y="425"/>
                  </a:lnTo>
                  <a:lnTo>
                    <a:pt x="346" y="429"/>
                  </a:lnTo>
                  <a:lnTo>
                    <a:pt x="340" y="431"/>
                  </a:lnTo>
                  <a:lnTo>
                    <a:pt x="339" y="435"/>
                  </a:lnTo>
                  <a:lnTo>
                    <a:pt x="336" y="435"/>
                  </a:lnTo>
                  <a:lnTo>
                    <a:pt x="335" y="432"/>
                  </a:lnTo>
                  <a:lnTo>
                    <a:pt x="335" y="425"/>
                  </a:lnTo>
                  <a:lnTo>
                    <a:pt x="330" y="423"/>
                  </a:lnTo>
                  <a:lnTo>
                    <a:pt x="322" y="423"/>
                  </a:lnTo>
                  <a:lnTo>
                    <a:pt x="319" y="420"/>
                  </a:lnTo>
                  <a:lnTo>
                    <a:pt x="313" y="421"/>
                  </a:lnTo>
                  <a:lnTo>
                    <a:pt x="308" y="416"/>
                  </a:lnTo>
                  <a:lnTo>
                    <a:pt x="309" y="410"/>
                  </a:lnTo>
                  <a:lnTo>
                    <a:pt x="308" y="406"/>
                  </a:lnTo>
                  <a:lnTo>
                    <a:pt x="298" y="406"/>
                  </a:lnTo>
                  <a:lnTo>
                    <a:pt x="293" y="401"/>
                  </a:lnTo>
                  <a:lnTo>
                    <a:pt x="288" y="410"/>
                  </a:lnTo>
                  <a:lnTo>
                    <a:pt x="277" y="409"/>
                  </a:lnTo>
                  <a:lnTo>
                    <a:pt x="272" y="407"/>
                  </a:lnTo>
                  <a:lnTo>
                    <a:pt x="268" y="412"/>
                  </a:lnTo>
                  <a:lnTo>
                    <a:pt x="263" y="410"/>
                  </a:lnTo>
                  <a:lnTo>
                    <a:pt x="260" y="416"/>
                  </a:lnTo>
                  <a:lnTo>
                    <a:pt x="262" y="428"/>
                  </a:lnTo>
                  <a:lnTo>
                    <a:pt x="257" y="426"/>
                  </a:lnTo>
                  <a:lnTo>
                    <a:pt x="256" y="424"/>
                  </a:lnTo>
                  <a:lnTo>
                    <a:pt x="254" y="421"/>
                  </a:lnTo>
                  <a:lnTo>
                    <a:pt x="247" y="418"/>
                  </a:lnTo>
                  <a:lnTo>
                    <a:pt x="246" y="415"/>
                  </a:lnTo>
                  <a:lnTo>
                    <a:pt x="239" y="415"/>
                  </a:lnTo>
                  <a:lnTo>
                    <a:pt x="239" y="405"/>
                  </a:lnTo>
                  <a:lnTo>
                    <a:pt x="231" y="395"/>
                  </a:lnTo>
                  <a:lnTo>
                    <a:pt x="225" y="395"/>
                  </a:lnTo>
                  <a:lnTo>
                    <a:pt x="225" y="383"/>
                  </a:lnTo>
                  <a:lnTo>
                    <a:pt x="233" y="373"/>
                  </a:lnTo>
                  <a:lnTo>
                    <a:pt x="231" y="360"/>
                  </a:lnTo>
                  <a:lnTo>
                    <a:pt x="226" y="347"/>
                  </a:lnTo>
                  <a:lnTo>
                    <a:pt x="220" y="348"/>
                  </a:lnTo>
                  <a:lnTo>
                    <a:pt x="212" y="341"/>
                  </a:lnTo>
                  <a:lnTo>
                    <a:pt x="213" y="337"/>
                  </a:lnTo>
                  <a:lnTo>
                    <a:pt x="209" y="334"/>
                  </a:lnTo>
                  <a:lnTo>
                    <a:pt x="187" y="341"/>
                  </a:lnTo>
                  <a:lnTo>
                    <a:pt x="172" y="353"/>
                  </a:lnTo>
                  <a:lnTo>
                    <a:pt x="167" y="349"/>
                  </a:lnTo>
                  <a:lnTo>
                    <a:pt x="160" y="351"/>
                  </a:lnTo>
                  <a:lnTo>
                    <a:pt x="156" y="347"/>
                  </a:lnTo>
                  <a:lnTo>
                    <a:pt x="150" y="347"/>
                  </a:lnTo>
                  <a:lnTo>
                    <a:pt x="143" y="354"/>
                  </a:lnTo>
                  <a:lnTo>
                    <a:pt x="137" y="351"/>
                  </a:lnTo>
                  <a:lnTo>
                    <a:pt x="133" y="352"/>
                  </a:lnTo>
                  <a:lnTo>
                    <a:pt x="111" y="347"/>
                  </a:lnTo>
                  <a:lnTo>
                    <a:pt x="100" y="339"/>
                  </a:lnTo>
                  <a:lnTo>
                    <a:pt x="89" y="334"/>
                  </a:lnTo>
                  <a:lnTo>
                    <a:pt x="77" y="324"/>
                  </a:lnTo>
                  <a:lnTo>
                    <a:pt x="66" y="325"/>
                  </a:lnTo>
                  <a:lnTo>
                    <a:pt x="59" y="317"/>
                  </a:lnTo>
                  <a:lnTo>
                    <a:pt x="51" y="317"/>
                  </a:lnTo>
                  <a:lnTo>
                    <a:pt x="47" y="314"/>
                  </a:lnTo>
                  <a:lnTo>
                    <a:pt x="47" y="305"/>
                  </a:lnTo>
                  <a:lnTo>
                    <a:pt x="42" y="299"/>
                  </a:lnTo>
                  <a:lnTo>
                    <a:pt x="44" y="297"/>
                  </a:lnTo>
                  <a:lnTo>
                    <a:pt x="47" y="298"/>
                  </a:lnTo>
                  <a:lnTo>
                    <a:pt x="50" y="296"/>
                  </a:lnTo>
                  <a:lnTo>
                    <a:pt x="52" y="295"/>
                  </a:lnTo>
                  <a:lnTo>
                    <a:pt x="51" y="291"/>
                  </a:lnTo>
                  <a:lnTo>
                    <a:pt x="49" y="285"/>
                  </a:lnTo>
                  <a:lnTo>
                    <a:pt x="49" y="281"/>
                  </a:lnTo>
                  <a:lnTo>
                    <a:pt x="51" y="274"/>
                  </a:lnTo>
                  <a:lnTo>
                    <a:pt x="50" y="269"/>
                  </a:lnTo>
                  <a:lnTo>
                    <a:pt x="46" y="265"/>
                  </a:lnTo>
                  <a:lnTo>
                    <a:pt x="40" y="265"/>
                  </a:lnTo>
                  <a:lnTo>
                    <a:pt x="34" y="270"/>
                  </a:lnTo>
                  <a:lnTo>
                    <a:pt x="28" y="265"/>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0" name="Freeform 808"/>
            <p:cNvSpPr>
              <a:spLocks/>
            </p:cNvSpPr>
            <p:nvPr/>
          </p:nvSpPr>
          <p:spPr bwMode="gray">
            <a:xfrm>
              <a:off x="4518691" y="2031833"/>
              <a:ext cx="135045" cy="143862"/>
            </a:xfrm>
            <a:custGeom>
              <a:avLst/>
              <a:gdLst/>
              <a:ahLst/>
              <a:cxnLst>
                <a:cxn ang="0">
                  <a:pos x="7" y="16"/>
                </a:cxn>
                <a:cxn ang="0">
                  <a:pos x="7" y="10"/>
                </a:cxn>
                <a:cxn ang="0">
                  <a:pos x="21" y="6"/>
                </a:cxn>
                <a:cxn ang="0">
                  <a:pos x="25" y="8"/>
                </a:cxn>
                <a:cxn ang="0">
                  <a:pos x="36" y="6"/>
                </a:cxn>
                <a:cxn ang="0">
                  <a:pos x="48" y="2"/>
                </a:cxn>
                <a:cxn ang="0">
                  <a:pos x="56" y="0"/>
                </a:cxn>
                <a:cxn ang="0">
                  <a:pos x="58" y="3"/>
                </a:cxn>
                <a:cxn ang="0">
                  <a:pos x="47" y="12"/>
                </a:cxn>
                <a:cxn ang="0">
                  <a:pos x="52" y="21"/>
                </a:cxn>
                <a:cxn ang="0">
                  <a:pos x="48" y="32"/>
                </a:cxn>
                <a:cxn ang="0">
                  <a:pos x="46" y="35"/>
                </a:cxn>
                <a:cxn ang="0">
                  <a:pos x="29" y="47"/>
                </a:cxn>
                <a:cxn ang="0">
                  <a:pos x="27" y="51"/>
                </a:cxn>
                <a:cxn ang="0">
                  <a:pos x="18" y="53"/>
                </a:cxn>
                <a:cxn ang="0">
                  <a:pos x="7" y="62"/>
                </a:cxn>
                <a:cxn ang="0">
                  <a:pos x="0" y="62"/>
                </a:cxn>
                <a:cxn ang="0">
                  <a:pos x="3" y="47"/>
                </a:cxn>
                <a:cxn ang="0">
                  <a:pos x="5" y="43"/>
                </a:cxn>
                <a:cxn ang="0">
                  <a:pos x="5" y="39"/>
                </a:cxn>
                <a:cxn ang="0">
                  <a:pos x="9" y="36"/>
                </a:cxn>
                <a:cxn ang="0">
                  <a:pos x="8" y="28"/>
                </a:cxn>
                <a:cxn ang="0">
                  <a:pos x="9" y="19"/>
                </a:cxn>
                <a:cxn ang="0">
                  <a:pos x="7" y="16"/>
                </a:cxn>
              </a:cxnLst>
              <a:rect l="0" t="0" r="r" b="b"/>
              <a:pathLst>
                <a:path w="58" h="62">
                  <a:moveTo>
                    <a:pt x="7" y="16"/>
                  </a:moveTo>
                  <a:lnTo>
                    <a:pt x="7" y="10"/>
                  </a:lnTo>
                  <a:lnTo>
                    <a:pt x="21" y="6"/>
                  </a:lnTo>
                  <a:lnTo>
                    <a:pt x="25" y="8"/>
                  </a:lnTo>
                  <a:lnTo>
                    <a:pt x="36" y="6"/>
                  </a:lnTo>
                  <a:lnTo>
                    <a:pt x="48" y="2"/>
                  </a:lnTo>
                  <a:lnTo>
                    <a:pt x="56" y="0"/>
                  </a:lnTo>
                  <a:lnTo>
                    <a:pt x="58" y="3"/>
                  </a:lnTo>
                  <a:lnTo>
                    <a:pt x="47" y="12"/>
                  </a:lnTo>
                  <a:lnTo>
                    <a:pt x="52" y="21"/>
                  </a:lnTo>
                  <a:lnTo>
                    <a:pt x="48" y="32"/>
                  </a:lnTo>
                  <a:lnTo>
                    <a:pt x="46" y="35"/>
                  </a:lnTo>
                  <a:lnTo>
                    <a:pt x="29" y="47"/>
                  </a:lnTo>
                  <a:lnTo>
                    <a:pt x="27" y="51"/>
                  </a:lnTo>
                  <a:lnTo>
                    <a:pt x="18" y="53"/>
                  </a:lnTo>
                  <a:lnTo>
                    <a:pt x="7" y="62"/>
                  </a:lnTo>
                  <a:lnTo>
                    <a:pt x="0" y="62"/>
                  </a:lnTo>
                  <a:lnTo>
                    <a:pt x="3" y="47"/>
                  </a:lnTo>
                  <a:lnTo>
                    <a:pt x="5" y="43"/>
                  </a:lnTo>
                  <a:lnTo>
                    <a:pt x="5" y="39"/>
                  </a:lnTo>
                  <a:lnTo>
                    <a:pt x="9" y="36"/>
                  </a:lnTo>
                  <a:lnTo>
                    <a:pt x="8" y="28"/>
                  </a:lnTo>
                  <a:lnTo>
                    <a:pt x="9" y="19"/>
                  </a:lnTo>
                  <a:lnTo>
                    <a:pt x="7" y="16"/>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sp>
          <p:nvSpPr>
            <p:cNvPr id="1181" name="Freeform 809"/>
            <p:cNvSpPr>
              <a:spLocks/>
            </p:cNvSpPr>
            <p:nvPr/>
          </p:nvSpPr>
          <p:spPr bwMode="gray">
            <a:xfrm>
              <a:off x="4580883" y="2028280"/>
              <a:ext cx="209676" cy="236218"/>
            </a:xfrm>
            <a:custGeom>
              <a:avLst/>
              <a:gdLst/>
              <a:ahLst/>
              <a:cxnLst>
                <a:cxn ang="0">
                  <a:pos x="0" y="53"/>
                </a:cxn>
                <a:cxn ang="0">
                  <a:pos x="2" y="49"/>
                </a:cxn>
                <a:cxn ang="0">
                  <a:pos x="19" y="37"/>
                </a:cxn>
                <a:cxn ang="0">
                  <a:pos x="21" y="35"/>
                </a:cxn>
                <a:cxn ang="0">
                  <a:pos x="21" y="34"/>
                </a:cxn>
                <a:cxn ang="0">
                  <a:pos x="25" y="23"/>
                </a:cxn>
                <a:cxn ang="0">
                  <a:pos x="20" y="14"/>
                </a:cxn>
                <a:cxn ang="0">
                  <a:pos x="31" y="5"/>
                </a:cxn>
                <a:cxn ang="0">
                  <a:pos x="38" y="0"/>
                </a:cxn>
                <a:cxn ang="0">
                  <a:pos x="45" y="2"/>
                </a:cxn>
                <a:cxn ang="0">
                  <a:pos x="48" y="6"/>
                </a:cxn>
                <a:cxn ang="0">
                  <a:pos x="54" y="5"/>
                </a:cxn>
                <a:cxn ang="0">
                  <a:pos x="62" y="20"/>
                </a:cxn>
                <a:cxn ang="0">
                  <a:pos x="67" y="20"/>
                </a:cxn>
                <a:cxn ang="0">
                  <a:pos x="70" y="24"/>
                </a:cxn>
                <a:cxn ang="0">
                  <a:pos x="61" y="44"/>
                </a:cxn>
                <a:cxn ang="0">
                  <a:pos x="71" y="58"/>
                </a:cxn>
                <a:cxn ang="0">
                  <a:pos x="78" y="59"/>
                </a:cxn>
                <a:cxn ang="0">
                  <a:pos x="85" y="71"/>
                </a:cxn>
                <a:cxn ang="0">
                  <a:pos x="85" y="83"/>
                </a:cxn>
                <a:cxn ang="0">
                  <a:pos x="90" y="90"/>
                </a:cxn>
                <a:cxn ang="0">
                  <a:pos x="87" y="94"/>
                </a:cxn>
                <a:cxn ang="0">
                  <a:pos x="78" y="92"/>
                </a:cxn>
                <a:cxn ang="0">
                  <a:pos x="75" y="96"/>
                </a:cxn>
                <a:cxn ang="0">
                  <a:pos x="76" y="101"/>
                </a:cxn>
                <a:cxn ang="0">
                  <a:pos x="59" y="103"/>
                </a:cxn>
                <a:cxn ang="0">
                  <a:pos x="43" y="95"/>
                </a:cxn>
                <a:cxn ang="0">
                  <a:pos x="43" y="85"/>
                </a:cxn>
                <a:cxn ang="0">
                  <a:pos x="33" y="78"/>
                </a:cxn>
                <a:cxn ang="0">
                  <a:pos x="18" y="68"/>
                </a:cxn>
                <a:cxn ang="0">
                  <a:pos x="6" y="64"/>
                </a:cxn>
                <a:cxn ang="0">
                  <a:pos x="0" y="53"/>
                </a:cxn>
              </a:cxnLst>
              <a:rect l="0" t="0" r="r" b="b"/>
              <a:pathLst>
                <a:path w="90" h="103">
                  <a:moveTo>
                    <a:pt x="0" y="53"/>
                  </a:moveTo>
                  <a:lnTo>
                    <a:pt x="2" y="49"/>
                  </a:lnTo>
                  <a:lnTo>
                    <a:pt x="19" y="37"/>
                  </a:lnTo>
                  <a:lnTo>
                    <a:pt x="21" y="35"/>
                  </a:lnTo>
                  <a:lnTo>
                    <a:pt x="21" y="34"/>
                  </a:lnTo>
                  <a:lnTo>
                    <a:pt x="25" y="23"/>
                  </a:lnTo>
                  <a:lnTo>
                    <a:pt x="20" y="14"/>
                  </a:lnTo>
                  <a:lnTo>
                    <a:pt x="31" y="5"/>
                  </a:lnTo>
                  <a:lnTo>
                    <a:pt x="38" y="0"/>
                  </a:lnTo>
                  <a:lnTo>
                    <a:pt x="45" y="2"/>
                  </a:lnTo>
                  <a:lnTo>
                    <a:pt x="48" y="6"/>
                  </a:lnTo>
                  <a:lnTo>
                    <a:pt x="54" y="5"/>
                  </a:lnTo>
                  <a:lnTo>
                    <a:pt x="62" y="20"/>
                  </a:lnTo>
                  <a:lnTo>
                    <a:pt x="67" y="20"/>
                  </a:lnTo>
                  <a:lnTo>
                    <a:pt x="70" y="24"/>
                  </a:lnTo>
                  <a:lnTo>
                    <a:pt x="61" y="44"/>
                  </a:lnTo>
                  <a:lnTo>
                    <a:pt x="71" y="58"/>
                  </a:lnTo>
                  <a:lnTo>
                    <a:pt x="78" y="59"/>
                  </a:lnTo>
                  <a:lnTo>
                    <a:pt x="85" y="71"/>
                  </a:lnTo>
                  <a:lnTo>
                    <a:pt x="85" y="83"/>
                  </a:lnTo>
                  <a:lnTo>
                    <a:pt x="90" y="90"/>
                  </a:lnTo>
                  <a:lnTo>
                    <a:pt x="87" y="94"/>
                  </a:lnTo>
                  <a:lnTo>
                    <a:pt x="78" y="92"/>
                  </a:lnTo>
                  <a:lnTo>
                    <a:pt x="75" y="96"/>
                  </a:lnTo>
                  <a:lnTo>
                    <a:pt x="76" y="101"/>
                  </a:lnTo>
                  <a:lnTo>
                    <a:pt x="59" y="103"/>
                  </a:lnTo>
                  <a:lnTo>
                    <a:pt x="43" y="95"/>
                  </a:lnTo>
                  <a:lnTo>
                    <a:pt x="43" y="85"/>
                  </a:lnTo>
                  <a:lnTo>
                    <a:pt x="33" y="78"/>
                  </a:lnTo>
                  <a:lnTo>
                    <a:pt x="18" y="68"/>
                  </a:lnTo>
                  <a:lnTo>
                    <a:pt x="6" y="64"/>
                  </a:lnTo>
                  <a:lnTo>
                    <a:pt x="0" y="53"/>
                  </a:lnTo>
                  <a:close/>
                </a:path>
              </a:pathLst>
            </a:custGeom>
            <a:grpFill/>
            <a:ln w="6350" cap="rnd" cmpd="sng">
              <a:solidFill>
                <a:schemeClr val="bg1"/>
              </a:solidFill>
              <a:prstDash val="solid"/>
              <a:round/>
              <a:headEnd type="none" w="med" len="med"/>
              <a:tailEnd type="none" w="med" len="me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de-DE"/>
            </a:p>
          </p:txBody>
        </p:sp>
      </p:grpSp>
      <p:grpSp>
        <p:nvGrpSpPr>
          <p:cNvPr id="21595" name="Gruppieren 1500"/>
          <p:cNvGrpSpPr>
            <a:grpSpLocks/>
          </p:cNvGrpSpPr>
          <p:nvPr/>
        </p:nvGrpSpPr>
        <p:grpSpPr bwMode="auto">
          <a:xfrm>
            <a:off x="5892813" y="5595508"/>
            <a:ext cx="1368425" cy="520700"/>
            <a:chOff x="6372368" y="5909282"/>
            <a:chExt cx="1512000" cy="669196"/>
          </a:xfrm>
          <a:solidFill>
            <a:schemeClr val="accent4">
              <a:alpha val="80000"/>
            </a:schemeClr>
          </a:solidFill>
        </p:grpSpPr>
        <p:sp>
          <p:nvSpPr>
            <p:cNvPr id="1513" name="Rechteckige Legende 1512"/>
            <p:cNvSpPr/>
            <p:nvPr/>
          </p:nvSpPr>
          <p:spPr>
            <a:xfrm>
              <a:off x="6372368" y="5909282"/>
              <a:ext cx="1512000" cy="669196"/>
            </a:xfrm>
            <a:prstGeom prst="wedgeRectCallout">
              <a:avLst>
                <a:gd name="adj1" fmla="val 31680"/>
                <a:gd name="adj2" fmla="val -103549"/>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ja-JP" sz="1000" b="1" dirty="0" smtClean="0">
                  <a:solidFill>
                    <a:srgbClr val="F2F2F2"/>
                  </a:solidFill>
                  <a:latin typeface="Fujitsu Sans" pitchFamily="34" charset="0"/>
                  <a:ea typeface="ＭＳ Ｐゴシック" pitchFamily="34" charset="-128"/>
                </a:rPr>
                <a:t>Australia</a:t>
              </a:r>
            </a:p>
            <a:p>
              <a:pPr lvl="0" algn="ctr">
                <a:defRPr/>
              </a:pPr>
              <a:r>
                <a:rPr lang="de-DE" altLang="ja-JP" sz="1400" b="1" dirty="0" smtClean="0">
                  <a:solidFill>
                    <a:srgbClr val="F2F2F2"/>
                  </a:solidFill>
                  <a:latin typeface="Fujitsu Sans" pitchFamily="34" charset="0"/>
                </a:rPr>
                <a:t>~5%</a:t>
              </a:r>
              <a:endParaRPr lang="de-DE" altLang="ja-JP" sz="2400" b="1" dirty="0">
                <a:solidFill>
                  <a:srgbClr val="F2F2F2"/>
                </a:solidFill>
                <a:latin typeface="Fujitsu Sans" pitchFamily="34" charset="0"/>
              </a:endParaRPr>
            </a:p>
            <a:p>
              <a:pPr algn="ctr">
                <a:defRPr/>
              </a:pPr>
              <a:r>
                <a:rPr lang="en-US" altLang="ja-JP" sz="900" b="1" dirty="0" smtClean="0">
                  <a:solidFill>
                    <a:srgbClr val="F2F2F2"/>
                  </a:solidFill>
                  <a:latin typeface="Fujitsu Sans" pitchFamily="34" charset="0"/>
                  <a:ea typeface="ＭＳ Ｐゴシック" pitchFamily="34" charset="-128"/>
                </a:rPr>
                <a:t>      </a:t>
              </a:r>
              <a:r>
                <a:rPr lang="en-US" altLang="ja-JP" sz="1000" b="1" dirty="0" smtClean="0">
                  <a:solidFill>
                    <a:srgbClr val="F2F2F2"/>
                  </a:solidFill>
                  <a:latin typeface="Fujitsu Sans" pitchFamily="34" charset="0"/>
                  <a:ea typeface="ＭＳ Ｐゴシック" pitchFamily="34" charset="-128"/>
                </a:rPr>
                <a:t> </a:t>
              </a:r>
              <a:endParaRPr lang="en-US" altLang="ja-JP" sz="1000" b="1" dirty="0">
                <a:solidFill>
                  <a:srgbClr val="F2F2F2"/>
                </a:solidFill>
                <a:latin typeface="Fujitsu Sans" pitchFamily="34" charset="0"/>
                <a:ea typeface="ＭＳ Ｐゴシック" pitchFamily="34" charset="-128"/>
              </a:endParaRPr>
            </a:p>
          </p:txBody>
        </p:sp>
        <p:pic>
          <p:nvPicPr>
            <p:cNvPr id="1496"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7385315" y="6225629"/>
              <a:ext cx="216024" cy="216023"/>
            </a:xfrm>
            <a:prstGeom prst="rect">
              <a:avLst/>
            </a:prstGeom>
            <a:grpFill/>
            <a:ln>
              <a:noFill/>
            </a:ln>
          </p:spPr>
        </p:pic>
      </p:grpSp>
      <p:grpSp>
        <p:nvGrpSpPr>
          <p:cNvPr id="21598" name="Gruppieren 8"/>
          <p:cNvGrpSpPr>
            <a:grpSpLocks/>
          </p:cNvGrpSpPr>
          <p:nvPr/>
        </p:nvGrpSpPr>
        <p:grpSpPr bwMode="auto">
          <a:xfrm>
            <a:off x="7664972" y="2667567"/>
            <a:ext cx="1331912" cy="871537"/>
            <a:chOff x="5694695" y="1567174"/>
            <a:chExt cx="1389085" cy="871851"/>
          </a:xfrm>
          <a:solidFill>
            <a:schemeClr val="accent4">
              <a:alpha val="80000"/>
            </a:schemeClr>
          </a:solidFill>
        </p:grpSpPr>
        <p:sp>
          <p:nvSpPr>
            <p:cNvPr id="1533" name="Rechteckige Legende 1532"/>
            <p:cNvSpPr/>
            <p:nvPr/>
          </p:nvSpPr>
          <p:spPr bwMode="auto">
            <a:xfrm>
              <a:off x="5694695" y="1567174"/>
              <a:ext cx="1389085" cy="871851"/>
            </a:xfrm>
            <a:prstGeom prst="wedgeRectCallout">
              <a:avLst>
                <a:gd name="adj1" fmla="val -100300"/>
                <a:gd name="adj2" fmla="val 54019"/>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ja-JP" sz="1000" b="1" dirty="0" smtClean="0">
                  <a:solidFill>
                    <a:srgbClr val="F2F2F2"/>
                  </a:solidFill>
                  <a:latin typeface="Fujitsu Sans" pitchFamily="34" charset="0"/>
                  <a:ea typeface="ＭＳ Ｐゴシック" pitchFamily="34" charset="-128"/>
                </a:rPr>
                <a:t>Asia</a:t>
              </a:r>
            </a:p>
            <a:p>
              <a:pPr lvl="0" algn="ctr">
                <a:defRPr/>
              </a:pPr>
              <a:r>
                <a:rPr lang="de-DE" altLang="ja-JP" sz="1400" b="1" dirty="0" smtClean="0">
                  <a:solidFill>
                    <a:srgbClr val="F2F2F2"/>
                  </a:solidFill>
                  <a:latin typeface="Fujitsu Sans" pitchFamily="34" charset="0"/>
                </a:rPr>
                <a:t>~40%</a:t>
              </a:r>
              <a:endParaRPr lang="de-DE" altLang="ja-JP" sz="2400" b="1" dirty="0">
                <a:solidFill>
                  <a:srgbClr val="F2F2F2"/>
                </a:solidFill>
                <a:latin typeface="Fujitsu Sans" pitchFamily="34" charset="0"/>
              </a:endParaRPr>
            </a:p>
            <a:p>
              <a:pPr algn="ctr">
                <a:defRPr/>
              </a:pPr>
              <a:endParaRPr lang="en-US" altLang="ja-JP" sz="1000" b="1" dirty="0">
                <a:solidFill>
                  <a:srgbClr val="F2F2F2"/>
                </a:solidFill>
                <a:latin typeface="Fujitsu Sans" pitchFamily="34" charset="0"/>
                <a:ea typeface="ＭＳ Ｐゴシック" pitchFamily="34" charset="-128"/>
              </a:endParaRPr>
            </a:p>
          </p:txBody>
        </p:sp>
        <p:pic>
          <p:nvPicPr>
            <p:cNvPr id="1506"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6620828" y="2190917"/>
              <a:ext cx="198509" cy="168008"/>
            </a:xfrm>
            <a:prstGeom prst="rect">
              <a:avLst/>
            </a:prstGeom>
            <a:grpFill/>
            <a:ln>
              <a:noFill/>
            </a:ln>
          </p:spPr>
        </p:pic>
      </p:grpSp>
      <p:grpSp>
        <p:nvGrpSpPr>
          <p:cNvPr id="21599" name="Gruppieren 1510"/>
          <p:cNvGrpSpPr>
            <a:grpSpLocks/>
          </p:cNvGrpSpPr>
          <p:nvPr/>
        </p:nvGrpSpPr>
        <p:grpSpPr bwMode="auto">
          <a:xfrm>
            <a:off x="5046211" y="2396819"/>
            <a:ext cx="1331912" cy="911225"/>
            <a:chOff x="4539547" y="882501"/>
            <a:chExt cx="1471313" cy="1172270"/>
          </a:xfrm>
          <a:solidFill>
            <a:schemeClr val="accent4">
              <a:alpha val="80000"/>
            </a:schemeClr>
          </a:solidFill>
        </p:grpSpPr>
        <p:sp>
          <p:nvSpPr>
            <p:cNvPr id="2380" name="Rechteckige Legende 2379"/>
            <p:cNvSpPr/>
            <p:nvPr/>
          </p:nvSpPr>
          <p:spPr>
            <a:xfrm>
              <a:off x="4539547" y="882501"/>
              <a:ext cx="1471313" cy="1172270"/>
            </a:xfrm>
            <a:prstGeom prst="wedgeRectCallout">
              <a:avLst>
                <a:gd name="adj1" fmla="val -24341"/>
                <a:gd name="adj2" fmla="val 70053"/>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de-DE" altLang="ja-JP" sz="1000" b="1" dirty="0" smtClean="0">
                  <a:solidFill>
                    <a:srgbClr val="F2F2F2"/>
                  </a:solidFill>
                  <a:latin typeface="Fujitsu Sans" pitchFamily="34" charset="0"/>
                  <a:ea typeface="ＭＳ Ｐゴシック" pitchFamily="34" charset="-128"/>
                </a:rPr>
                <a:t>Others</a:t>
              </a:r>
            </a:p>
            <a:p>
              <a:pPr lvl="0" algn="ctr">
                <a:defRPr/>
              </a:pPr>
              <a:r>
                <a:rPr lang="de-DE" altLang="ja-JP" sz="1400" b="1" dirty="0" smtClean="0">
                  <a:solidFill>
                    <a:srgbClr val="F2F2F2"/>
                  </a:solidFill>
                  <a:latin typeface="Fujitsu Sans" pitchFamily="34" charset="0"/>
                </a:rPr>
                <a:t>~5</a:t>
              </a:r>
              <a:r>
                <a:rPr lang="de-DE" altLang="ja-JP" sz="1400" b="1" dirty="0">
                  <a:solidFill>
                    <a:srgbClr val="F2F2F2"/>
                  </a:solidFill>
                  <a:latin typeface="Fujitsu Sans" pitchFamily="34" charset="0"/>
                </a:rPr>
                <a:t>%</a:t>
              </a:r>
              <a:endParaRPr lang="de-DE" altLang="ja-JP" sz="2400" b="1" dirty="0">
                <a:solidFill>
                  <a:srgbClr val="F2F2F2"/>
                </a:solidFill>
                <a:latin typeface="Fujitsu Sans" pitchFamily="34" charset="0"/>
              </a:endParaRPr>
            </a:p>
            <a:p>
              <a:pPr algn="ctr">
                <a:defRPr/>
              </a:pPr>
              <a:endParaRPr lang="de-DE" altLang="ja-JP" sz="1000" b="1" dirty="0" smtClean="0">
                <a:solidFill>
                  <a:srgbClr val="F2F2F2"/>
                </a:solidFill>
                <a:latin typeface="Fujitsu Sans" pitchFamily="34" charset="0"/>
                <a:ea typeface="ＭＳ Ｐゴシック" pitchFamily="34" charset="-128"/>
              </a:endParaRPr>
            </a:p>
            <a:p>
              <a:pPr algn="ctr">
                <a:defRPr/>
              </a:pPr>
              <a:endParaRPr lang="de-DE" altLang="ja-JP" sz="1000" b="1" dirty="0">
                <a:solidFill>
                  <a:srgbClr val="F2F2F2"/>
                </a:solidFill>
                <a:latin typeface="Fujitsu Sans" pitchFamily="34" charset="0"/>
                <a:ea typeface="ＭＳ Ｐゴシック" pitchFamily="34" charset="-128"/>
              </a:endParaRPr>
            </a:p>
            <a:p>
              <a:pPr algn="ctr">
                <a:defRPr/>
              </a:pPr>
              <a:endParaRPr lang="de-DE" altLang="ja-JP" sz="600" b="1" dirty="0">
                <a:solidFill>
                  <a:srgbClr val="F2F2F2"/>
                </a:solidFill>
                <a:latin typeface="Fujitsu Sans" pitchFamily="34" charset="0"/>
                <a:ea typeface="ＭＳ Ｐゴシック" pitchFamily="34" charset="-128"/>
              </a:endParaRPr>
            </a:p>
          </p:txBody>
        </p:sp>
        <p:pic>
          <p:nvPicPr>
            <p:cNvPr id="1510"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5534233" y="1727099"/>
              <a:ext cx="216024" cy="216024"/>
            </a:xfrm>
            <a:prstGeom prst="rect">
              <a:avLst/>
            </a:prstGeom>
            <a:grpFill/>
            <a:ln>
              <a:noFill/>
            </a:ln>
          </p:spPr>
        </p:pic>
      </p:grpSp>
      <p:grpSp>
        <p:nvGrpSpPr>
          <p:cNvPr id="21600" name="Gruppieren 1516"/>
          <p:cNvGrpSpPr>
            <a:grpSpLocks/>
          </p:cNvGrpSpPr>
          <p:nvPr/>
        </p:nvGrpSpPr>
        <p:grpSpPr bwMode="auto">
          <a:xfrm>
            <a:off x="2790514" y="3001269"/>
            <a:ext cx="1331913" cy="826190"/>
            <a:chOff x="3347864" y="3796713"/>
            <a:chExt cx="1471810" cy="991634"/>
          </a:xfrm>
          <a:solidFill>
            <a:schemeClr val="accent4">
              <a:alpha val="80000"/>
            </a:schemeClr>
          </a:solidFill>
        </p:grpSpPr>
        <p:sp>
          <p:nvSpPr>
            <p:cNvPr id="2376" name="Rechteckige Legende 2375"/>
            <p:cNvSpPr/>
            <p:nvPr/>
          </p:nvSpPr>
          <p:spPr>
            <a:xfrm>
              <a:off x="3347864" y="3796713"/>
              <a:ext cx="1471810" cy="991634"/>
            </a:xfrm>
            <a:prstGeom prst="wedgeRectCallout">
              <a:avLst>
                <a:gd name="adj1" fmla="val 78633"/>
                <a:gd name="adj2" fmla="val 18767"/>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ja-JP" sz="1000" b="1" dirty="0" smtClean="0">
                  <a:solidFill>
                    <a:srgbClr val="F2F2F2"/>
                  </a:solidFill>
                  <a:latin typeface="Fujitsu Sans" pitchFamily="34" charset="0"/>
                  <a:ea typeface="ＭＳ Ｐゴシック" pitchFamily="34" charset="-128"/>
                </a:rPr>
                <a:t>Europe</a:t>
              </a:r>
              <a:endParaRPr lang="en-US" altLang="ja-JP" sz="1000" b="1" dirty="0">
                <a:solidFill>
                  <a:srgbClr val="F2F2F2"/>
                </a:solidFill>
                <a:latin typeface="Fujitsu Sans" pitchFamily="34" charset="0"/>
                <a:ea typeface="ＭＳ Ｐゴシック" pitchFamily="34" charset="-128"/>
              </a:endParaRPr>
            </a:p>
            <a:p>
              <a:pPr lvl="0" algn="ctr">
                <a:defRPr/>
              </a:pPr>
              <a:r>
                <a:rPr lang="de-DE" altLang="ja-JP" sz="1400" b="1" dirty="0" smtClean="0">
                  <a:solidFill>
                    <a:srgbClr val="F2F2F2"/>
                  </a:solidFill>
                  <a:latin typeface="Fujitsu Sans" pitchFamily="34" charset="0"/>
                </a:rPr>
                <a:t>~20%</a:t>
              </a:r>
              <a:endParaRPr lang="de-DE" altLang="ja-JP" sz="2400" b="1" dirty="0">
                <a:solidFill>
                  <a:srgbClr val="F2F2F2"/>
                </a:solidFill>
                <a:latin typeface="Fujitsu Sans" pitchFamily="34" charset="0"/>
              </a:endParaRPr>
            </a:p>
            <a:p>
              <a:pPr>
                <a:defRPr/>
              </a:pPr>
              <a:endParaRPr lang="en-US" altLang="ja-JP" sz="600" b="1" dirty="0">
                <a:solidFill>
                  <a:srgbClr val="F2F2F2"/>
                </a:solidFill>
                <a:latin typeface="Fujitsu Sans" pitchFamily="34" charset="0"/>
                <a:ea typeface="ＭＳ Ｐゴシック" pitchFamily="34" charset="-128"/>
              </a:endParaRPr>
            </a:p>
          </p:txBody>
        </p:sp>
        <p:pic>
          <p:nvPicPr>
            <p:cNvPr id="1516"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4424319" y="4517852"/>
              <a:ext cx="216024" cy="216024"/>
            </a:xfrm>
            <a:prstGeom prst="rect">
              <a:avLst/>
            </a:prstGeom>
            <a:grpFill/>
            <a:ln>
              <a:noFill/>
            </a:ln>
          </p:spPr>
        </p:pic>
      </p:grpSp>
      <p:grpSp>
        <p:nvGrpSpPr>
          <p:cNvPr id="21601" name="Gruppieren 1546"/>
          <p:cNvGrpSpPr>
            <a:grpSpLocks/>
          </p:cNvGrpSpPr>
          <p:nvPr/>
        </p:nvGrpSpPr>
        <p:grpSpPr bwMode="auto">
          <a:xfrm>
            <a:off x="706438" y="4514430"/>
            <a:ext cx="1312862" cy="865187"/>
            <a:chOff x="106327" y="4119539"/>
            <a:chExt cx="1486059" cy="1113181"/>
          </a:xfrm>
          <a:solidFill>
            <a:schemeClr val="accent4">
              <a:alpha val="80000"/>
            </a:schemeClr>
          </a:solidFill>
        </p:grpSpPr>
        <p:sp>
          <p:nvSpPr>
            <p:cNvPr id="2373" name="Rechteckige Legende 2372"/>
            <p:cNvSpPr/>
            <p:nvPr/>
          </p:nvSpPr>
          <p:spPr>
            <a:xfrm>
              <a:off x="106327" y="4119539"/>
              <a:ext cx="1486059" cy="1113181"/>
            </a:xfrm>
            <a:prstGeom prst="wedgeRectCallout">
              <a:avLst>
                <a:gd name="adj1" fmla="val 35834"/>
                <a:gd name="adj2" fmla="val -85264"/>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de-DE" altLang="ja-JP" sz="1000" b="1" dirty="0" smtClean="0">
                  <a:solidFill>
                    <a:srgbClr val="F2F2F2"/>
                  </a:solidFill>
                  <a:latin typeface="Fujitsu Sans" pitchFamily="34" charset="0"/>
                  <a:ea typeface="ＭＳ Ｐゴシック" pitchFamily="34" charset="-128"/>
                </a:rPr>
                <a:t>Americas</a:t>
              </a:r>
              <a:endParaRPr lang="de-DE" altLang="ja-JP" sz="600" b="1" dirty="0">
                <a:solidFill>
                  <a:srgbClr val="F2F2F2"/>
                </a:solidFill>
                <a:latin typeface="Fujitsu Sans" pitchFamily="34" charset="0"/>
                <a:ea typeface="ＭＳ Ｐゴシック" pitchFamily="34" charset="-128"/>
              </a:endParaRPr>
            </a:p>
            <a:p>
              <a:pPr algn="ctr">
                <a:defRPr/>
              </a:pPr>
              <a:endParaRPr lang="de-DE" altLang="ja-JP" sz="600" b="1" dirty="0">
                <a:solidFill>
                  <a:srgbClr val="F2F2F2"/>
                </a:solidFill>
                <a:latin typeface="Fujitsu Sans" pitchFamily="34" charset="0"/>
                <a:ea typeface="ＭＳ Ｐゴシック" pitchFamily="34" charset="-128"/>
              </a:endParaRPr>
            </a:p>
            <a:p>
              <a:pPr algn="ctr">
                <a:defRPr/>
              </a:pPr>
              <a:r>
                <a:rPr lang="de-DE" altLang="ja-JP" sz="1400" b="1" dirty="0" smtClean="0">
                  <a:solidFill>
                    <a:srgbClr val="F2F2F2"/>
                  </a:solidFill>
                  <a:latin typeface="Fujitsu Sans" pitchFamily="34" charset="0"/>
                  <a:ea typeface="ＭＳ Ｐゴシック" pitchFamily="34" charset="-128"/>
                </a:rPr>
                <a:t>~20%</a:t>
              </a:r>
              <a:endParaRPr lang="de-DE" altLang="ja-JP" sz="2400" b="1" dirty="0">
                <a:solidFill>
                  <a:srgbClr val="F2F2F2"/>
                </a:solidFill>
                <a:latin typeface="Fujitsu Sans" pitchFamily="34" charset="0"/>
                <a:ea typeface="ＭＳ Ｐゴシック" pitchFamily="34" charset="-128"/>
              </a:endParaRPr>
            </a:p>
          </p:txBody>
        </p:sp>
        <p:pic>
          <p:nvPicPr>
            <p:cNvPr id="1546"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1109893" y="4914754"/>
              <a:ext cx="216024" cy="216024"/>
            </a:xfrm>
            <a:prstGeom prst="rect">
              <a:avLst/>
            </a:prstGeom>
            <a:grpFill/>
            <a:ln>
              <a:noFill/>
            </a:ln>
          </p:spPr>
        </p:pic>
      </p:grpSp>
      <p:sp>
        <p:nvSpPr>
          <p:cNvPr id="4" name="Rechteck 3"/>
          <p:cNvSpPr/>
          <p:nvPr/>
        </p:nvSpPr>
        <p:spPr>
          <a:xfrm>
            <a:off x="144469" y="1008214"/>
            <a:ext cx="6967726" cy="820586"/>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171450" indent="-171450" fontAlgn="auto">
              <a:spcBef>
                <a:spcPts val="0"/>
              </a:spcBef>
              <a:spcAft>
                <a:spcPts val="0"/>
              </a:spcAft>
              <a:buFont typeface="Arial" panose="020B0604020202020204" pitchFamily="34" charset="0"/>
              <a:buChar char="•"/>
              <a:defRPr/>
            </a:pPr>
            <a:r>
              <a:rPr lang="en-US" sz="1400" dirty="0"/>
              <a:t>Spreadsheets have become an integral part of many businesses </a:t>
            </a:r>
            <a:r>
              <a:rPr lang="en-US" sz="1400" dirty="0" smtClean="0"/>
              <a:t>globally</a:t>
            </a:r>
          </a:p>
          <a:p>
            <a:pPr marL="171450" indent="-171450" fontAlgn="auto">
              <a:spcBef>
                <a:spcPts val="0"/>
              </a:spcBef>
              <a:spcAft>
                <a:spcPts val="0"/>
              </a:spcAft>
              <a:buFont typeface="Arial" panose="020B0604020202020204" pitchFamily="34" charset="0"/>
              <a:buChar char="•"/>
              <a:defRPr/>
            </a:pPr>
            <a:r>
              <a:rPr lang="en-US" sz="1400" dirty="0" smtClean="0"/>
              <a:t>They facilitate </a:t>
            </a:r>
            <a:r>
              <a:rPr lang="en-US" sz="1400" dirty="0"/>
              <a:t>countless business functions (like data analysis, financial reporting, project management etc</a:t>
            </a:r>
            <a:r>
              <a:rPr lang="en-US" sz="1400" dirty="0" smtClean="0"/>
              <a:t>.)</a:t>
            </a:r>
            <a:endParaRPr lang="de-DE" sz="1400" b="1" dirty="0">
              <a:solidFill>
                <a:schemeClr val="bg1">
                  <a:lumMod val="95000"/>
                </a:schemeClr>
              </a:solidFill>
              <a:latin typeface="Fujitsu Sans" pitchFamily="34" charset="0"/>
            </a:endParaRPr>
          </a:p>
        </p:txBody>
      </p:sp>
      <p:sp>
        <p:nvSpPr>
          <p:cNvPr id="882" name="Rechteck 3"/>
          <p:cNvSpPr/>
          <p:nvPr/>
        </p:nvSpPr>
        <p:spPr>
          <a:xfrm>
            <a:off x="498595" y="2270326"/>
            <a:ext cx="2084986" cy="460375"/>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200" dirty="0" smtClean="0"/>
              <a:t>Total: </a:t>
            </a:r>
            <a:r>
              <a:rPr lang="en-US" b="1" dirty="0" smtClean="0">
                <a:effectLst>
                  <a:outerShdw blurRad="38100" dist="38100" dir="2700000" algn="tl">
                    <a:srgbClr val="000000">
                      <a:alpha val="43137"/>
                    </a:srgbClr>
                  </a:outerShdw>
                </a:effectLst>
              </a:rPr>
              <a:t>1.2 billion</a:t>
            </a:r>
            <a:r>
              <a:rPr lang="en-US" sz="1200" dirty="0" smtClean="0"/>
              <a:t> users</a:t>
            </a:r>
            <a:endParaRPr lang="de-DE" sz="1200" b="1" dirty="0">
              <a:solidFill>
                <a:schemeClr val="bg1">
                  <a:lumMod val="95000"/>
                </a:schemeClr>
              </a:solidFill>
              <a:latin typeface="Fujitsu Sans" pitchFamily="34" charset="0"/>
            </a:endParaRPr>
          </a:p>
        </p:txBody>
      </p:sp>
      <p:grpSp>
        <p:nvGrpSpPr>
          <p:cNvPr id="884" name="Gruppieren 1516"/>
          <p:cNvGrpSpPr>
            <a:grpSpLocks/>
          </p:cNvGrpSpPr>
          <p:nvPr/>
        </p:nvGrpSpPr>
        <p:grpSpPr bwMode="auto">
          <a:xfrm>
            <a:off x="3120384" y="4591194"/>
            <a:ext cx="1331913" cy="826190"/>
            <a:chOff x="3347864" y="3796713"/>
            <a:chExt cx="1471810" cy="991634"/>
          </a:xfrm>
          <a:solidFill>
            <a:schemeClr val="accent4">
              <a:alpha val="80000"/>
            </a:schemeClr>
          </a:solidFill>
        </p:grpSpPr>
        <p:sp>
          <p:nvSpPr>
            <p:cNvPr id="1495" name="Rechteckige Legende 2375"/>
            <p:cNvSpPr/>
            <p:nvPr/>
          </p:nvSpPr>
          <p:spPr>
            <a:xfrm>
              <a:off x="3347864" y="3796713"/>
              <a:ext cx="1471810" cy="991634"/>
            </a:xfrm>
            <a:prstGeom prst="wedgeRectCallout">
              <a:avLst>
                <a:gd name="adj1" fmla="val 25408"/>
                <a:gd name="adj2" fmla="val -63308"/>
              </a:avLst>
            </a:prstGeom>
            <a:grp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ja-JP" sz="1000" b="1" dirty="0" smtClean="0">
                  <a:solidFill>
                    <a:srgbClr val="F2F2F2"/>
                  </a:solidFill>
                  <a:latin typeface="Fujitsu Sans" pitchFamily="34" charset="0"/>
                  <a:ea typeface="ＭＳ Ｐゴシック" pitchFamily="34" charset="-128"/>
                </a:rPr>
                <a:t>Africa</a:t>
              </a:r>
              <a:endParaRPr lang="en-US" altLang="ja-JP" sz="600" b="1" dirty="0">
                <a:solidFill>
                  <a:srgbClr val="F2F2F2"/>
                </a:solidFill>
                <a:latin typeface="Fujitsu Sans" pitchFamily="34" charset="0"/>
                <a:ea typeface="ＭＳ Ｐゴシック" pitchFamily="34" charset="-128"/>
              </a:endParaRPr>
            </a:p>
            <a:p>
              <a:pPr lvl="0" algn="ctr">
                <a:defRPr/>
              </a:pPr>
              <a:r>
                <a:rPr lang="de-DE" altLang="ja-JP" sz="1400" b="1" dirty="0" smtClean="0">
                  <a:solidFill>
                    <a:srgbClr val="F2F2F2"/>
                  </a:solidFill>
                  <a:latin typeface="Fujitsu Sans" pitchFamily="34" charset="0"/>
                </a:rPr>
                <a:t>~10%</a:t>
              </a:r>
              <a:endParaRPr lang="de-DE" altLang="ja-JP" sz="2400" b="1" dirty="0">
                <a:solidFill>
                  <a:srgbClr val="F2F2F2"/>
                </a:solidFill>
                <a:latin typeface="Fujitsu Sans" pitchFamily="34" charset="0"/>
              </a:endParaRPr>
            </a:p>
            <a:p>
              <a:pPr algn="ctr">
                <a:defRPr/>
              </a:pPr>
              <a:endParaRPr lang="en-US" altLang="ja-JP" sz="1000" b="1" dirty="0">
                <a:solidFill>
                  <a:srgbClr val="F2F2F2"/>
                </a:solidFill>
                <a:latin typeface="Fujitsu Sans" pitchFamily="34" charset="0"/>
                <a:ea typeface="ＭＳ Ｐゴシック" pitchFamily="34" charset="-128"/>
              </a:endParaRPr>
            </a:p>
          </p:txBody>
        </p:sp>
        <p:pic>
          <p:nvPicPr>
            <p:cNvPr id="1497" name="Picture 1" descr="Person icon."/>
            <p:cNvPicPr>
              <a:picLocks noChangeAspect="1" noChangeArrowheads="1"/>
            </p:cNvPicPr>
            <p:nvPr/>
          </p:nvPicPr>
          <p:blipFill>
            <a:blip r:embed="rId3" cstate="print">
              <a:duotone>
                <a:schemeClr val="bg2">
                  <a:shade val="45000"/>
                  <a:satMod val="135000"/>
                </a:schemeClr>
                <a:prstClr val="white"/>
              </a:duotone>
              <a:lum bright="100000" contrast="100000"/>
            </a:blip>
            <a:stretch>
              <a:fillRect/>
            </a:stretch>
          </p:blipFill>
          <p:spPr bwMode="auto">
            <a:xfrm>
              <a:off x="4424319" y="4517852"/>
              <a:ext cx="216024" cy="216024"/>
            </a:xfrm>
            <a:prstGeom prst="rect">
              <a:avLst/>
            </a:prstGeom>
            <a:grpFill/>
            <a:ln>
              <a:noFill/>
            </a:ln>
          </p:spPr>
        </p:pic>
      </p:grpSp>
      <p:sp>
        <p:nvSpPr>
          <p:cNvPr id="1498" name="Rechteck 9"/>
          <p:cNvSpPr/>
          <p:nvPr/>
        </p:nvSpPr>
        <p:spPr>
          <a:xfrm>
            <a:off x="0" y="6351131"/>
            <a:ext cx="9144000" cy="246221"/>
          </a:xfrm>
          <a:prstGeom prst="rect">
            <a:avLst/>
          </a:prstGeom>
        </p:spPr>
        <p:txBody>
          <a:bodyPr wrap="square">
            <a:spAutoFit/>
          </a:bodyPr>
          <a:lstStyle/>
          <a:p>
            <a:pPr lvl="0"/>
            <a:r>
              <a:rPr lang="en-US" sz="1000" i="1" dirty="0">
                <a:solidFill>
                  <a:srgbClr val="000000"/>
                </a:solidFill>
                <a:latin typeface="Arial"/>
              </a:rPr>
              <a:t>For more information visit: http://online.wsj.com/articles/do-you-really-need-microsoft-office-anymore-1407873198</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spTree>
    <p:extLst>
      <p:ext uri="{BB962C8B-B14F-4D97-AF65-F5344CB8AC3E}">
        <p14:creationId xmlns:p14="http://schemas.microsoft.com/office/powerpoint/2010/main" val="44636571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niversetoday.com/wp-content/uploads/2011/12/VirtualAstro-Stargazing-Graphic-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81" r="6251"/>
          <a:stretch/>
        </p:blipFill>
        <p:spPr bwMode="auto">
          <a:xfrm>
            <a:off x="0" y="9144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a:spLocks noGrp="1"/>
          </p:cNvSpPr>
          <p:nvPr>
            <p:ph type="title"/>
          </p:nvPr>
        </p:nvSpPr>
        <p:spPr>
          <a:xfrm>
            <a:off x="233365" y="72472"/>
            <a:ext cx="7362973" cy="761237"/>
          </a:xfrm>
        </p:spPr>
        <p:txBody>
          <a:bodyPr/>
          <a:lstStyle/>
          <a:p>
            <a:r>
              <a:rPr lang="en-US" dirty="0" smtClean="0"/>
              <a:t>Motivation II – Why </a:t>
            </a:r>
            <a:r>
              <a:rPr lang="en-US" dirty="0"/>
              <a:t>T</a:t>
            </a:r>
            <a:r>
              <a:rPr lang="en-US" dirty="0" smtClean="0"/>
              <a:t>ime Series?</a:t>
            </a:r>
            <a:endParaRPr lang="ja-JP" altLang="en-US" dirty="0"/>
          </a:p>
        </p:txBody>
      </p:sp>
      <p:sp>
        <p:nvSpPr>
          <p:cNvPr id="8" name="Rechteck 1"/>
          <p:cNvSpPr/>
          <p:nvPr/>
        </p:nvSpPr>
        <p:spPr>
          <a:xfrm>
            <a:off x="324361" y="1143000"/>
            <a:ext cx="6616397" cy="2769989"/>
          </a:xfrm>
          <a:prstGeom prst="rect">
            <a:avLst/>
          </a:prstGeom>
          <a:solidFill>
            <a:schemeClr val="bg2">
              <a:alpha val="75000"/>
            </a:schemeClr>
          </a:solidFill>
        </p:spPr>
        <p:txBody>
          <a:bodyPr wrap="square">
            <a:spAutoFit/>
          </a:bodyPr>
          <a:lstStyle/>
          <a:p>
            <a:r>
              <a:rPr lang="de-DE" sz="1600" dirty="0"/>
              <a:t>A </a:t>
            </a:r>
            <a:r>
              <a:rPr lang="de-DE" sz="1600" b="1" i="1" dirty="0" smtClean="0"/>
              <a:t>Time Series </a:t>
            </a:r>
            <a:r>
              <a:rPr lang="de-DE" sz="1600" dirty="0" smtClean="0"/>
              <a:t>is </a:t>
            </a:r>
            <a:r>
              <a:rPr lang="de-DE" sz="1600" dirty="0"/>
              <a:t>a sequence of data points, typically consisting of successive measurements or observations on </a:t>
            </a:r>
            <a:r>
              <a:rPr lang="de-DE" sz="1600" dirty="0" smtClean="0"/>
              <a:t>quantitifiable variables, </a:t>
            </a:r>
            <a:r>
              <a:rPr lang="de-DE" sz="1600" dirty="0"/>
              <a:t>made over a time </a:t>
            </a:r>
            <a:r>
              <a:rPr lang="de-DE" sz="1600" dirty="0" smtClean="0"/>
              <a:t>interval.</a:t>
            </a:r>
            <a:endParaRPr lang="en-US" sz="1600" b="1" dirty="0" smtClean="0"/>
          </a:p>
          <a:p>
            <a:pPr marL="285750" indent="-285750">
              <a:spcBef>
                <a:spcPts val="1200"/>
              </a:spcBef>
              <a:buClr>
                <a:schemeClr val="tx2"/>
              </a:buClr>
              <a:buFont typeface="Wingdings" panose="05000000000000000000" pitchFamily="2" charset="2"/>
              <a:buChar char="§"/>
            </a:pPr>
            <a:r>
              <a:rPr lang="en-US" sz="1600" dirty="0" smtClean="0"/>
              <a:t>In </a:t>
            </a:r>
            <a:r>
              <a:rPr lang="en-US" sz="1600" dirty="0"/>
              <a:t>comparison to other semantic patterns</a:t>
            </a:r>
            <a:r>
              <a:rPr lang="en-US" sz="1600" b="1" dirty="0"/>
              <a:t>,</a:t>
            </a:r>
            <a:r>
              <a:rPr lang="en-US" sz="1600" dirty="0"/>
              <a:t> the time-series pattern offers interesting distinct features. </a:t>
            </a:r>
            <a:endParaRPr lang="en-US" sz="1700" dirty="0">
              <a:latin typeface="Fujitsu Sans" pitchFamily="34" charset="0"/>
              <a:ea typeface="FUJI-新ゴ R" pitchFamily="50" charset="-128"/>
            </a:endParaRPr>
          </a:p>
          <a:p>
            <a:pPr marL="742950" lvl="1" indent="-285750">
              <a:spcBef>
                <a:spcPts val="1200"/>
              </a:spcBef>
              <a:buClr>
                <a:schemeClr val="tx2"/>
              </a:buClr>
              <a:buFont typeface="Wingdings" panose="05000000000000000000" pitchFamily="2" charset="2"/>
              <a:buChar char="§"/>
            </a:pPr>
            <a:r>
              <a:rPr lang="en-US" sz="1600" dirty="0"/>
              <a:t>the value of a time series in a time period is often affected by the values of variables in preceding periods, </a:t>
            </a:r>
            <a:endParaRPr lang="en-US" sz="1600" dirty="0" smtClean="0"/>
          </a:p>
          <a:p>
            <a:pPr marL="742950" lvl="1" indent="-285750">
              <a:spcBef>
                <a:spcPts val="1200"/>
              </a:spcBef>
              <a:buClr>
                <a:schemeClr val="tx2"/>
              </a:buClr>
              <a:buFont typeface="Wingdings" panose="05000000000000000000" pitchFamily="2" charset="2"/>
              <a:buChar char="§"/>
            </a:pPr>
            <a:r>
              <a:rPr lang="en-US" sz="1600" dirty="0" smtClean="0"/>
              <a:t>the </a:t>
            </a:r>
            <a:r>
              <a:rPr lang="en-US" sz="1600" dirty="0"/>
              <a:t>order in which the data occurs in the spreadsheet </a:t>
            </a:r>
            <a:r>
              <a:rPr lang="en-US" sz="1600" dirty="0" smtClean="0"/>
              <a:t>is very </a:t>
            </a:r>
            <a:r>
              <a:rPr lang="en-US" sz="1600" dirty="0"/>
              <a:t>important.</a:t>
            </a:r>
            <a:endParaRPr lang="en-US" sz="1600" b="1" dirty="0" smtClean="0"/>
          </a:p>
        </p:txBody>
      </p:sp>
      <p:sp>
        <p:nvSpPr>
          <p:cNvPr id="10" name="Datumsplatzhalter 3"/>
          <p:cNvSpPr txBox="1">
            <a:spLocks/>
          </p:cNvSpPr>
          <p:nvPr/>
        </p:nvSpPr>
        <p:spPr bwMode="auto">
          <a:xfrm>
            <a:off x="7037388" y="659832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defPPr>
              <a:defRPr lang="de-DE"/>
            </a:defPPr>
            <a:lvl1pPr algn="r"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dirty="0" smtClean="0"/>
              <a:t>© sebis</a:t>
            </a:r>
            <a:endParaRPr lang="de-DE" dirty="0"/>
          </a:p>
        </p:txBody>
      </p:sp>
      <p:sp>
        <p:nvSpPr>
          <p:cNvPr id="12" name="Fußzeilenplatzhalter 4"/>
          <p:cNvSpPr txBox="1">
            <a:spLocks/>
          </p:cNvSpPr>
          <p:nvPr/>
        </p:nvSpPr>
        <p:spPr>
          <a:xfrm>
            <a:off x="249677" y="6624495"/>
            <a:ext cx="4321175"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z="800" smtClean="0">
                <a:solidFill>
                  <a:schemeClr val="bg1"/>
                </a:solidFill>
              </a:rPr>
              <a:t>140122  Matthes Slides sebis 2014</a:t>
            </a:r>
            <a:endParaRPr lang="de-DE" sz="800" dirty="0">
              <a:solidFill>
                <a:schemeClr val="bg1"/>
              </a:solidFill>
            </a:endParaRPr>
          </a:p>
        </p:txBody>
      </p:sp>
      <p:sp>
        <p:nvSpPr>
          <p:cNvPr id="13" name="Foliennummernplatzhalter 5"/>
          <p:cNvSpPr>
            <a:spLocks noGrp="1"/>
          </p:cNvSpPr>
          <p:nvPr>
            <p:ph type="sldNum" sz="quarter" idx="4294967295"/>
          </p:nvPr>
        </p:nvSpPr>
        <p:spPr>
          <a:xfrm>
            <a:off x="8643938" y="6626035"/>
            <a:ext cx="249237" cy="288925"/>
          </a:xfrm>
          <a:prstGeom prst="rect">
            <a:avLst/>
          </a:prstGeom>
        </p:spPr>
        <p:txBody>
          <a:bodyPr/>
          <a:lstStyle/>
          <a:p>
            <a:pPr>
              <a:defRPr/>
            </a:pPr>
            <a:r>
              <a:rPr lang="de-DE" sz="800" dirty="0" smtClean="0">
                <a:solidFill>
                  <a:schemeClr val="bg1"/>
                </a:solidFill>
              </a:rPr>
              <a:t>4</a:t>
            </a:r>
            <a:endParaRPr lang="de-DE" sz="800" dirty="0">
              <a:solidFill>
                <a:schemeClr val="bg1"/>
              </a:solidFill>
            </a:endParaRPr>
          </a:p>
        </p:txBody>
      </p:sp>
    </p:spTree>
    <p:extLst>
      <p:ext uri="{BB962C8B-B14F-4D97-AF65-F5344CB8AC3E}">
        <p14:creationId xmlns:p14="http://schemas.microsoft.com/office/powerpoint/2010/main" val="359984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niversetoday.com/wp-content/uploads/2011/12/VirtualAstro-Stargazing-Graphic-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81" r="6251"/>
          <a:stretch/>
        </p:blipFill>
        <p:spPr bwMode="auto">
          <a:xfrm>
            <a:off x="0" y="9144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a:spLocks noGrp="1"/>
          </p:cNvSpPr>
          <p:nvPr>
            <p:ph type="title"/>
          </p:nvPr>
        </p:nvSpPr>
        <p:spPr>
          <a:xfrm>
            <a:off x="233365" y="72472"/>
            <a:ext cx="7362973" cy="761237"/>
          </a:xfrm>
        </p:spPr>
        <p:txBody>
          <a:bodyPr/>
          <a:lstStyle/>
          <a:p>
            <a:r>
              <a:rPr lang="en-US" dirty="0" smtClean="0"/>
              <a:t>Motivation II – Why </a:t>
            </a:r>
            <a:r>
              <a:rPr lang="en-US" dirty="0"/>
              <a:t>T</a:t>
            </a:r>
            <a:r>
              <a:rPr lang="en-US" dirty="0" smtClean="0"/>
              <a:t>ime Series?</a:t>
            </a:r>
            <a:endParaRPr lang="ja-JP" altLang="en-US" dirty="0"/>
          </a:p>
        </p:txBody>
      </p:sp>
      <p:sp>
        <p:nvSpPr>
          <p:cNvPr id="8" name="Rechteck 1"/>
          <p:cNvSpPr/>
          <p:nvPr/>
        </p:nvSpPr>
        <p:spPr>
          <a:xfrm>
            <a:off x="324361" y="1170563"/>
            <a:ext cx="7905239" cy="1877437"/>
          </a:xfrm>
          <a:prstGeom prst="rect">
            <a:avLst/>
          </a:prstGeom>
          <a:solidFill>
            <a:schemeClr val="bg2">
              <a:alpha val="75000"/>
            </a:schemeClr>
          </a:solidFill>
        </p:spPr>
        <p:txBody>
          <a:bodyPr wrap="square">
            <a:spAutoFit/>
          </a:bodyPr>
          <a:lstStyle/>
          <a:p>
            <a:r>
              <a:rPr lang="de-DE" sz="1600" b="1" i="1" dirty="0" smtClean="0"/>
              <a:t>Time Series Examples:</a:t>
            </a:r>
          </a:p>
          <a:p>
            <a:pPr marL="285750" indent="-285750">
              <a:buFont typeface="Arial" panose="020B0604020202020204" pitchFamily="34" charset="0"/>
              <a:buChar char="•"/>
            </a:pPr>
            <a:r>
              <a:rPr lang="de-DE" sz="1600" dirty="0">
                <a:latin typeface="Arial Unicode MS" pitchFamily="34" charset="-128"/>
              </a:rPr>
              <a:t>Historical data on sales, inventory, customer counts, interest rates, costs, etc. </a:t>
            </a:r>
            <a:endParaRPr lang="de-DE" sz="1600" dirty="0" smtClean="0">
              <a:latin typeface="Arial Unicode MS" pitchFamily="34" charset="-128"/>
            </a:endParaRPr>
          </a:p>
          <a:p>
            <a:pPr marL="285750" indent="-285750">
              <a:buFont typeface="Arial" panose="020B0604020202020204" pitchFamily="34" charset="0"/>
              <a:buChar char="•"/>
            </a:pPr>
            <a:r>
              <a:rPr lang="de-DE" sz="1600" dirty="0">
                <a:latin typeface="Arial Unicode MS" pitchFamily="34" charset="-128"/>
              </a:rPr>
              <a:t>Businesses are often very interested in forecasting time series variables. </a:t>
            </a:r>
            <a:endParaRPr lang="de-DE" sz="1600" dirty="0" smtClean="0">
              <a:latin typeface="Arial Unicode MS" pitchFamily="34" charset="-128"/>
            </a:endParaRPr>
          </a:p>
          <a:p>
            <a:r>
              <a:rPr lang="de-DE" sz="1600" b="1" i="1" dirty="0" smtClean="0"/>
              <a:t>Used in:</a:t>
            </a:r>
            <a:endParaRPr lang="de-DE" sz="1600" dirty="0">
              <a:latin typeface="Arial Unicode MS" pitchFamily="34" charset="-128"/>
            </a:endParaRPr>
          </a:p>
          <a:p>
            <a:pPr marL="285750" indent="-285750">
              <a:spcBef>
                <a:spcPts val="1200"/>
              </a:spcBef>
              <a:buClr>
                <a:schemeClr val="tx2"/>
              </a:buClr>
              <a:buFont typeface="Arial" panose="020B0604020202020204" pitchFamily="34" charset="0"/>
              <a:buChar char="•"/>
            </a:pPr>
            <a:r>
              <a:rPr lang="de-DE" sz="1600" dirty="0" smtClean="0">
                <a:latin typeface="Arial Unicode MS" pitchFamily="34" charset="-128"/>
              </a:rPr>
              <a:t>Statistics, signal processing, pattern recognition, econometrics...</a:t>
            </a:r>
          </a:p>
          <a:p>
            <a:pPr marL="285750" indent="-285750">
              <a:spcBef>
                <a:spcPts val="1200"/>
              </a:spcBef>
              <a:buClr>
                <a:schemeClr val="tx2"/>
              </a:buClr>
              <a:buFont typeface="Arial" panose="020B0604020202020204" pitchFamily="34" charset="0"/>
              <a:buChar char="•"/>
            </a:pPr>
            <a:r>
              <a:rPr lang="de-DE" sz="1600" dirty="0" smtClean="0">
                <a:latin typeface="Arial Unicode MS" pitchFamily="34" charset="-128"/>
              </a:rPr>
              <a:t>Weather </a:t>
            </a:r>
            <a:r>
              <a:rPr lang="de-DE" sz="1600" dirty="0">
                <a:latin typeface="Arial Unicode MS" pitchFamily="34" charset="-128"/>
              </a:rPr>
              <a:t>forecasting, earthquake prediction, </a:t>
            </a:r>
            <a:r>
              <a:rPr lang="de-DE" sz="1600" dirty="0" smtClean="0">
                <a:latin typeface="Arial Unicode MS" pitchFamily="34" charset="-128"/>
              </a:rPr>
              <a:t>astronomy, electroencephalography...</a:t>
            </a:r>
          </a:p>
        </p:txBody>
      </p:sp>
      <p:sp>
        <p:nvSpPr>
          <p:cNvPr id="10" name="Datumsplatzhalter 3"/>
          <p:cNvSpPr txBox="1">
            <a:spLocks/>
          </p:cNvSpPr>
          <p:nvPr/>
        </p:nvSpPr>
        <p:spPr bwMode="auto">
          <a:xfrm>
            <a:off x="7037388" y="659832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defPPr>
              <a:defRPr lang="de-DE"/>
            </a:defPPr>
            <a:lvl1pPr algn="r"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dirty="0" smtClean="0"/>
              <a:t>© sebis</a:t>
            </a:r>
            <a:endParaRPr lang="de-DE" dirty="0"/>
          </a:p>
        </p:txBody>
      </p:sp>
      <p:sp>
        <p:nvSpPr>
          <p:cNvPr id="12" name="Fußzeilenplatzhalter 4"/>
          <p:cNvSpPr txBox="1">
            <a:spLocks/>
          </p:cNvSpPr>
          <p:nvPr/>
        </p:nvSpPr>
        <p:spPr>
          <a:xfrm>
            <a:off x="249677" y="6624495"/>
            <a:ext cx="4321175"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z="800" smtClean="0">
                <a:solidFill>
                  <a:schemeClr val="bg1"/>
                </a:solidFill>
              </a:rPr>
              <a:t>140122  Matthes Slides sebis 2014</a:t>
            </a:r>
            <a:endParaRPr lang="de-DE" sz="800" dirty="0">
              <a:solidFill>
                <a:schemeClr val="bg1"/>
              </a:solidFill>
            </a:endParaRPr>
          </a:p>
        </p:txBody>
      </p:sp>
      <p:sp>
        <p:nvSpPr>
          <p:cNvPr id="13" name="Foliennummernplatzhalter 5"/>
          <p:cNvSpPr>
            <a:spLocks noGrp="1"/>
          </p:cNvSpPr>
          <p:nvPr>
            <p:ph type="sldNum" sz="quarter" idx="4294967295"/>
          </p:nvPr>
        </p:nvSpPr>
        <p:spPr>
          <a:xfrm>
            <a:off x="8643938" y="6626035"/>
            <a:ext cx="249237" cy="288925"/>
          </a:xfrm>
          <a:prstGeom prst="rect">
            <a:avLst/>
          </a:prstGeom>
        </p:spPr>
        <p:txBody>
          <a:bodyPr/>
          <a:lstStyle/>
          <a:p>
            <a:pPr>
              <a:defRPr/>
            </a:pPr>
            <a:r>
              <a:rPr lang="de-DE" sz="800" dirty="0" smtClean="0">
                <a:solidFill>
                  <a:schemeClr val="bg1"/>
                </a:solidFill>
              </a:rPr>
              <a:t>4</a:t>
            </a:r>
            <a:endParaRPr lang="de-DE" sz="800" dirty="0">
              <a:solidFill>
                <a:schemeClr val="bg1"/>
              </a:solidFill>
            </a:endParaRPr>
          </a:p>
        </p:txBody>
      </p:sp>
    </p:spTree>
    <p:extLst>
      <p:ext uri="{BB962C8B-B14F-4D97-AF65-F5344CB8AC3E}">
        <p14:creationId xmlns:p14="http://schemas.microsoft.com/office/powerpoint/2010/main" val="56969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0" y="1447799"/>
            <a:ext cx="3962400" cy="3962401"/>
            <a:chOff x="2895600" y="1676399"/>
            <a:chExt cx="3962400" cy="3962401"/>
          </a:xfrm>
        </p:grpSpPr>
        <p:pic>
          <p:nvPicPr>
            <p:cNvPr id="7170" name="Picture 2" descr="http://thumb101.shutterstock.com/display_pic_with_logo/866932/183178463/stock-vector-vector-box-for-any-text-with-info-icon-183178463.jpg"/>
            <p:cNvPicPr>
              <a:picLocks noChangeAspect="1" noChangeArrowheads="1"/>
            </p:cNvPicPr>
            <p:nvPr/>
          </p:nvPicPr>
          <p:blipFill rotWithShape="1">
            <a:blip r:embed="rId3">
              <a:extLst>
                <a:ext uri="{28A0092B-C50C-407E-A947-70E740481C1C}">
                  <a14:useLocalDpi xmlns:a14="http://schemas.microsoft.com/office/drawing/2010/main" val="0"/>
                </a:ext>
              </a:extLst>
            </a:blip>
            <a:srcRect l="3210" t="3447" r="4347" b="8042"/>
            <a:stretch/>
          </p:blipFill>
          <p:spPr bwMode="auto">
            <a:xfrm>
              <a:off x="2895600" y="1676399"/>
              <a:ext cx="3962400" cy="3962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3581400" y="3276600"/>
              <a:ext cx="2667000" cy="838200"/>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grpSp>
      <p:sp>
        <p:nvSpPr>
          <p:cNvPr id="2" name="Titel 1"/>
          <p:cNvSpPr>
            <a:spLocks noGrp="1"/>
          </p:cNvSpPr>
          <p:nvPr>
            <p:ph type="title"/>
          </p:nvPr>
        </p:nvSpPr>
        <p:spPr/>
        <p:txBody>
          <a:bodyPr/>
          <a:lstStyle/>
          <a:p>
            <a:r>
              <a:rPr lang="en-US" dirty="0" smtClean="0"/>
              <a:t>Motivation III</a:t>
            </a:r>
            <a:endParaRPr lang="en-US" dirty="0"/>
          </a:p>
        </p:txBody>
      </p:sp>
      <p:sp>
        <p:nvSpPr>
          <p:cNvPr id="3" name="Inhaltsplatzhalter 2"/>
          <p:cNvSpPr>
            <a:spLocks noGrp="1"/>
          </p:cNvSpPr>
          <p:nvPr>
            <p:ph idx="1"/>
          </p:nvPr>
        </p:nvSpPr>
        <p:spPr>
          <a:xfrm>
            <a:off x="2820789" y="2666999"/>
            <a:ext cx="2969022" cy="1600200"/>
          </a:xfrm>
        </p:spPr>
        <p:txBody>
          <a:bodyPr>
            <a:noAutofit/>
          </a:bodyPr>
          <a:lstStyle/>
          <a:p>
            <a:pPr marL="98425" lvl="1" indent="0">
              <a:buNone/>
            </a:pPr>
            <a:r>
              <a:rPr lang="en-US" dirty="0" smtClean="0"/>
              <a:t>Current tools/applications for analyzing and managing time-series are </a:t>
            </a:r>
            <a:r>
              <a:rPr lang="en-US" b="1" dirty="0" smtClean="0"/>
              <a:t>not easy to use for </a:t>
            </a:r>
            <a:br>
              <a:rPr lang="en-US" b="1" dirty="0" smtClean="0"/>
            </a:br>
            <a:r>
              <a:rPr lang="en-US" b="1" dirty="0" smtClean="0"/>
              <a:t>end-users</a:t>
            </a:r>
          </a:p>
        </p:txBody>
      </p:sp>
      <p:sp>
        <p:nvSpPr>
          <p:cNvPr id="4" name="Datumsplatzhalter 3"/>
          <p:cNvSpPr>
            <a:spLocks noGrp="1"/>
          </p:cNvSpPr>
          <p:nvPr>
            <p:ph type="dt" sz="half" idx="10"/>
          </p:nvPr>
        </p:nvSpPr>
        <p:spPr/>
        <p:txBody>
          <a:bodyPr/>
          <a:lstStyle/>
          <a:p>
            <a:pPr>
              <a:defRPr/>
            </a:pPr>
            <a:r>
              <a:rPr lang="de-DE" smtClean="0"/>
              <a:t>© sebis</a:t>
            </a:r>
            <a:endParaRPr lang="de-DE" dirty="0"/>
          </a:p>
        </p:txBody>
      </p:sp>
      <p:sp>
        <p:nvSpPr>
          <p:cNvPr id="5" name="Fußzeilenplatzhalter 4"/>
          <p:cNvSpPr>
            <a:spLocks noGrp="1"/>
          </p:cNvSpPr>
          <p:nvPr>
            <p:ph type="ftr" sz="quarter" idx="11"/>
          </p:nvPr>
        </p:nvSpPr>
        <p:spPr/>
        <p:txBody>
          <a:bodyPr/>
          <a:lstStyle/>
          <a:p>
            <a:pPr>
              <a:defRPr/>
            </a:pPr>
            <a:r>
              <a:rPr lang="en-US" smtClean="0"/>
              <a:t>140122  Matthes Slides sebis 2014</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6</a:t>
            </a:fld>
            <a:endParaRPr lang="de-DE" dirty="0"/>
          </a:p>
        </p:txBody>
      </p:sp>
      <p:sp>
        <p:nvSpPr>
          <p:cNvPr id="9" name="TextBox 8"/>
          <p:cNvSpPr txBox="1"/>
          <p:nvPr/>
        </p:nvSpPr>
        <p:spPr>
          <a:xfrm rot="20140121">
            <a:off x="2574927" y="1199545"/>
            <a:ext cx="463588"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9600" b="1" dirty="0" err="1" smtClean="0">
                <a:solidFill>
                  <a:srgbClr val="FFC000"/>
                </a:solidFill>
                <a:effectLst>
                  <a:outerShdw blurRad="38100" dist="38100" dir="2700000" algn="tl">
                    <a:srgbClr val="000000">
                      <a:alpha val="43137"/>
                    </a:srgbClr>
                  </a:outerShdw>
                </a:effectLst>
                <a:latin typeface="Alex Brush" panose="02000400000000000000" pitchFamily="2" charset="0"/>
              </a:rPr>
              <a:t>i</a:t>
            </a:r>
            <a:endParaRPr lang="en-US" sz="9600" b="1" dirty="0" smtClean="0">
              <a:solidFill>
                <a:srgbClr val="FFC000"/>
              </a:solidFill>
              <a:effectLst>
                <a:outerShdw blurRad="38100" dist="38100" dir="2700000" algn="tl">
                  <a:srgbClr val="000000">
                    <a:alpha val="43137"/>
                  </a:srgbClr>
                </a:outerShdw>
              </a:effectLst>
              <a:latin typeface="Alex Brush" panose="02000400000000000000" pitchFamily="2" charset="0"/>
            </a:endParaRPr>
          </a:p>
        </p:txBody>
      </p:sp>
    </p:spTree>
    <p:extLst>
      <p:ext uri="{BB962C8B-B14F-4D97-AF65-F5344CB8AC3E}">
        <p14:creationId xmlns:p14="http://schemas.microsoft.com/office/powerpoint/2010/main" val="31920430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Questions</a:t>
            </a:r>
            <a:endParaRPr lang="en-US" dirty="0"/>
          </a:p>
        </p:txBody>
      </p:sp>
      <p:sp>
        <p:nvSpPr>
          <p:cNvPr id="4" name="Datumsplatzhalter 3"/>
          <p:cNvSpPr>
            <a:spLocks noGrp="1"/>
          </p:cNvSpPr>
          <p:nvPr>
            <p:ph type="dt" sz="half" idx="10"/>
          </p:nvPr>
        </p:nvSpPr>
        <p:spPr/>
        <p:txBody>
          <a:bodyPr/>
          <a:lstStyle/>
          <a:p>
            <a:pPr>
              <a:defRPr/>
            </a:pPr>
            <a:r>
              <a:rPr lang="de-DE" smtClean="0"/>
              <a:t>© sebis</a:t>
            </a:r>
            <a:endParaRPr lang="de-DE" dirty="0"/>
          </a:p>
        </p:txBody>
      </p:sp>
      <p:sp>
        <p:nvSpPr>
          <p:cNvPr id="5" name="Fußzeilenplatzhalter 4"/>
          <p:cNvSpPr>
            <a:spLocks noGrp="1"/>
          </p:cNvSpPr>
          <p:nvPr>
            <p:ph type="ftr" sz="quarter" idx="11"/>
          </p:nvPr>
        </p:nvSpPr>
        <p:spPr/>
        <p:txBody>
          <a:bodyPr/>
          <a:lstStyle/>
          <a:p>
            <a:pPr>
              <a:defRPr/>
            </a:pPr>
            <a:r>
              <a:rPr lang="en-US" smtClean="0"/>
              <a:t>140122  Matthes Slides sebis 2014</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7</a:t>
            </a:fld>
            <a:endParaRPr lang="de-DE" dirty="0"/>
          </a:p>
        </p:txBody>
      </p:sp>
      <p:pic>
        <p:nvPicPr>
          <p:cNvPr id="2050" name="Picture 2" descr="http://pixabay.com/static/uploads/photo/2012/04/11/11/51/spreadsheet-27707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694" y="1321526"/>
            <a:ext cx="2797580" cy="275823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ige Legende 2375"/>
          <p:cNvSpPr/>
          <p:nvPr/>
        </p:nvSpPr>
        <p:spPr bwMode="auto">
          <a:xfrm>
            <a:off x="1812030" y="1392670"/>
            <a:ext cx="3208020" cy="996804"/>
          </a:xfrm>
          <a:prstGeom prst="wedgeRectCallout">
            <a:avLst>
              <a:gd name="adj1" fmla="val 75185"/>
              <a:gd name="adj2" fmla="val -23040"/>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1400" dirty="0">
                <a:solidFill>
                  <a:srgbClr val="FFFFFF"/>
                </a:solidFill>
              </a:rPr>
              <a:t>What are Time-series </a:t>
            </a:r>
            <a:r>
              <a:rPr lang="en-US" sz="1400" dirty="0" smtClean="0">
                <a:solidFill>
                  <a:srgbClr val="FFFFFF"/>
                </a:solidFill>
              </a:rPr>
              <a:t>(patterns) </a:t>
            </a:r>
            <a:r>
              <a:rPr lang="en-US" sz="1400" dirty="0">
                <a:solidFill>
                  <a:srgbClr val="FFFFFF"/>
                </a:solidFill>
              </a:rPr>
              <a:t>and how are they different from other patterns in spreadsheets?</a:t>
            </a:r>
          </a:p>
        </p:txBody>
      </p:sp>
      <p:sp>
        <p:nvSpPr>
          <p:cNvPr id="16" name="Rechteckige Legende 2375"/>
          <p:cNvSpPr/>
          <p:nvPr/>
        </p:nvSpPr>
        <p:spPr bwMode="auto">
          <a:xfrm>
            <a:off x="1546225" y="2533651"/>
            <a:ext cx="3473825" cy="655722"/>
          </a:xfrm>
          <a:prstGeom prst="wedgeRectCallout">
            <a:avLst>
              <a:gd name="adj1" fmla="val 77690"/>
              <a:gd name="adj2" fmla="val -6857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1400" dirty="0">
                <a:solidFill>
                  <a:srgbClr val="FFFFFF"/>
                </a:solidFill>
              </a:rPr>
              <a:t>How common are time-series patterns in spreadsheets today? </a:t>
            </a:r>
          </a:p>
        </p:txBody>
      </p:sp>
      <p:sp>
        <p:nvSpPr>
          <p:cNvPr id="18" name="Rechteckige Legende 2375"/>
          <p:cNvSpPr/>
          <p:nvPr/>
        </p:nvSpPr>
        <p:spPr bwMode="auto">
          <a:xfrm>
            <a:off x="2057400" y="4572000"/>
            <a:ext cx="4124989" cy="838200"/>
          </a:xfrm>
          <a:prstGeom prst="wedgeRectCallout">
            <a:avLst>
              <a:gd name="adj1" fmla="val 65451"/>
              <a:gd name="adj2" fmla="val -148963"/>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 best design strategies for an end-user oriented application for managing and analyzing time-series </a:t>
            </a:r>
            <a:r>
              <a:rPr lang="en-US" sz="1400" dirty="0" smtClean="0">
                <a:solidFill>
                  <a:srgbClr val="FFFFFF"/>
                </a:solidFill>
              </a:rPr>
              <a:t>data?</a:t>
            </a:r>
            <a:endParaRPr lang="en-US" sz="1400" dirty="0">
              <a:solidFill>
                <a:srgbClr val="FFFFFF"/>
              </a:solidFill>
            </a:endParaRPr>
          </a:p>
        </p:txBody>
      </p:sp>
      <p:sp>
        <p:nvSpPr>
          <p:cNvPr id="17" name="Rechteckige Legende 2375"/>
          <p:cNvSpPr/>
          <p:nvPr/>
        </p:nvSpPr>
        <p:spPr bwMode="auto">
          <a:xfrm>
            <a:off x="1278034" y="3389053"/>
            <a:ext cx="3755079" cy="878147"/>
          </a:xfrm>
          <a:prstGeom prst="wedgeRectCallout">
            <a:avLst>
              <a:gd name="adj1" fmla="val 63113"/>
              <a:gd name="adj2" fmla="val -27884"/>
            </a:avLst>
          </a:prstGeom>
          <a:solidFill>
            <a:srgbClr val="333333"/>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1400" dirty="0" smtClean="0">
                <a:solidFill>
                  <a:srgbClr val="FFFFFF"/>
                </a:solidFill>
              </a:rPr>
              <a:t>Which </a:t>
            </a:r>
            <a:r>
              <a:rPr lang="en-US" sz="1400" dirty="0">
                <a:solidFill>
                  <a:srgbClr val="FFFFFF"/>
                </a:solidFill>
              </a:rPr>
              <a:t>are the current tools/applications used for managing and analyzing time-series? What are their strengths and weaknesses?</a:t>
            </a:r>
          </a:p>
        </p:txBody>
      </p:sp>
    </p:spTree>
    <p:extLst>
      <p:ext uri="{BB962C8B-B14F-4D97-AF65-F5344CB8AC3E}">
        <p14:creationId xmlns:p14="http://schemas.microsoft.com/office/powerpoint/2010/main" val="36066414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Objective</a:t>
            </a:r>
            <a:endParaRPr lang="en-US" dirty="0"/>
          </a:p>
        </p:txBody>
      </p:sp>
      <p:sp>
        <p:nvSpPr>
          <p:cNvPr id="4" name="Datumsplatzhalter 3"/>
          <p:cNvSpPr>
            <a:spLocks noGrp="1"/>
          </p:cNvSpPr>
          <p:nvPr>
            <p:ph type="dt" sz="half" idx="10"/>
          </p:nvPr>
        </p:nvSpPr>
        <p:spPr/>
        <p:txBody>
          <a:bodyPr/>
          <a:lstStyle/>
          <a:p>
            <a:pPr>
              <a:defRPr/>
            </a:pPr>
            <a:r>
              <a:rPr lang="de-DE" smtClean="0"/>
              <a:t>© sebis</a:t>
            </a:r>
            <a:endParaRPr lang="de-DE" dirty="0"/>
          </a:p>
        </p:txBody>
      </p:sp>
      <p:sp>
        <p:nvSpPr>
          <p:cNvPr id="5" name="Fußzeilenplatzhalter 4"/>
          <p:cNvSpPr>
            <a:spLocks noGrp="1"/>
          </p:cNvSpPr>
          <p:nvPr>
            <p:ph type="ftr" sz="quarter" idx="11"/>
          </p:nvPr>
        </p:nvSpPr>
        <p:spPr/>
        <p:txBody>
          <a:bodyPr/>
          <a:lstStyle/>
          <a:p>
            <a:pPr>
              <a:defRPr/>
            </a:pPr>
            <a:r>
              <a:rPr lang="en-US" dirty="0" smtClean="0"/>
              <a:t>140122  </a:t>
            </a:r>
            <a:r>
              <a:rPr lang="en-US" dirty="0" err="1" smtClean="0"/>
              <a:t>Matthes</a:t>
            </a:r>
            <a:r>
              <a:rPr lang="en-US" dirty="0" smtClean="0"/>
              <a:t> Slides </a:t>
            </a:r>
            <a:r>
              <a:rPr lang="en-US" dirty="0" err="1" smtClean="0"/>
              <a:t>sebis</a:t>
            </a:r>
            <a:r>
              <a:rPr lang="en-US" dirty="0" smtClean="0"/>
              <a:t> 2014</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8</a:t>
            </a:fld>
            <a:endParaRPr lang="de-DE" dirty="0"/>
          </a:p>
        </p:txBody>
      </p:sp>
      <p:pic>
        <p:nvPicPr>
          <p:cNvPr id="9" name="Picture 2" descr="http://pixabay.com/static/uploads/photo/2012/04/11/11/51/spreadsheet-2770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664" y="1600436"/>
            <a:ext cx="2262397" cy="223058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ige Legende 2375"/>
          <p:cNvSpPr/>
          <p:nvPr/>
        </p:nvSpPr>
        <p:spPr bwMode="auto">
          <a:xfrm>
            <a:off x="2410264" y="2133600"/>
            <a:ext cx="3076136" cy="1980964"/>
          </a:xfrm>
          <a:prstGeom prst="wedgeRectCallout">
            <a:avLst>
              <a:gd name="adj1" fmla="val 50136"/>
              <a:gd name="adj2" fmla="val -24982"/>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endParaRPr lang="en-US" sz="1600" dirty="0" smtClean="0">
              <a:solidFill>
                <a:srgbClr val="FFFFFF"/>
              </a:solidFill>
            </a:endParaRPr>
          </a:p>
          <a:p>
            <a:pPr lvl="0" fontAlgn="auto">
              <a:spcBef>
                <a:spcPts val="0"/>
              </a:spcBef>
              <a:spcAft>
                <a:spcPts val="0"/>
              </a:spcAft>
              <a:defRPr/>
            </a:pPr>
            <a:r>
              <a:rPr lang="en-US" sz="1600" dirty="0" smtClean="0">
                <a:solidFill>
                  <a:srgbClr val="FFFFFF"/>
                </a:solidFill>
              </a:rPr>
              <a:t>Our </a:t>
            </a:r>
            <a:r>
              <a:rPr lang="en-US" sz="1600" dirty="0">
                <a:solidFill>
                  <a:srgbClr val="FFFFFF"/>
                </a:solidFill>
              </a:rPr>
              <a:t>Objective is to </a:t>
            </a:r>
            <a:r>
              <a:rPr lang="en-US" sz="1600" b="1" dirty="0" smtClean="0">
                <a:solidFill>
                  <a:srgbClr val="FFFFFF"/>
                </a:solidFill>
              </a:rPr>
              <a:t>define requirements for, and to design </a:t>
            </a:r>
            <a:r>
              <a:rPr lang="en-US" sz="1600" b="1" dirty="0">
                <a:solidFill>
                  <a:srgbClr val="FFFFFF"/>
                </a:solidFill>
              </a:rPr>
              <a:t>a user-oriented software for the management, analysis and transformation of time-series.</a:t>
            </a:r>
          </a:p>
        </p:txBody>
      </p:sp>
    </p:spTree>
    <p:extLst>
      <p:ext uri="{BB962C8B-B14F-4D97-AF65-F5344CB8AC3E}">
        <p14:creationId xmlns:p14="http://schemas.microsoft.com/office/powerpoint/2010/main" val="12629862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de-DE" dirty="0"/>
          </a:p>
        </p:txBody>
      </p:sp>
      <p:sp>
        <p:nvSpPr>
          <p:cNvPr id="13" name="Pentagon 12"/>
          <p:cNvSpPr/>
          <p:nvPr/>
        </p:nvSpPr>
        <p:spPr>
          <a:xfrm>
            <a:off x="381000" y="1639527"/>
            <a:ext cx="1600200" cy="914400"/>
          </a:xfrm>
          <a:prstGeom prst="homePlate">
            <a:avLst>
              <a:gd name="adj" fmla="val 34444"/>
            </a:avLst>
          </a:prstGeom>
          <a:solidFill>
            <a:schemeClr val="accent4"/>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Identify Time-Series Features</a:t>
            </a:r>
            <a:endParaRPr lang="en-US" sz="1400" dirty="0">
              <a:solidFill>
                <a:prstClr val="white"/>
              </a:solidFill>
            </a:endParaRPr>
          </a:p>
        </p:txBody>
      </p:sp>
      <p:sp>
        <p:nvSpPr>
          <p:cNvPr id="14" name="Pentagon 13"/>
          <p:cNvSpPr/>
          <p:nvPr/>
        </p:nvSpPr>
        <p:spPr>
          <a:xfrm>
            <a:off x="21336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2</a:t>
            </a:r>
          </a:p>
        </p:txBody>
      </p:sp>
      <p:sp>
        <p:nvSpPr>
          <p:cNvPr id="15" name="Pentagon 14"/>
          <p:cNvSpPr/>
          <p:nvPr/>
        </p:nvSpPr>
        <p:spPr>
          <a:xfrm>
            <a:off x="38862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3</a:t>
            </a:r>
          </a:p>
        </p:txBody>
      </p:sp>
      <p:sp>
        <p:nvSpPr>
          <p:cNvPr id="16" name="Pentagon 15"/>
          <p:cNvSpPr/>
          <p:nvPr/>
        </p:nvSpPr>
        <p:spPr>
          <a:xfrm>
            <a:off x="56388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4</a:t>
            </a:r>
          </a:p>
        </p:txBody>
      </p:sp>
      <p:sp>
        <p:nvSpPr>
          <p:cNvPr id="17" name="Pentagon 16"/>
          <p:cNvSpPr/>
          <p:nvPr/>
        </p:nvSpPr>
        <p:spPr>
          <a:xfrm>
            <a:off x="7391400" y="1639527"/>
            <a:ext cx="1600200" cy="914400"/>
          </a:xfrm>
          <a:prstGeom prst="homePlate">
            <a:avLst>
              <a:gd name="adj" fmla="val 34444"/>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2"/>
                </a:solidFill>
              </a:rPr>
              <a:t>Step 5</a:t>
            </a:r>
          </a:p>
        </p:txBody>
      </p:sp>
      <p:sp>
        <p:nvSpPr>
          <p:cNvPr id="103" name="Rechteckige Legende 2375"/>
          <p:cNvSpPr/>
          <p:nvPr/>
        </p:nvSpPr>
        <p:spPr bwMode="auto">
          <a:xfrm>
            <a:off x="1181100" y="2787651"/>
            <a:ext cx="3208020" cy="1479549"/>
          </a:xfrm>
          <a:prstGeom prst="wedgeRectCallout">
            <a:avLst>
              <a:gd name="adj1" fmla="val -69492"/>
              <a:gd name="adj2" fmla="val -67622"/>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285750" lvl="0" indent="-285750" fontAlgn="auto">
              <a:spcBef>
                <a:spcPts val="0"/>
              </a:spcBef>
              <a:spcAft>
                <a:spcPts val="0"/>
              </a:spcAft>
              <a:buFont typeface="Arial" panose="020B0604020202020204" pitchFamily="34" charset="0"/>
              <a:buChar char="•"/>
              <a:defRPr/>
            </a:pPr>
            <a:endParaRPr lang="en-US" sz="1400" dirty="0" smtClean="0">
              <a:solidFill>
                <a:srgbClr val="FFFFFF"/>
              </a:solidFill>
            </a:endParaRPr>
          </a:p>
          <a:p>
            <a:pPr marL="285750" lvl="0" indent="-285750" fontAlgn="auto">
              <a:spcBef>
                <a:spcPts val="0"/>
              </a:spcBef>
              <a:spcAft>
                <a:spcPts val="0"/>
              </a:spcAft>
              <a:buFont typeface="Arial" panose="020B0604020202020204" pitchFamily="34" charset="0"/>
              <a:buChar char="•"/>
              <a:defRPr/>
            </a:pPr>
            <a:r>
              <a:rPr lang="en-US" sz="1400" dirty="0" smtClean="0">
                <a:solidFill>
                  <a:srgbClr val="FFFFFF"/>
                </a:solidFill>
              </a:rPr>
              <a:t>Identify </a:t>
            </a:r>
            <a:r>
              <a:rPr lang="en-US" sz="1400" dirty="0">
                <a:solidFill>
                  <a:srgbClr val="FFFFFF"/>
                </a:solidFill>
              </a:rPr>
              <a:t>the specific features of the time-series pattern and how it differs from other semantic patterns</a:t>
            </a:r>
            <a:endParaRPr lang="en-US" sz="1400" b="1" kern="0" dirty="0">
              <a:solidFill>
                <a:srgbClr val="000000"/>
              </a:solidFill>
            </a:endParaRPr>
          </a:p>
        </p:txBody>
      </p:sp>
      <p:sp>
        <p:nvSpPr>
          <p:cNvPr id="106" name="Datumsplatzhalter 3"/>
          <p:cNvSpPr txBox="1">
            <a:spLocks/>
          </p:cNvSpPr>
          <p:nvPr/>
        </p:nvSpPr>
        <p:spPr bwMode="auto">
          <a:xfrm>
            <a:off x="7037388" y="6570615"/>
            <a:ext cx="1606550"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mtClean="0"/>
              <a:t>© sebis</a:t>
            </a:r>
            <a:endParaRPr lang="de-DE" dirty="0"/>
          </a:p>
        </p:txBody>
      </p:sp>
      <p:sp>
        <p:nvSpPr>
          <p:cNvPr id="107" name="Fußzeilenplatzhalter 4"/>
          <p:cNvSpPr>
            <a:spLocks noGrp="1"/>
          </p:cNvSpPr>
          <p:nvPr>
            <p:ph type="ftr" sz="quarter" idx="11"/>
          </p:nvPr>
        </p:nvSpPr>
        <p:spPr>
          <a:xfrm>
            <a:off x="249677" y="6629400"/>
            <a:ext cx="4321175" cy="288925"/>
          </a:xfrm>
        </p:spPr>
        <p:txBody>
          <a:bodyPr/>
          <a:lstStyle/>
          <a:p>
            <a:pPr algn="l">
              <a:defRPr/>
            </a:pPr>
            <a:r>
              <a:rPr lang="en-US" sz="800" dirty="0" smtClean="0"/>
              <a:t>140122  </a:t>
            </a:r>
            <a:r>
              <a:rPr lang="en-US" sz="800" dirty="0" err="1" smtClean="0"/>
              <a:t>Matthes</a:t>
            </a:r>
            <a:r>
              <a:rPr lang="en-US" sz="800" dirty="0" smtClean="0"/>
              <a:t> Slides </a:t>
            </a:r>
            <a:r>
              <a:rPr lang="en-US" sz="800" dirty="0" err="1" smtClean="0"/>
              <a:t>sebis</a:t>
            </a:r>
            <a:r>
              <a:rPr lang="en-US" sz="800" dirty="0" smtClean="0"/>
              <a:t> 2014</a:t>
            </a:r>
            <a:endParaRPr lang="de-DE" sz="800" dirty="0"/>
          </a:p>
        </p:txBody>
      </p:sp>
      <p:sp>
        <p:nvSpPr>
          <p:cNvPr id="108" name="Foliennummernplatzhalter 5"/>
          <p:cNvSpPr txBox="1">
            <a:spLocks/>
          </p:cNvSpPr>
          <p:nvPr/>
        </p:nvSpPr>
        <p:spPr>
          <a:xfrm>
            <a:off x="8643938" y="663094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8</a:t>
            </a:r>
            <a:endParaRPr lang="de-DE" sz="800" dirty="0">
              <a:solidFill>
                <a:schemeClr val="bg1"/>
              </a:solidFill>
            </a:endParaRPr>
          </a:p>
        </p:txBody>
      </p:sp>
    </p:spTree>
    <p:extLst>
      <p:ext uri="{BB962C8B-B14F-4D97-AF65-F5344CB8AC3E}">
        <p14:creationId xmlns:p14="http://schemas.microsoft.com/office/powerpoint/2010/main" val="4265752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latin typeface="Arial" pitchFamily="34" charset="0"/>
            <a:cs typeface="Arial" pitchFamily="34" charset="0"/>
          </a:defRPr>
        </a:defPPr>
      </a:lstStyle>
      <a:style>
        <a:lnRef idx="2">
          <a:schemeClr val="accent3">
            <a:shade val="50000"/>
          </a:schemeClr>
        </a:lnRef>
        <a:fillRef idx="1">
          <a:schemeClr val="accent3"/>
        </a:fillRef>
        <a:effectRef idx="0">
          <a:schemeClr val="accent3"/>
        </a:effectRef>
        <a:fontRef idx="minor">
          <a:schemeClr val="lt1"/>
        </a:fontRef>
      </a:style>
    </a:spDef>
    <a:lnDef>
      <a:spPr bwMode="auto">
        <a:ln>
          <a:headEnd type="none" w="med" len="med"/>
          <a:tailEnd type="none" w="med" len="med"/>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äsentation5" id="{63EC5FF0-1913-4E53-AD3C-D3E9D0616C7C}" vid="{80374664-8FC3-4CF5-A25D-A0B8BA7B692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sebis EN</Template>
  <TotalTime>0</TotalTime>
  <Words>1189</Words>
  <Application>Microsoft Office PowerPoint</Application>
  <PresentationFormat>On-screen Show (4:3)</PresentationFormat>
  <Paragraphs>293</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Slides sebis 2013 2</vt:lpstr>
      <vt:lpstr>Design of an Interactive and Web-based Software for the Management, Analysis and Transformation of Time-Series Master Thesis Kick-Off Presentation</vt:lpstr>
      <vt:lpstr>Overview</vt:lpstr>
      <vt:lpstr>Motivation I – Spreadsheet Usage</vt:lpstr>
      <vt:lpstr>Motivation II – Why Time Series?</vt:lpstr>
      <vt:lpstr>Motivation II – Why Time Series?</vt:lpstr>
      <vt:lpstr>Motivation III</vt:lpstr>
      <vt:lpstr>Research Questions</vt:lpstr>
      <vt:lpstr>Research Objective</vt:lpstr>
      <vt:lpstr>Research Approach</vt:lpstr>
      <vt:lpstr>Research Approach</vt:lpstr>
      <vt:lpstr>Research Approach</vt:lpstr>
      <vt:lpstr>Research Approach</vt:lpstr>
      <vt:lpstr>Research Approach</vt:lpstr>
      <vt:lpstr>Research Approach</vt:lpstr>
      <vt:lpstr>Expected Outcomes I</vt:lpstr>
      <vt:lpstr>Expected Outcomes II – Mock Up</vt:lpstr>
      <vt:lpstr>Project Timeline</vt:lpstr>
      <vt:lpstr>PowerPoint Presentation</vt:lpstr>
      <vt:lpstr>Back Up – Spreadsheets UML</vt:lpstr>
      <vt:lpstr>PowerPoint Presentation</vt:lpstr>
      <vt:lpstr>Agenda</vt:lpstr>
      <vt:lpstr>PowerPoint Presentation</vt:lpstr>
      <vt:lpstr>PowerPoint Presentation</vt:lpstr>
      <vt:lpstr>Comparative analysis of tools for managing and analyzing TS</vt:lpstr>
      <vt:lpstr>General Outlook of Software</vt:lpstr>
      <vt:lpstr>Project Status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2014-11-28T14:31:11Z</dcterms:created>
  <dcterms:modified xsi:type="dcterms:W3CDTF">2015-05-13T11:32:03Z</dcterms:modified>
</cp:coreProperties>
</file>