
<file path=[Content_Types].xml><?xml version="1.0" encoding="utf-8"?>
<Types xmlns="http://schemas.openxmlformats.org/package/2006/content-types">
  <Default Extension="wmf" ContentType="image/x-wmf"/>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theme/theme5.xml" ContentType="application/vnd.openxmlformats-officedocument.theme+xml"/>
  <Override PartName="/ppt/slideLayouts/slideLayout1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3" r:id="rId1"/>
    <p:sldMasterId id="2147483668" r:id="rId2"/>
    <p:sldMasterId id="2147483674" r:id="rId3"/>
    <p:sldMasterId id="2147483648" r:id="rId4"/>
    <p:sldMasterId id="2147483684" r:id="rId5"/>
    <p:sldMasterId id="2147483697" r:id="rId6"/>
  </p:sldMasterIdLst>
  <p:notesMasterIdLst>
    <p:notesMasterId r:id="rId30"/>
  </p:notesMasterIdLst>
  <p:handoutMasterIdLst>
    <p:handoutMasterId r:id="rId31"/>
  </p:handoutMasterIdLst>
  <p:sldIdLst>
    <p:sldId id="397" r:id="rId7"/>
    <p:sldId id="355" r:id="rId8"/>
    <p:sldId id="357" r:id="rId9"/>
    <p:sldId id="356" r:id="rId10"/>
    <p:sldId id="369" r:id="rId11"/>
    <p:sldId id="370" r:id="rId12"/>
    <p:sldId id="392" r:id="rId13"/>
    <p:sldId id="371" r:id="rId14"/>
    <p:sldId id="372" r:id="rId15"/>
    <p:sldId id="373" r:id="rId16"/>
    <p:sldId id="394" r:id="rId17"/>
    <p:sldId id="375" r:id="rId18"/>
    <p:sldId id="376" r:id="rId19"/>
    <p:sldId id="393" r:id="rId20"/>
    <p:sldId id="391" r:id="rId21"/>
    <p:sldId id="390" r:id="rId22"/>
    <p:sldId id="378" r:id="rId23"/>
    <p:sldId id="377" r:id="rId24"/>
    <p:sldId id="389" r:id="rId25"/>
    <p:sldId id="379" r:id="rId26"/>
    <p:sldId id="395" r:id="rId27"/>
    <p:sldId id="380" r:id="rId28"/>
    <p:sldId id="381" r:id="rId29"/>
  </p:sldIdLst>
  <p:sldSz cx="9144000" cy="6858000" type="screen4x3"/>
  <p:notesSz cx="9925050" cy="6665913"/>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xmlns:mv="urn:schemas-microsoft-com:mac:vml" xmlns:mc="http://schemas.openxmlformats.org/markup-compatibility/2006">
        <p15:guide id="1" orient="horz" pos="2160">
          <p15:clr>
            <a:srgbClr val="A4A3A4"/>
          </p15:clr>
        </p15:guide>
        <p15:guide id="2" pos="2880">
          <p15:clr>
            <a:srgbClr val="A4A3A4"/>
          </p15:clr>
        </p15:guide>
      </p15:sldGuideLst>
    </p:ext>
    <p:ext uri="{2D200454-40CA-4A62-9FC3-DE9A4176ACB9}">
      <p15:notesGuideLst xmlns="" xmlns:p15="http://schemas.microsoft.com/office/powerpoint/2012/main" xmlns:mv="urn:schemas-microsoft-com:mac:vml" xmlns:mc="http://schemas.openxmlformats.org/markup-compatibility/2006"/>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9999"/>
    <a:srgbClr val="98C6EA"/>
    <a:srgbClr val="0052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xmlns:mv="urn:schemas-microsoft-com:mac:vml" xmlns:mc="http://schemas.openxmlformats.org/markup-compatibility/2006" val="0"/>
    </p:ext>
  </p:extLst>
</p:presentationPr>
</file>

<file path=ppt/tableStyles.xml><?xml version="1.0" encoding="utf-8"?>
<a:tblStyleLst xmlns:a="http://schemas.openxmlformats.org/drawingml/2006/main" def="{2D5ABB26-0587-4C30-8999-92F81FD0307C}">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269D01E-BC32-4049-B463-5C60D7B0CCD2}" styleName="Designformatvorlage 2 - Akz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Helle Formatvorlage 2 - Akz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74C1A8A3-306A-4EB7-A6B1-4F7E0EB9C5D6}" styleName="Mittlere Formatvorlage 3 - Akz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25" autoAdjust="0"/>
    <p:restoredTop sz="88283" autoAdjust="0"/>
  </p:normalViewPr>
  <p:slideViewPr>
    <p:cSldViewPr snapToGrid="0">
      <p:cViewPr>
        <p:scale>
          <a:sx n="100" d="100"/>
          <a:sy n="100" d="100"/>
        </p:scale>
        <p:origin x="-264" y="-576"/>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snapToGrid="0">
      <p:cViewPr varScale="1">
        <p:scale>
          <a:sx n="135" d="100"/>
          <a:sy n="135" d="100"/>
        </p:scale>
        <p:origin x="-1518" y="-90"/>
      </p:cViewPr>
      <p:guideLst>
        <p:guide orient="horz" pos="2100"/>
        <p:guide pos="312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6284448490622305"/>
          <c:y val="2.9692476916371611E-3"/>
          <c:w val="0.4620606955380589"/>
          <c:h val="0.84285219742549367"/>
        </c:manualLayout>
      </c:layout>
      <c:barChart>
        <c:barDir val="bar"/>
        <c:grouping val="clustered"/>
        <c:varyColors val="0"/>
        <c:ser>
          <c:idx val="0"/>
          <c:order val="0"/>
          <c:tx>
            <c:strRef>
              <c:f>Tabelle1!$B$1</c:f>
              <c:strCache>
                <c:ptCount val="1"/>
                <c:pt idx="0">
                  <c:v>Datenreihe 1</c:v>
                </c:pt>
              </c:strCache>
            </c:strRef>
          </c:tx>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axId val="49728128"/>
        <c:axId val="49738112"/>
      </c:barChart>
      <c:catAx>
        <c:axId val="49728128"/>
        <c:scaling>
          <c:orientation val="maxMin"/>
        </c:scaling>
        <c:delete val="0"/>
        <c:axPos val="l"/>
        <c:numFmt formatCode="General" sourceLinked="0"/>
        <c:majorTickMark val="out"/>
        <c:minorTickMark val="none"/>
        <c:tickLblPos val="nextTo"/>
        <c:spPr>
          <a:ln>
            <a:noFill/>
          </a:ln>
        </c:spPr>
        <c:crossAx val="49738112"/>
        <c:crosses val="autoZero"/>
        <c:auto val="1"/>
        <c:lblAlgn val="ctr"/>
        <c:lblOffset val="100"/>
        <c:noMultiLvlLbl val="0"/>
      </c:catAx>
      <c:valAx>
        <c:axId val="49738112"/>
        <c:scaling>
          <c:orientation val="minMax"/>
        </c:scaling>
        <c:delete val="1"/>
        <c:axPos val="t"/>
        <c:numFmt formatCode="General" sourceLinked="1"/>
        <c:majorTickMark val="out"/>
        <c:minorTickMark val="none"/>
        <c:tickLblPos val="none"/>
        <c:crossAx val="49728128"/>
        <c:crosses val="autoZero"/>
        <c:crossBetween val="between"/>
      </c:valAx>
      <c:spPr>
        <a:noFill/>
        <a:ln w="25400">
          <a:noFill/>
        </a:ln>
      </c:spPr>
    </c:plotArea>
    <c:legend>
      <c:legendPos val="r"/>
      <c:layout>
        <c:manualLayout>
          <c:xMode val="edge"/>
          <c:yMode val="edge"/>
          <c:x val="0.12911754177788201"/>
          <c:y val="0.88845197256189412"/>
          <c:w val="0.63252645439265498"/>
          <c:h val="4.7614212345838999E-2"/>
        </c:manualLayout>
      </c:layout>
      <c:overlay val="0"/>
    </c:legend>
    <c:plotVisOnly val="1"/>
    <c:dispBlanksAs val="gap"/>
    <c:showDLblsOverMax val="0"/>
  </c:chart>
  <c:txPr>
    <a:bodyPr/>
    <a:lstStyle/>
    <a:p>
      <a:pPr>
        <a:defRPr sz="1600"/>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Tabelle1!$B$2:$B$5</c:f>
              <c:numCache>
                <c:formatCode>General</c:formatCode>
                <c:ptCount val="4"/>
                <c:pt idx="0">
                  <c:v>4.3</c:v>
                </c:pt>
                <c:pt idx="1">
                  <c:v>2.5</c:v>
                </c:pt>
                <c:pt idx="2">
                  <c:v>3.5</c:v>
                </c:pt>
                <c:pt idx="3">
                  <c:v>4.5</c:v>
                </c:pt>
              </c:numCache>
            </c:numRef>
          </c:val>
        </c:ser>
        <c:ser>
          <c:idx val="1"/>
          <c:order val="1"/>
          <c:tx>
            <c:strRef>
              <c:f>Tabelle1!$C$1</c:f>
              <c:strCache>
                <c:ptCount val="1"/>
                <c:pt idx="0">
                  <c:v>Datenreihe 2</c:v>
                </c:pt>
              </c:strCache>
            </c:strRef>
          </c:tx>
          <c:spPr>
            <a:solidFill>
              <a:schemeClr val="accent2"/>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Tabelle1!$C$2:$C$5</c:f>
              <c:numCache>
                <c:formatCode>General</c:formatCode>
                <c:ptCount val="4"/>
                <c:pt idx="0">
                  <c:v>2.4</c:v>
                </c:pt>
                <c:pt idx="1">
                  <c:v>4.4000000000000004</c:v>
                </c:pt>
                <c:pt idx="2">
                  <c:v>1.8</c:v>
                </c:pt>
                <c:pt idx="3">
                  <c:v>2.8</c:v>
                </c:pt>
              </c:numCache>
            </c:numRef>
          </c:val>
        </c:ser>
        <c:ser>
          <c:idx val="2"/>
          <c:order val="2"/>
          <c:tx>
            <c:strRef>
              <c:f>Tabelle1!$D$1</c:f>
              <c:strCache>
                <c:ptCount val="1"/>
                <c:pt idx="0">
                  <c:v>Datenreihe 3</c:v>
                </c:pt>
              </c:strCache>
            </c:strRef>
          </c:tx>
          <c:spPr>
            <a:solidFill>
              <a:schemeClr val="accent3"/>
            </a:solidFill>
            <a:ln>
              <a:noFill/>
            </a:ln>
            <a:effectLst/>
          </c:spPr>
          <c:invertIfNegative val="0"/>
          <c:cat>
            <c:strRef>
              <c:f>Tabelle1!$A$2:$A$5</c:f>
              <c:strCache>
                <c:ptCount val="4"/>
                <c:pt idx="0">
                  <c:v>Kategorie 1</c:v>
                </c:pt>
                <c:pt idx="1">
                  <c:v>Kategorie 2</c:v>
                </c:pt>
                <c:pt idx="2">
                  <c:v>Kategorie 3</c:v>
                </c:pt>
                <c:pt idx="3">
                  <c:v>Kategorie 4</c:v>
                </c:pt>
              </c:strCache>
            </c:strRef>
          </c:cat>
          <c:val>
            <c:numRef>
              <c:f>Tabelle1!$D$2:$D$5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50630016"/>
        <c:axId val="50631808"/>
      </c:barChart>
      <c:catAx>
        <c:axId val="50630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crossAx val="50631808"/>
        <c:crosses val="autoZero"/>
        <c:auto val="1"/>
        <c:lblAlgn val="ctr"/>
        <c:lblOffset val="100"/>
        <c:noMultiLvlLbl val="0"/>
      </c:catAx>
      <c:valAx>
        <c:axId val="506318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50630016"/>
        <c:crosses val="autoZero"/>
        <c:crossBetween val="between"/>
      </c:valAx>
      <c:spPr>
        <a:noFill/>
        <a:ln>
          <a:noFill/>
        </a:ln>
        <a:effectLst/>
      </c:spPr>
    </c:plotArea>
    <c:legend>
      <c:legendPos val="b"/>
      <c:layout>
        <c:manualLayout>
          <c:xMode val="edge"/>
          <c:yMode val="edge"/>
          <c:x val="0.28357421553649131"/>
          <c:y val="0.94919412095734657"/>
          <c:w val="0.43285156892702098"/>
          <c:h val="5.0805879042652886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dirty="0"/>
          </a:p>
        </p:txBody>
      </p:sp>
      <p:sp>
        <p:nvSpPr>
          <p:cNvPr id="3" name="Datumsplatzhalter 2"/>
          <p:cNvSpPr>
            <a:spLocks noGrp="1"/>
          </p:cNvSpPr>
          <p:nvPr>
            <p:ph type="dt" sz="quarter"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Arial" pitchFamily="34" charset="0"/>
                <a:cs typeface="Arial" pitchFamily="34" charset="0"/>
              </a:defRPr>
            </a:lvl1pPr>
          </a:lstStyle>
          <a:p>
            <a:pPr>
              <a:defRPr/>
            </a:pPr>
            <a:fld id="{20751376-2EB8-4403-B858-305A8AAA6B01}" type="datetimeFigureOut">
              <a:rPr lang="en-GB"/>
              <a:pPr>
                <a:defRPr/>
              </a:pPr>
              <a:t>05/07/2016</a:t>
            </a:fld>
            <a:endParaRPr lang="en-GB" dirty="0"/>
          </a:p>
        </p:txBody>
      </p:sp>
      <p:sp>
        <p:nvSpPr>
          <p:cNvPr id="4" name="Fußzeilenplatzhalter 3"/>
          <p:cNvSpPr>
            <a:spLocks noGrp="1"/>
          </p:cNvSpPr>
          <p:nvPr>
            <p:ph type="ftr" sz="quarter" idx="2"/>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5" name="Foliennummernplatzhalter 4"/>
          <p:cNvSpPr>
            <a:spLocks noGrp="1"/>
          </p:cNvSpPr>
          <p:nvPr>
            <p:ph type="sldNum" sz="quarter" idx="3"/>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Arial" pitchFamily="34" charset="0"/>
                <a:cs typeface="Arial" pitchFamily="34" charset="0"/>
              </a:defRPr>
            </a:lvl1pPr>
          </a:lstStyle>
          <a:p>
            <a:pPr>
              <a:defRPr/>
            </a:pPr>
            <a:fld id="{62C15F7A-46C6-4AD2-BFEC-842DCCCC19C4}" type="slidenum">
              <a:rPr lang="en-GB"/>
              <a:pPr>
                <a:defRPr/>
              </a:pPr>
              <a:t>‹Nr.›</a:t>
            </a:fld>
            <a:endParaRPr lang="en-GB"/>
          </a:p>
        </p:txBody>
      </p:sp>
    </p:spTree>
    <p:extLst>
      <p:ext uri="{BB962C8B-B14F-4D97-AF65-F5344CB8AC3E}">
        <p14:creationId xmlns:p14="http://schemas.microsoft.com/office/powerpoint/2010/main" val="28290957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3" name="Datumsplatzhalter 2"/>
          <p:cNvSpPr>
            <a:spLocks noGrp="1"/>
          </p:cNvSpPr>
          <p:nvPr>
            <p:ph type="dt"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mn-lt"/>
                <a:cs typeface="+mn-cs"/>
              </a:defRPr>
            </a:lvl1pPr>
          </a:lstStyle>
          <a:p>
            <a:pPr>
              <a:defRPr/>
            </a:pPr>
            <a:fld id="{89C46BC9-2C9E-4670-A85A-6A588BA2D405}" type="datetimeFigureOut">
              <a:rPr lang="en-GB"/>
              <a:pPr>
                <a:defRPr/>
              </a:pPr>
              <a:t>05/07/2016</a:t>
            </a:fld>
            <a:endParaRPr lang="en-GB"/>
          </a:p>
        </p:txBody>
      </p:sp>
      <p:sp>
        <p:nvSpPr>
          <p:cNvPr id="4" name="Folienbildplatzhalter 3"/>
          <p:cNvSpPr>
            <a:spLocks noGrp="1" noRot="1" noChangeAspect="1"/>
          </p:cNvSpPr>
          <p:nvPr>
            <p:ph type="sldImg" idx="2"/>
          </p:nvPr>
        </p:nvSpPr>
        <p:spPr>
          <a:xfrm>
            <a:off x="3295650" y="500063"/>
            <a:ext cx="3333750" cy="2500312"/>
          </a:xfrm>
          <a:prstGeom prst="rect">
            <a:avLst/>
          </a:prstGeom>
          <a:noFill/>
          <a:ln w="12700">
            <a:solidFill>
              <a:prstClr val="black"/>
            </a:solidFill>
          </a:ln>
        </p:spPr>
        <p:txBody>
          <a:bodyPr vert="horz" lIns="90708" tIns="45354" rIns="90708" bIns="45354" rtlCol="0" anchor="ctr"/>
          <a:lstStyle/>
          <a:p>
            <a:pPr lvl="0"/>
            <a:endParaRPr lang="en-GB" noProof="0" smtClean="0"/>
          </a:p>
        </p:txBody>
      </p:sp>
      <p:sp>
        <p:nvSpPr>
          <p:cNvPr id="5" name="Notizenplatzhalter 4"/>
          <p:cNvSpPr>
            <a:spLocks noGrp="1"/>
          </p:cNvSpPr>
          <p:nvPr>
            <p:ph type="body" sz="quarter" idx="3"/>
          </p:nvPr>
        </p:nvSpPr>
        <p:spPr>
          <a:xfrm>
            <a:off x="992506" y="3166309"/>
            <a:ext cx="7940040" cy="2999661"/>
          </a:xfrm>
          <a:prstGeom prst="rect">
            <a:avLst/>
          </a:prstGeom>
        </p:spPr>
        <p:txBody>
          <a:bodyPr vert="horz" wrap="square" lIns="90708" tIns="45354" rIns="90708" bIns="45354" numCol="1" anchor="t" anchorCtr="0" compatLnSpc="1">
            <a:prstTxWarp prst="textNoShape">
              <a:avLst/>
            </a:prstTxWarp>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GB" dirty="0" smtClean="0"/>
          </a:p>
        </p:txBody>
      </p:sp>
      <p:sp>
        <p:nvSpPr>
          <p:cNvPr id="6" name="Fußzeilenplatzhalter 5"/>
          <p:cNvSpPr>
            <a:spLocks noGrp="1"/>
          </p:cNvSpPr>
          <p:nvPr>
            <p:ph type="ftr" sz="quarter" idx="4"/>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7" name="Foliennummernplatzhalter 6"/>
          <p:cNvSpPr>
            <a:spLocks noGrp="1"/>
          </p:cNvSpPr>
          <p:nvPr>
            <p:ph type="sldNum" sz="quarter" idx="5"/>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mn-lt"/>
                <a:cs typeface="+mn-cs"/>
              </a:defRPr>
            </a:lvl1pPr>
          </a:lstStyle>
          <a:p>
            <a:pPr>
              <a:defRPr/>
            </a:pPr>
            <a:fld id="{00AFC6D0-44D5-4EB7-828F-6F464F83D79A}" type="slidenum">
              <a:rPr lang="en-GB"/>
              <a:pPr>
                <a:defRPr/>
              </a:pPr>
              <a:t>‹Nr.›</a:t>
            </a:fld>
            <a:endParaRPr lang="en-GB"/>
          </a:p>
        </p:txBody>
      </p:sp>
    </p:spTree>
    <p:extLst>
      <p:ext uri="{BB962C8B-B14F-4D97-AF65-F5344CB8AC3E}">
        <p14:creationId xmlns:p14="http://schemas.microsoft.com/office/powerpoint/2010/main" val="22979973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182563" indent="-182563" algn="l" rtl="0" fontAlgn="base">
      <a:spcBef>
        <a:spcPct val="30000"/>
      </a:spcBef>
      <a:spcAft>
        <a:spcPct val="0"/>
      </a:spcAft>
      <a:buFont typeface="Arial" charset="0"/>
      <a:buChar char="•"/>
      <a:defRPr sz="1200" kern="1200">
        <a:solidFill>
          <a:schemeClr val="tx1"/>
        </a:solidFill>
        <a:latin typeface="+mn-lt"/>
        <a:ea typeface="+mn-ea"/>
        <a:cs typeface="Arial" charset="0"/>
      </a:defRPr>
    </a:lvl2pPr>
    <a:lvl3pPr marL="355600" indent="-173038" algn="l" rtl="0" fontAlgn="base">
      <a:spcBef>
        <a:spcPct val="30000"/>
      </a:spcBef>
      <a:spcAft>
        <a:spcPct val="0"/>
      </a:spcAft>
      <a:buFont typeface="Symbol" pitchFamily="18" charset="2"/>
      <a:buChar char="-"/>
      <a:defRPr sz="1200" kern="1200">
        <a:solidFill>
          <a:schemeClr val="tx1"/>
        </a:solidFill>
        <a:latin typeface="+mn-lt"/>
        <a:ea typeface="+mn-ea"/>
        <a:cs typeface="Arial" charset="0"/>
      </a:defRPr>
    </a:lvl3pPr>
    <a:lvl4pPr marL="538163" indent="-182563" algn="l" rtl="0" fontAlgn="base">
      <a:spcBef>
        <a:spcPct val="30000"/>
      </a:spcBef>
      <a:spcAft>
        <a:spcPct val="0"/>
      </a:spcAft>
      <a:buFont typeface="Courier New" pitchFamily="49" charset="0"/>
      <a:buChar char="o"/>
      <a:defRPr sz="1200" kern="1200">
        <a:solidFill>
          <a:schemeClr val="tx1"/>
        </a:solidFill>
        <a:latin typeface="+mn-lt"/>
        <a:ea typeface="+mn-ea"/>
        <a:cs typeface="Arial" charset="0"/>
      </a:defRPr>
    </a:lvl4pPr>
    <a:lvl5pPr marL="720725" indent="-182563" algn="l" rtl="0" fontAlgn="base">
      <a:spcBef>
        <a:spcPct val="30000"/>
      </a:spcBef>
      <a:spcAft>
        <a:spcPct val="0"/>
      </a:spcAft>
      <a:buFont typeface="Wingdings" pitchFamily="2" charset="2"/>
      <a:buChar char="§"/>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01B0AEB3-EE66-FA42-851E-1626A0EC384A}" type="slidenum">
              <a:rPr lang="de-DE">
                <a:latin typeface="Arial" charset="0"/>
                <a:ea typeface="Times New Roman" charset="0"/>
                <a:cs typeface="Times New Roman" charset="0"/>
              </a:rPr>
              <a:pPr/>
              <a:t>1</a:t>
            </a:fld>
            <a:endParaRPr lang="de-DE">
              <a:latin typeface="Arial" charset="0"/>
              <a:ea typeface="Times New Roman" charset="0"/>
              <a:cs typeface="Times New Roman" charset="0"/>
            </a:endParaRPr>
          </a:p>
        </p:txBody>
      </p:sp>
      <p:sp>
        <p:nvSpPr>
          <p:cNvPr id="40963" name="Rectangle 2"/>
          <p:cNvSpPr>
            <a:spLocks noGrp="1" noRot="1" noChangeAspect="1" noChangeArrowheads="1" noTextEdit="1"/>
          </p:cNvSpPr>
          <p:nvPr>
            <p:ph type="sldImg"/>
          </p:nvPr>
        </p:nvSpPr>
        <p:spPr>
          <a:xfrm>
            <a:off x="3298825" y="500063"/>
            <a:ext cx="3330575" cy="2498725"/>
          </a:xfrm>
          <a:ln/>
        </p:spPr>
      </p:sp>
      <p:sp>
        <p:nvSpPr>
          <p:cNvPr id="40964" name="Rectangle 3"/>
          <p:cNvSpPr>
            <a:spLocks noGrp="1" noChangeArrowheads="1"/>
          </p:cNvSpPr>
          <p:nvPr>
            <p:ph type="body" idx="1"/>
          </p:nvPr>
        </p:nvSpPr>
        <p:spPr>
          <a:noFill/>
          <a:ln/>
        </p:spPr>
        <p:txBody>
          <a:bodyPr/>
          <a:lstStyle/>
          <a:p>
            <a:endParaRPr lang="de-DE">
              <a:latin typeface="Times New Roman"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lvl1pPr>
            <a:lvl2pPr>
              <a:defRPr lang="de-DE" noProof="0" dirty="0" smtClean="0"/>
            </a:lvl2pPr>
          </a:lstStyle>
          <a:p>
            <a:pPr lvl="0"/>
            <a:r>
              <a:rPr lang="de-DE" noProof="0" dirty="0" smtClean="0"/>
              <a:t>Referent</a:t>
            </a:r>
            <a:br>
              <a:rPr lang="de-DE" noProof="0" dirty="0" smtClean="0"/>
            </a:br>
            <a:r>
              <a:rPr lang="de-DE" noProof="0" dirty="0" smtClean="0"/>
              <a:t>Ort, Datum (Schreibweise: 00. Januar 2015)</a:t>
            </a:r>
          </a:p>
        </p:txBody>
      </p:sp>
      <p:sp>
        <p:nvSpPr>
          <p:cNvPr id="14" name="Rechteck 13"/>
          <p:cNvSpPr/>
          <p:nvPr userDrawn="1"/>
        </p:nvSpPr>
        <p:spPr bwMode="auto">
          <a:xfrm>
            <a:off x="8347635" y="6408271"/>
            <a:ext cx="575236" cy="3585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Arial" pitchFamily="34" charset="0"/>
            </a:endParaRPr>
          </a:p>
        </p:txBody>
      </p:sp>
      <p:sp>
        <p:nvSpPr>
          <p:cNvPr id="6" name="Foliennummernplatzhalter 5"/>
          <p:cNvSpPr>
            <a:spLocks noGrp="1"/>
          </p:cNvSpPr>
          <p:nvPr>
            <p:ph type="sldNum" sz="quarter" idx="12"/>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p:txBody>
          <a:bodyPr/>
          <a:lstStyle/>
          <a:p>
            <a:r>
              <a:rPr lang="de-DE" smtClean="0"/>
              <a:t>Dr. rer. nat. Erika Mustermann (TUM) | kann beliebig erweitert werden | Infos mit Strich trennen</a:t>
            </a:r>
            <a:endParaRPr lang="en-US" dirty="0" smtClean="0"/>
          </a:p>
        </p:txBody>
      </p:sp>
      <p:sp>
        <p:nvSpPr>
          <p:cNvPr id="8"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smtClean="0"/>
              <a:t>Titel durch Klicken bearbeiten</a:t>
            </a:r>
            <a:endParaRPr lang="de-DE" noProof="0" dirty="0"/>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oße Bilder">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smtClean="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noProof="0" smtClean="0"/>
              <a:t>Dr. rer. nat. Erika Mustermann (TUM) | kann beliebig erweitert werden | Infos mit Strich trennen</a:t>
            </a:r>
          </a:p>
        </p:txBody>
      </p:sp>
      <p:sp>
        <p:nvSpPr>
          <p:cNvPr id="9" name="Bildplatzhalter 8"/>
          <p:cNvSpPr>
            <a:spLocks noGrp="1"/>
          </p:cNvSpPr>
          <p:nvPr>
            <p:ph type="pic" sz="quarter" idx="17"/>
          </p:nvPr>
        </p:nvSpPr>
        <p:spPr>
          <a:xfrm>
            <a:off x="0" y="2476500"/>
            <a:ext cx="9144000" cy="4381500"/>
          </a:xfrm>
          <a:prstGeom prst="rect">
            <a:avLst/>
          </a:prstGeom>
        </p:spPr>
        <p:txBody>
          <a:bodyPr/>
          <a:lstStyle/>
          <a:p>
            <a:endParaRPr lang="de-DE"/>
          </a:p>
        </p:txBody>
      </p:sp>
      <p:sp>
        <p:nvSpPr>
          <p:cNvPr id="8"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smtClean="0"/>
              <a:t>Titel durch Klicken bearbeiten</a:t>
            </a:r>
            <a:endParaRPr lang="de-DE" noProof="0" dirty="0"/>
          </a:p>
        </p:txBody>
      </p:sp>
    </p:spTree>
    <p:extLst>
      <p:ext uri="{BB962C8B-B14F-4D97-AF65-F5344CB8AC3E}">
        <p14:creationId xmlns:p14="http://schemas.microsoft.com/office/powerpoint/2010/main" val="111150819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lder formatfüllend">
    <p:spTree>
      <p:nvGrpSpPr>
        <p:cNvPr id="1" name=""/>
        <p:cNvGrpSpPr/>
        <p:nvPr/>
      </p:nvGrpSpPr>
      <p:grpSpPr>
        <a:xfrm>
          <a:off x="0" y="0"/>
          <a:ext cx="0" cy="0"/>
          <a:chOff x="0" y="0"/>
          <a:chExt cx="0" cy="0"/>
        </a:xfrm>
      </p:grpSpPr>
      <p:sp>
        <p:nvSpPr>
          <p:cNvPr id="8" name="Bildplatzhalter 2"/>
          <p:cNvSpPr>
            <a:spLocks noGrp="1"/>
          </p:cNvSpPr>
          <p:nvPr>
            <p:ph type="pic" sz="quarter" idx="14" hasCustomPrompt="1"/>
          </p:nvPr>
        </p:nvSpPr>
        <p:spPr>
          <a:xfrm>
            <a:off x="0" y="1691640"/>
            <a:ext cx="9144000" cy="5166360"/>
          </a:xfrm>
          <a:prstGeom prst="rect">
            <a:avLst/>
          </a:prstGeom>
        </p:spPr>
        <p:txBody>
          <a:bodyPr/>
          <a:lstStyle>
            <a:lvl1pPr>
              <a:lnSpc>
                <a:spcPct val="114000"/>
              </a:lnSpc>
              <a:defRPr/>
            </a:lvl1pPr>
          </a:lstStyle>
          <a:p>
            <a:endParaRPr lang="de-DE" dirty="0"/>
          </a:p>
        </p:txBody>
      </p:sp>
      <p:sp>
        <p:nvSpPr>
          <p:cNvPr id="6" name="Foliennummernplatzhalter 5"/>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6"/>
          </p:nvPr>
        </p:nvSpPr>
        <p:spPr/>
        <p:txBody>
          <a:bodyPr/>
          <a:lstStyle/>
          <a:p>
            <a:r>
              <a:rPr lang="de-DE" smtClean="0"/>
              <a:t>Dr. rer. nat. Erika Mustermann (TUM) | kann beliebig erweitert werden | Infos mit Strich trennen</a:t>
            </a:r>
            <a:endParaRPr lang="en-US" dirty="0" smtClean="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smtClean="0"/>
              <a:t>Titel durch Klicken bearbeiten</a:t>
            </a:r>
            <a:endParaRPr lang="de-DE" noProof="0" dirty="0"/>
          </a:p>
        </p:txBody>
      </p:sp>
    </p:spTree>
    <p:extLst>
      <p:ext uri="{BB962C8B-B14F-4D97-AF65-F5344CB8AC3E}">
        <p14:creationId xmlns:p14="http://schemas.microsoft.com/office/powerpoint/2010/main" val="425798737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94334"/>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baseline="0" noProof="0" dirty="0">
                <a:solidFill>
                  <a:schemeClr val="bg1"/>
                </a:solidFill>
              </a:defRPr>
            </a:lvl1pPr>
          </a:lstStyle>
          <a:p>
            <a:pPr lvl="0"/>
            <a:r>
              <a:rPr lang="de-DE" noProof="0" dirty="0" smtClean="0"/>
              <a:t>Präsentationsmuster</a:t>
            </a:r>
            <a:br>
              <a:rPr lang="de-DE" noProof="0" dirty="0" smtClean="0"/>
            </a:br>
            <a:r>
              <a:rPr lang="de-DE" noProof="0" dirty="0" smtClean="0"/>
              <a:t/>
            </a:r>
            <a:br>
              <a:rPr lang="de-DE" noProof="0" dirty="0" smtClean="0"/>
            </a:br>
            <a:r>
              <a:rPr lang="de-DE" noProof="0" dirty="0" smtClean="0"/>
              <a:t>kann auch als </a:t>
            </a:r>
            <a:r>
              <a:rPr lang="de-DE" noProof="0" dirty="0" err="1" smtClean="0"/>
              <a:t>Kapiteltrenner</a:t>
            </a:r>
            <a:r>
              <a:rPr lang="de-DE" noProof="0" dirty="0" smtClean="0"/>
              <a:t> verwendet werden</a:t>
            </a:r>
            <a:endParaRPr lang="de-DE" noProof="0" dirty="0"/>
          </a:p>
        </p:txBody>
      </p:sp>
      <p:sp>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6" name="Foliennummernplatzhalter 5"/>
          <p:cNvSpPr>
            <a:spLocks noGrp="1"/>
          </p:cNvSpPr>
          <p:nvPr>
            <p:ph type="sldNum" sz="quarter" idx="11"/>
          </p:nvPr>
        </p:nvSpPr>
        <p:spPr/>
        <p:txBody>
          <a:bodyPr/>
          <a:lstStyle>
            <a:lvl1pPr>
              <a:defRPr>
                <a:solidFill>
                  <a:schemeClr val="bg1"/>
                </a:solidFill>
              </a:defRPr>
            </a:lvl1pPr>
          </a:lstStyle>
          <a:p>
            <a:fld id="{CE58CB1E-F828-4F11-99E0-327109AF9DA4}" type="slidenum">
              <a:rPr lang="de-DE" smtClean="0"/>
              <a:pPr/>
              <a:t>‹Nr.›</a:t>
            </a:fld>
            <a:endParaRPr lang="de-DE" dirty="0"/>
          </a:p>
        </p:txBody>
      </p:sp>
      <p:sp>
        <p:nvSpPr>
          <p:cNvPr id="8" name="Fußzeilenplatzhalter 7"/>
          <p:cNvSpPr>
            <a:spLocks noGrp="1"/>
          </p:cNvSpPr>
          <p:nvPr>
            <p:ph type="ftr" sz="quarter" idx="12"/>
          </p:nvPr>
        </p:nvSpPr>
        <p:spPr/>
        <p:txBody>
          <a:bodyPr/>
          <a:lstStyle>
            <a:lvl1pPr>
              <a:defRPr>
                <a:solidFill>
                  <a:schemeClr val="bg1"/>
                </a:solidFill>
              </a:defRPr>
            </a:lvl1pPr>
          </a:lstStyle>
          <a:p>
            <a:r>
              <a:rPr lang="de-DE" smtClean="0"/>
              <a:t>Dr. rer. nat. Erika Mustermann (TUM) | kann beliebig erweitert werden | Infos mit Strich trennen</a:t>
            </a:r>
            <a:endParaRPr lang="en-US" dirty="0" smtClean="0"/>
          </a:p>
        </p:txBody>
      </p:sp>
      <p:sp>
        <p:nvSpPr>
          <p:cNvPr id="5" name="Titel 1"/>
          <p:cNvSpPr>
            <a:spLocks noGrp="1"/>
          </p:cNvSpPr>
          <p:nvPr>
            <p:ph type="title" hasCustomPrompt="1"/>
          </p:nvPr>
        </p:nvSpPr>
        <p:spPr>
          <a:xfrm>
            <a:off x="319090" y="994334"/>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baseline="0" noProof="0" dirty="0">
                <a:solidFill>
                  <a:schemeClr val="bg1"/>
                </a:solidFill>
              </a:defRPr>
            </a:lvl1pPr>
          </a:lstStyle>
          <a:p>
            <a:pPr lvl="0"/>
            <a:r>
              <a:rPr lang="de-DE" noProof="0" dirty="0" smtClean="0"/>
              <a:t>Präsentationsmuster</a:t>
            </a:r>
            <a:br>
              <a:rPr lang="de-DE" noProof="0" dirty="0" smtClean="0"/>
            </a:br>
            <a:r>
              <a:rPr lang="de-DE" noProof="0" dirty="0" smtClean="0"/>
              <a:t/>
            </a:r>
            <a:br>
              <a:rPr lang="de-DE" noProof="0" dirty="0" smtClean="0"/>
            </a:br>
            <a:r>
              <a:rPr lang="de-DE" noProof="0" dirty="0" smtClean="0"/>
              <a:t>kann auch als </a:t>
            </a:r>
            <a:r>
              <a:rPr lang="de-DE" noProof="0" dirty="0" err="1" smtClean="0"/>
              <a:t>Kapiteltrenner</a:t>
            </a:r>
            <a:r>
              <a:rPr lang="de-DE" noProof="0" dirty="0" smtClean="0"/>
              <a:t> verwendet werden</a:t>
            </a:r>
            <a:endParaRPr lang="de-DE" noProof="0" dirty="0"/>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94334"/>
            <a:ext cx="8508999" cy="501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3000" noProof="0" dirty="0">
                <a:solidFill>
                  <a:schemeClr val="bg1"/>
                </a:solidFill>
              </a:defRPr>
            </a:lvl1pPr>
          </a:lstStyle>
          <a:p>
            <a:pPr lvl="0"/>
            <a:r>
              <a:rPr lang="de-DE" noProof="0" dirty="0" smtClean="0"/>
              <a:t>Titel der Präsentation durch Klicken bearbeiten</a:t>
            </a:r>
            <a:endParaRPr lang="de-DE" noProof="0" dirty="0"/>
          </a:p>
        </p:txBody>
      </p:sp>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solidFill>
                  <a:schemeClr val="bg1"/>
                </a:solidFill>
              </a:defRPr>
            </a:lvl1pPr>
            <a:lvl2pPr>
              <a:defRPr lang="de-DE" noProof="0" dirty="0" smtClean="0"/>
            </a:lvl2pPr>
          </a:lstStyle>
          <a:p>
            <a:pPr lvl="0"/>
            <a:r>
              <a:rPr lang="de-DE" noProof="0" dirty="0" smtClean="0"/>
              <a:t>Referent</a:t>
            </a:r>
            <a:br>
              <a:rPr lang="de-DE" noProof="0" dirty="0" smtClean="0"/>
            </a:br>
            <a:r>
              <a:rPr lang="de-DE" noProof="0" dirty="0" smtClean="0"/>
              <a:t>Ort, Datum (Schreibweise: 00. Januar 2015)</a:t>
            </a:r>
          </a:p>
        </p:txBody>
      </p:sp>
      <p:sp>
        <p:nvSpPr>
          <p:cNvPr id="5" name="Foliennummernplatzhalter 4"/>
          <p:cNvSpPr>
            <a:spLocks noGrp="1"/>
          </p:cNvSpPr>
          <p:nvPr>
            <p:ph type="sldNum" sz="quarter" idx="12"/>
          </p:nvPr>
        </p:nvSpPr>
        <p:spPr/>
        <p:txBody>
          <a:bodyPr/>
          <a:lstStyle>
            <a:lvl1pPr>
              <a:defRPr>
                <a:solidFill>
                  <a:schemeClr val="bg1"/>
                </a:solidFill>
              </a:defRPr>
            </a:lvl1p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p:txBody>
          <a:bodyPr/>
          <a:lstStyle>
            <a:lvl1pPr>
              <a:defRPr>
                <a:solidFill>
                  <a:schemeClr val="bg1"/>
                </a:solidFill>
              </a:defRPr>
            </a:lvl1pPr>
          </a:lstStyle>
          <a:p>
            <a:r>
              <a:rPr lang="de-DE" smtClean="0"/>
              <a:t>Dr. rer. nat. Erika Mustermann (TUM) | kann beliebig erweitert werden | Infos mit Strich trennen</a:t>
            </a:r>
            <a:endParaRPr lang="en-US" dirty="0" smtClean="0"/>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solidFill>
                  <a:srgbClr val="000000"/>
                </a:solidFill>
              </a:defRPr>
            </a:lvl1pPr>
            <a:lvl2pPr>
              <a:defRPr lang="de-DE" noProof="0" dirty="0" smtClean="0"/>
            </a:lvl2pPr>
          </a:lstStyle>
          <a:p>
            <a:pPr lvl="0"/>
            <a:r>
              <a:rPr lang="de-DE" noProof="0" dirty="0" smtClean="0"/>
              <a:t>Referent</a:t>
            </a:r>
            <a:br>
              <a:rPr lang="de-DE" noProof="0" dirty="0" smtClean="0"/>
            </a:br>
            <a:r>
              <a:rPr lang="de-DE" noProof="0" dirty="0" smtClean="0"/>
              <a:t>Ort, Datum (Schreibweise: 00. Januar 2015)</a:t>
            </a:r>
          </a:p>
        </p:txBody>
      </p:sp>
      <p:sp>
        <p:nvSpPr>
          <p:cNvPr id="14" name="Rechteck 13"/>
          <p:cNvSpPr/>
          <p:nvPr userDrawn="1"/>
        </p:nvSpPr>
        <p:spPr bwMode="auto">
          <a:xfrm>
            <a:off x="8347635" y="6408271"/>
            <a:ext cx="575236" cy="3585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Arial" pitchFamily="34" charset="0"/>
            </a:endParaRPr>
          </a:p>
        </p:txBody>
      </p:sp>
      <p:sp>
        <p:nvSpPr>
          <p:cNvPr id="6" name="Foliennummernplatzhalter 5"/>
          <p:cNvSpPr>
            <a:spLocks noGrp="1"/>
          </p:cNvSpPr>
          <p:nvPr>
            <p:ph type="sldNum" sz="quarter" idx="11"/>
          </p:nvPr>
        </p:nvSpPr>
        <p:spPr/>
        <p:txBody>
          <a:bodyPr/>
          <a:lstStyle/>
          <a:p>
            <a:fld id="{CE58CB1E-F828-4F11-99E0-327109AF9DA4}" type="slidenum">
              <a:rPr lang="de-DE" smtClean="0"/>
              <a:pPr/>
              <a:t>‹Nr.›</a:t>
            </a:fld>
            <a:endParaRPr lang="de-DE" dirty="0"/>
          </a:p>
        </p:txBody>
      </p:sp>
      <p:sp>
        <p:nvSpPr>
          <p:cNvPr id="8" name="Fußzeilenplatzhalter 7"/>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smtClean="0"/>
              <a:t>Titel durch Klicken bearbeiten</a:t>
            </a:r>
            <a:endParaRPr lang="de-DE" noProof="0" dirty="0"/>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lvl1pPr>
            <a:lvl2pPr>
              <a:defRPr lang="de-DE" noProof="0" dirty="0" smtClean="0"/>
            </a:lvl2pPr>
          </a:lstStyle>
          <a:p>
            <a:pPr lvl="0"/>
            <a:r>
              <a:rPr lang="de-DE" noProof="0" dirty="0" smtClean="0"/>
              <a:t>Referent</a:t>
            </a:r>
            <a:br>
              <a:rPr lang="de-DE" noProof="0" dirty="0" smtClean="0"/>
            </a:br>
            <a:r>
              <a:rPr lang="de-DE" noProof="0" dirty="0" smtClean="0"/>
              <a:t>Ort, Datum (Schreibweise: 00. Januar 2015)</a:t>
            </a:r>
          </a:p>
        </p:txBody>
      </p:sp>
      <p:sp>
        <p:nvSpPr>
          <p:cNvPr id="14" name="Rechteck 13"/>
          <p:cNvSpPr/>
          <p:nvPr userDrawn="1"/>
        </p:nvSpPr>
        <p:spPr bwMode="auto">
          <a:xfrm>
            <a:off x="8347635" y="6408271"/>
            <a:ext cx="575236" cy="3585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smtClean="0">
              <a:ln>
                <a:noFill/>
              </a:ln>
              <a:solidFill>
                <a:schemeClr val="tx1"/>
              </a:solidFill>
              <a:effectLst/>
              <a:latin typeface="Arial" pitchFamily="34" charset="0"/>
            </a:endParaRPr>
          </a:p>
        </p:txBody>
      </p:sp>
      <p:sp>
        <p:nvSpPr>
          <p:cNvPr id="8" name="Foliennummernplatzhalter 7"/>
          <p:cNvSpPr>
            <a:spLocks noGrp="1"/>
          </p:cNvSpPr>
          <p:nvPr>
            <p:ph type="sldNum" sz="quarter" idx="12"/>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3"/>
          </p:nvPr>
        </p:nvSpPr>
        <p:spPr/>
        <p:txBody>
          <a:bodyPr/>
          <a:lstStyle/>
          <a:p>
            <a:r>
              <a:rPr lang="de-DE" smtClean="0"/>
              <a:t>Dr. rer. nat. Erika Mustermann (TUM) | kann beliebig erweitert werden | Infos mit Strich trennen</a:t>
            </a:r>
            <a:endParaRPr lang="en-US" dirty="0" smtClean="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smtClean="0"/>
              <a:t>Titel durch Klicken bearbeiten</a:t>
            </a:r>
            <a:endParaRPr lang="de-DE" noProof="0" dirty="0"/>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19090" y="1762188"/>
            <a:ext cx="8508999" cy="46995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smtClean="0"/>
              <a:t>Inhalt durch Klicken bearbeiten</a:t>
            </a:r>
          </a:p>
          <a:p>
            <a:pPr lvl="1"/>
            <a:r>
              <a:rPr lang="de-DE" noProof="0" dirty="0" smtClean="0"/>
              <a:t>Zweite Ebene</a:t>
            </a:r>
          </a:p>
          <a:p>
            <a:pPr lvl="2"/>
            <a:r>
              <a:rPr lang="de-DE" noProof="0" dirty="0" smtClean="0"/>
              <a:t>Dritte Ebene</a:t>
            </a:r>
          </a:p>
        </p:txBody>
      </p:sp>
      <p:sp>
        <p:nvSpPr>
          <p:cNvPr id="5" name="Foliennummernplatzhalter 4"/>
          <p:cNvSpPr>
            <a:spLocks noGrp="1"/>
          </p:cNvSpPr>
          <p:nvPr>
            <p:ph type="sldNum" sz="quarter" idx="11"/>
          </p:nvPr>
        </p:nvSpPr>
        <p:spPr/>
        <p:txBody>
          <a:bodyPr lIns="0" rIns="0"/>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6"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smtClean="0"/>
              <a:t>Titel durch Klicken bearbeiten</a:t>
            </a:r>
            <a:endParaRPr lang="de-DE" noProof="0" dirty="0"/>
          </a:p>
        </p:txBody>
      </p:sp>
    </p:spTree>
    <p:extLst>
      <p:ext uri="{BB962C8B-B14F-4D97-AF65-F5344CB8AC3E}">
        <p14:creationId xmlns:p14="http://schemas.microsoft.com/office/powerpoint/2010/main" val="218394874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 Text">
    <p:spTree>
      <p:nvGrpSpPr>
        <p:cNvPr id="1" name=""/>
        <p:cNvGrpSpPr/>
        <p:nvPr/>
      </p:nvGrpSpPr>
      <p:grpSpPr>
        <a:xfrm>
          <a:off x="0" y="0"/>
          <a:ext cx="0" cy="0"/>
          <a:chOff x="0" y="0"/>
          <a:chExt cx="0" cy="0"/>
        </a:xfrm>
      </p:grpSpPr>
      <p:sp useBgFill="1">
        <p:nvSpPr>
          <p:cNvPr id="3" name="Inhaltsplatzhalter 2"/>
          <p:cNvSpPr>
            <a:spLocks noGrp="1"/>
          </p:cNvSpPr>
          <p:nvPr>
            <p:ph idx="1" hasCustomPrompt="1"/>
          </p:nvPr>
        </p:nvSpPr>
        <p:spPr>
          <a:xfrm>
            <a:off x="319090" y="2499360"/>
            <a:ext cx="8508999" cy="3962400"/>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smtClean="0"/>
              <a:t>Inhalt durch Klicken bearbeiten</a:t>
            </a:r>
          </a:p>
          <a:p>
            <a:pPr lvl="1"/>
            <a:r>
              <a:rPr lang="de-DE" noProof="0" dirty="0" smtClean="0"/>
              <a:t>Zweite Ebene</a:t>
            </a:r>
          </a:p>
          <a:p>
            <a:pPr lvl="2"/>
            <a:r>
              <a:rPr lang="de-DE" sz="1600" noProof="0" dirty="0" smtClean="0"/>
              <a:t>Dritte Ebene</a:t>
            </a:r>
            <a:endParaRPr lang="de-DE" noProof="0" dirty="0" smtClean="0"/>
          </a:p>
        </p:txBody>
      </p:sp>
      <p:sp useBgFill="1">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useBgFill="1">
        <p:nvSpPr>
          <p:cNvPr id="7" name="Fußzeilenplatzhalter 6"/>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useBgFill="1">
        <p:nvSpPr>
          <p:cNvPr id="6" name="Textplatzhalter 7"/>
          <p:cNvSpPr>
            <a:spLocks noGrp="1"/>
          </p:cNvSpPr>
          <p:nvPr>
            <p:ph type="body" sz="quarter" idx="13" hasCustomPrompt="1"/>
          </p:nvPr>
        </p:nvSpPr>
        <p:spPr>
          <a:xfrm>
            <a:off x="319089" y="1762188"/>
            <a:ext cx="8508999" cy="714951"/>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smtClean="0"/>
              <a:t>Inhalt durch Klicken bearbeiten</a:t>
            </a:r>
          </a:p>
        </p:txBody>
      </p:sp>
      <p:sp>
        <p:nvSpPr>
          <p:cNvPr id="8"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smtClean="0"/>
              <a:t>Titel durch Klicken bearbeiten</a:t>
            </a:r>
            <a:endParaRPr lang="de-DE" noProof="0" dirty="0"/>
          </a:p>
        </p:txBody>
      </p:sp>
    </p:spTree>
    <p:extLst>
      <p:ext uri="{BB962C8B-B14F-4D97-AF65-F5344CB8AC3E}">
        <p14:creationId xmlns:p14="http://schemas.microsoft.com/office/powerpoint/2010/main" val="218394874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762188"/>
            <a:ext cx="4180910" cy="46873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baseline="0"/>
            </a:lvl3pPr>
          </a:lstStyle>
          <a:p>
            <a:pPr lvl="0"/>
            <a:r>
              <a:rPr lang="de-DE" noProof="0" dirty="0" smtClean="0"/>
              <a:t>Inhalt durch Klicken bearbeiten</a:t>
            </a:r>
          </a:p>
          <a:p>
            <a:pPr lvl="1"/>
            <a:r>
              <a:rPr lang="de-DE" noProof="0" dirty="0" smtClean="0"/>
              <a:t>Zweite Ebene</a:t>
            </a:r>
          </a:p>
          <a:p>
            <a:pPr lvl="2"/>
            <a:r>
              <a:rPr lang="de-DE" sz="1600" noProof="0" dirty="0" smtClean="0"/>
              <a:t>Dritte Ebene</a:t>
            </a:r>
            <a:endParaRPr lang="de-DE" noProof="0" dirty="0" smtClean="0"/>
          </a:p>
        </p:txBody>
      </p:sp>
      <p:sp>
        <p:nvSpPr>
          <p:cNvPr id="13" name="Inhaltsplatzhalter 2"/>
          <p:cNvSpPr>
            <a:spLocks noGrp="1"/>
          </p:cNvSpPr>
          <p:nvPr>
            <p:ph idx="15" hasCustomPrompt="1"/>
          </p:nvPr>
        </p:nvSpPr>
        <p:spPr>
          <a:xfrm>
            <a:off x="4647179" y="1762188"/>
            <a:ext cx="4180910" cy="46873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smtClean="0"/>
              <a:t>Inhalt durch Klicken bearbeiten</a:t>
            </a:r>
          </a:p>
          <a:p>
            <a:pPr lvl="1"/>
            <a:r>
              <a:rPr lang="de-DE" noProof="0" dirty="0" smtClean="0"/>
              <a:t>Zweite Ebene</a:t>
            </a:r>
          </a:p>
          <a:p>
            <a:pPr lvl="2"/>
            <a:r>
              <a:rPr lang="de-DE" sz="1600" noProof="0" dirty="0" smtClean="0"/>
              <a:t>Dritte Ebene</a:t>
            </a:r>
            <a:endParaRPr lang="de-DE" noProof="0" dirty="0" smtClean="0"/>
          </a:p>
        </p:txBody>
      </p:sp>
      <p:sp>
        <p:nvSpPr>
          <p:cNvPr id="6" name="Foliennummernplatzhalter 5"/>
          <p:cNvSpPr>
            <a:spLocks noGrp="1"/>
          </p:cNvSpPr>
          <p:nvPr>
            <p:ph type="sldNum" sz="quarter" idx="16"/>
          </p:nvPr>
        </p:nvSpPr>
        <p:spPr/>
        <p:txBody>
          <a:bodyPr/>
          <a:lstStyle/>
          <a:p>
            <a:fld id="{CE58CB1E-F828-4F11-99E0-327109AF9DA4}" type="slidenum">
              <a:rPr lang="de-DE" smtClean="0"/>
              <a:pPr/>
              <a:t>‹Nr.›</a:t>
            </a:fld>
            <a:endParaRPr lang="de-DE" dirty="0"/>
          </a:p>
        </p:txBody>
      </p:sp>
      <p:sp>
        <p:nvSpPr>
          <p:cNvPr id="8" name="Fußzeilenplatzhalter 7"/>
          <p:cNvSpPr>
            <a:spLocks noGrp="1"/>
          </p:cNvSpPr>
          <p:nvPr>
            <p:ph type="ftr" sz="quarter" idx="17"/>
          </p:nvPr>
        </p:nvSpPr>
        <p:spPr/>
        <p:txBody>
          <a:bodyPr/>
          <a:lstStyle/>
          <a:p>
            <a:r>
              <a:rPr lang="de-DE" smtClean="0"/>
              <a:t>Dr. rer. nat. Erika Mustermann (TUM) | kann beliebig erweitert werden | Infos mit Strich trennen</a:t>
            </a:r>
            <a:endParaRPr lang="en-US" dirty="0" smtClean="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smtClean="0"/>
              <a:t>Titel durch Klicken bearbeiten</a:t>
            </a:r>
            <a:endParaRPr lang="de-DE" noProof="0" dirty="0"/>
          </a:p>
        </p:txBody>
      </p:sp>
    </p:spTree>
    <p:extLst>
      <p:ext uri="{BB962C8B-B14F-4D97-AF65-F5344CB8AC3E}">
        <p14:creationId xmlns:p14="http://schemas.microsoft.com/office/powerpoint/2010/main" val="34629014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Zwei Inhalte + Text">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smtClean="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noProof="0" smtClean="0"/>
              <a:t>Dr. rer. nat. Erika Mustermann (TUM) | kann beliebig erweitert werden | Infos mit Strich trennen</a:t>
            </a:r>
          </a:p>
        </p:txBody>
      </p:sp>
      <p:sp>
        <p:nvSpPr>
          <p:cNvPr id="8" name="Inhaltsplatzhalter 9"/>
          <p:cNvSpPr>
            <a:spLocks noGrp="1"/>
          </p:cNvSpPr>
          <p:nvPr>
            <p:ph sz="quarter" idx="18"/>
          </p:nvPr>
        </p:nvSpPr>
        <p:spPr>
          <a:xfrm>
            <a:off x="316992" y="2484000"/>
            <a:ext cx="4242816" cy="3974655"/>
          </a:xfrm>
          <a:prstGeom prst="rect">
            <a:avLst/>
          </a:prstGeom>
        </p:spPr>
        <p:txBody>
          <a:bodyPr lIns="0" rIns="0"/>
          <a:lstStyle>
            <a:lvl1pPr>
              <a:defRPr lang="de-DE" sz="1600" kern="1200" noProof="0" dirty="0" smtClean="0">
                <a:solidFill>
                  <a:schemeClr val="tx1"/>
                </a:solidFill>
                <a:latin typeface="+mn-lt"/>
                <a:ea typeface="+mn-ea"/>
                <a:cs typeface="+mn-cs"/>
              </a:defRPr>
            </a:lvl1pPr>
            <a:lvl2pPr>
              <a:defRPr/>
            </a:lvl2pPr>
            <a:lvl3pPr>
              <a:defRPr sz="1600"/>
            </a:lvl3pPr>
          </a:lstStyle>
          <a:p>
            <a:pPr lvl="0"/>
            <a:r>
              <a:rPr lang="de-DE" dirty="0" smtClean="0"/>
              <a:t>Textmasterformate durch Klicken bearbeiten</a:t>
            </a:r>
          </a:p>
          <a:p>
            <a:pPr lvl="1"/>
            <a:r>
              <a:rPr lang="de-DE" dirty="0" smtClean="0"/>
              <a:t>Zweite Ebene</a:t>
            </a:r>
          </a:p>
          <a:p>
            <a:pPr lvl="2"/>
            <a:r>
              <a:rPr lang="de-DE" sz="1600" dirty="0" smtClean="0"/>
              <a:t>Dritte Ebene</a:t>
            </a:r>
            <a:endParaRPr lang="de-DE" dirty="0" smtClean="0"/>
          </a:p>
        </p:txBody>
      </p:sp>
      <p:sp>
        <p:nvSpPr>
          <p:cNvPr id="11" name="Bildplatzhalter 2"/>
          <p:cNvSpPr>
            <a:spLocks noGrp="1"/>
          </p:cNvSpPr>
          <p:nvPr>
            <p:ph type="pic" sz="quarter" idx="14" hasCustomPrompt="1"/>
          </p:nvPr>
        </p:nvSpPr>
        <p:spPr>
          <a:xfrm>
            <a:off x="4584192" y="2484120"/>
            <a:ext cx="4244400" cy="3974400"/>
          </a:xfrm>
          <a:prstGeom prst="rect">
            <a:avLst/>
          </a:prstGeom>
        </p:spPr>
        <p:txBody>
          <a:bodyPr/>
          <a:lstStyle>
            <a:lvl1pPr>
              <a:lnSpc>
                <a:spcPct val="114000"/>
              </a:lnSpc>
              <a:defRPr/>
            </a:lvl1pPr>
          </a:lstStyle>
          <a:p>
            <a:endParaRPr lang="de-DE" dirty="0"/>
          </a:p>
        </p:txBody>
      </p:sp>
      <p:sp>
        <p:nvSpPr>
          <p:cNvPr id="10"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smtClean="0"/>
              <a:t>Titel durch Klicken bearbeiten</a:t>
            </a:r>
            <a:endParaRPr lang="de-DE" noProof="0" dirty="0"/>
          </a:p>
        </p:txBody>
      </p:sp>
    </p:spTree>
    <p:extLst>
      <p:ext uri="{BB962C8B-B14F-4D97-AF65-F5344CB8AC3E}">
        <p14:creationId xmlns:p14="http://schemas.microsoft.com/office/powerpoint/2010/main" val="111150819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wei Inhalte + Text (Hintergrund)">
    <p:spTree>
      <p:nvGrpSpPr>
        <p:cNvPr id="1" name=""/>
        <p:cNvGrpSpPr/>
        <p:nvPr/>
      </p:nvGrpSpPr>
      <p:grpSpPr>
        <a:xfrm>
          <a:off x="0" y="0"/>
          <a:ext cx="0" cy="0"/>
          <a:chOff x="0" y="0"/>
          <a:chExt cx="0" cy="0"/>
        </a:xfrm>
      </p:grpSpPr>
      <p:sp>
        <p:nvSpPr>
          <p:cNvPr id="9" name="Rechteck 8"/>
          <p:cNvSpPr/>
          <p:nvPr userDrawn="1"/>
        </p:nvSpPr>
        <p:spPr bwMode="auto">
          <a:xfrm>
            <a:off x="0" y="2477139"/>
            <a:ext cx="9144000" cy="4380861"/>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hangingPunct="0"/>
            <a:endParaRPr lang="de-DE" sz="1000">
              <a:latin typeface="Arial" pitchFamily="34" charset="0"/>
            </a:endParaRPr>
          </a:p>
        </p:txBody>
      </p:sp>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smtClean="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de-DE" noProof="0" smtClean="0"/>
              <a:t>Dr. rer. nat. Erika Mustermann (TUM) | kann beliebig erweitert werden | Infos mit Strich trennen</a:t>
            </a:r>
          </a:p>
        </p:txBody>
      </p:sp>
      <p:sp>
        <p:nvSpPr>
          <p:cNvPr id="8" name="Inhaltsplatzhalter 9"/>
          <p:cNvSpPr>
            <a:spLocks noGrp="1"/>
          </p:cNvSpPr>
          <p:nvPr>
            <p:ph sz="quarter" idx="18"/>
          </p:nvPr>
        </p:nvSpPr>
        <p:spPr>
          <a:xfrm>
            <a:off x="316992" y="2484000"/>
            <a:ext cx="4242816" cy="3974655"/>
          </a:xfrm>
          <a:prstGeom prst="rect">
            <a:avLst/>
          </a:prstGeom>
        </p:spPr>
        <p:txBody>
          <a:bodyPr lIns="0" rIns="0"/>
          <a:lstStyle>
            <a:lvl1pPr>
              <a:defRPr lang="de-DE" sz="1600" kern="1200" noProof="0" dirty="0" smtClean="0">
                <a:solidFill>
                  <a:schemeClr val="tx1"/>
                </a:solidFill>
                <a:latin typeface="+mn-lt"/>
                <a:ea typeface="+mn-ea"/>
                <a:cs typeface="+mn-cs"/>
              </a:defRPr>
            </a:lvl1pPr>
            <a:lvl2pPr>
              <a:defRPr/>
            </a:lvl2pPr>
            <a:lvl3pPr>
              <a:defRPr sz="1600" baseline="0"/>
            </a:lvl3pPr>
          </a:lstStyle>
          <a:p>
            <a:pPr lvl="0"/>
            <a:r>
              <a:rPr lang="de-DE" dirty="0" smtClean="0"/>
              <a:t>Textmasterformate durch Klicken bearbeiten</a:t>
            </a:r>
          </a:p>
          <a:p>
            <a:pPr lvl="1"/>
            <a:r>
              <a:rPr lang="de-DE" dirty="0" smtClean="0"/>
              <a:t>Zweite Ebene</a:t>
            </a:r>
          </a:p>
          <a:p>
            <a:pPr lvl="2"/>
            <a:r>
              <a:rPr lang="de-DE" sz="1600" dirty="0" smtClean="0"/>
              <a:t>Dritte Ebene</a:t>
            </a:r>
            <a:endParaRPr lang="de-DE" dirty="0" smtClean="0"/>
          </a:p>
        </p:txBody>
      </p:sp>
      <p:sp>
        <p:nvSpPr>
          <p:cNvPr id="11" name="Bildplatzhalter 2"/>
          <p:cNvSpPr>
            <a:spLocks noGrp="1"/>
          </p:cNvSpPr>
          <p:nvPr>
            <p:ph type="pic" sz="quarter" idx="14" hasCustomPrompt="1"/>
          </p:nvPr>
        </p:nvSpPr>
        <p:spPr>
          <a:xfrm>
            <a:off x="4584192" y="2484120"/>
            <a:ext cx="4244400" cy="3974400"/>
          </a:xfrm>
          <a:prstGeom prst="rect">
            <a:avLst/>
          </a:prstGeom>
        </p:spPr>
        <p:txBody>
          <a:bodyPr/>
          <a:lstStyle>
            <a:lvl1pPr>
              <a:lnSpc>
                <a:spcPct val="114000"/>
              </a:lnSpc>
              <a:defRPr/>
            </a:lvl1pPr>
          </a:lstStyle>
          <a:p>
            <a:endParaRPr lang="de-DE" dirty="0"/>
          </a:p>
        </p:txBody>
      </p:sp>
      <p:sp>
        <p:nvSpPr>
          <p:cNvPr id="10"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smtClean="0"/>
              <a:t>Titel durch Klicken bearbeiten</a:t>
            </a:r>
            <a:endParaRPr lang="de-DE" noProof="0" dirty="0"/>
          </a:p>
        </p:txBody>
      </p:sp>
    </p:spTree>
    <p:extLst>
      <p:ext uri="{BB962C8B-B14F-4D97-AF65-F5344CB8AC3E}">
        <p14:creationId xmlns:p14="http://schemas.microsoft.com/office/powerpoint/2010/main" val="11115081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3.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10" Type="http://schemas.openxmlformats.org/officeDocument/2006/relationships/image" Target="../media/image1.wmf"/><Relationship Id="rId4" Type="http://schemas.openxmlformats.org/officeDocument/2006/relationships/slideLayout" Target="../slideLayouts/slideLayout7.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5.xml"/><Relationship Id="rId1" Type="http://schemas.openxmlformats.org/officeDocument/2006/relationships/slideLayout" Target="../slideLayouts/slideLayout12.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6.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Bild 8" descr="20150416 tum logo blau png final.png"/>
          <p:cNvPicPr>
            <a:picLocks noChangeAspect="1"/>
          </p:cNvPicPr>
          <p:nvPr/>
        </p:nvPicPr>
        <p:blipFill>
          <a:blip r:embed="rId3"/>
          <a:stretch>
            <a:fillRect/>
          </a:stretch>
        </p:blipFill>
        <p:spPr>
          <a:xfrm>
            <a:off x="8218411" y="324685"/>
            <a:ext cx="608352" cy="320400"/>
          </a:xfrm>
          <a:prstGeom prst="rect">
            <a:avLst/>
          </a:prstGeom>
        </p:spPr>
      </p:pic>
      <p:sp>
        <p:nvSpPr>
          <p:cNvPr id="10" name="Fußzeilenplatzhalter 3"/>
          <p:cNvSpPr>
            <a:spLocks noGrp="1"/>
          </p:cNvSpPr>
          <p:nvPr>
            <p:ph type="ftr" sz="quarter" idx="3"/>
          </p:nvPr>
        </p:nvSpPr>
        <p:spPr>
          <a:xfrm>
            <a:off x="311162" y="6473313"/>
            <a:ext cx="7829538" cy="384687"/>
          </a:xfrm>
          <a:prstGeom prst="rect">
            <a:avLst/>
          </a:prstGeom>
        </p:spPr>
        <p:txBody>
          <a:bodyPr vert="horz" lIns="0" tIns="45720" rIns="0" bIns="45720" rtlCol="0" anchor="ctr"/>
          <a:lstStyle>
            <a:lvl1pPr algn="l">
              <a:defRPr sz="1200">
                <a:solidFill>
                  <a:schemeClr val="tx1"/>
                </a:solidFill>
              </a:defRPr>
            </a:lvl1pPr>
          </a:lstStyle>
          <a:p>
            <a:r>
              <a:rPr lang="de-DE" smtClean="0"/>
              <a:t>Dr. rer. nat. Erika Mustermann (TUM) | kann beliebig erweitert werden | Infos mit Strich trennen</a:t>
            </a:r>
            <a:endParaRPr lang="en-US" dirty="0" smtClean="0"/>
          </a:p>
        </p:txBody>
      </p:sp>
      <p:sp>
        <p:nvSpPr>
          <p:cNvPr id="11"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smtClean="0"/>
              <a:pPr/>
              <a:t>‹Nr.›</a:t>
            </a:fld>
            <a:endParaRPr lang="de-DE" dirty="0"/>
          </a:p>
        </p:txBody>
      </p:sp>
    </p:spTree>
  </p:cSld>
  <p:clrMap bg1="lt1" tx1="dk1" bg2="lt2" tx2="dk2" accent1="accent1" accent2="accent2" accent3="accent3" accent4="accent4" accent5="accent5" accent6="accent6" hlink="hlink" folHlink="folHlink"/>
  <p:sldLayoutIdLst>
    <p:sldLayoutId id="2147483664" r:id="rId1"/>
  </p:sldLayoutIdLst>
  <p:timing>
    <p:tnLst>
      <p:par>
        <p:cTn id="1" dur="indefinite" restart="never" nodeType="tmRoot"/>
      </p:par>
    </p:tnLst>
  </p:timing>
  <p:hf hdr="0" dt="0"/>
  <p:txStyles>
    <p:titleStyle>
      <a:lvl1pPr algn="l" rtl="0" eaLnBrk="1" fontAlgn="base" hangingPunct="1">
        <a:lnSpc>
          <a:spcPct val="125000"/>
        </a:lnSpc>
        <a:spcBef>
          <a:spcPct val="0"/>
        </a:spcBef>
        <a:spcAft>
          <a:spcPct val="0"/>
        </a:spcAft>
        <a:defRPr sz="2200" b="0" kern="120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p:titleStyle>
    <p:bodyStyle>
      <a:lvl1pPr algn="l" rtl="0" eaLnBrk="1" fontAlgn="base" hangingPunct="1">
        <a:lnSpc>
          <a:spcPct val="100000"/>
        </a:lnSpc>
        <a:spcBef>
          <a:spcPct val="0"/>
        </a:spcBef>
        <a:spcAft>
          <a:spcPct val="0"/>
        </a:spcAft>
        <a:defRPr sz="1600" kern="1200">
          <a:solidFill>
            <a:schemeClr val="tx1"/>
          </a:solidFill>
          <a:latin typeface="+mn-lt"/>
          <a:ea typeface="+mn-ea"/>
          <a:cs typeface="+mn-cs"/>
        </a:defRPr>
      </a:lvl1pPr>
      <a:lvl2pPr marL="176213" indent="-176213" algn="l" rtl="0" eaLnBrk="1" fontAlgn="base" hangingPunct="1">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Textfeld 22"/>
          <p:cNvSpPr txBox="1"/>
          <p:nvPr/>
        </p:nvSpPr>
        <p:spPr>
          <a:xfrm>
            <a:off x="7713330" y="6563283"/>
            <a:ext cx="1115376" cy="193002"/>
          </a:xfrm>
          <a:prstGeom prst="rect">
            <a:avLst/>
          </a:prstGeom>
        </p:spPr>
        <p:txBody>
          <a:bodyPr wrap="square" lIns="0" tIns="0" rIns="0" bIns="0" rtlCol="0" anchor="b" anchorCtr="0">
            <a:spAutoFit/>
          </a:bodyPr>
          <a:lstStyle/>
          <a:p>
            <a:pPr algn="r">
              <a:lnSpc>
                <a:spcPct val="114000"/>
              </a:lnSpc>
            </a:pPr>
            <a:fld id="{C51078C5-4710-4254-8001-F1C0900803FD}" type="slidenum">
              <a:rPr lang="de-DE" sz="1200" smtClean="0">
                <a:latin typeface="+mn-lt"/>
                <a:cs typeface="Arial" pitchFamily="34" charset="0"/>
              </a:rPr>
              <a:pPr algn="r">
                <a:lnSpc>
                  <a:spcPct val="114000"/>
                </a:lnSpc>
              </a:pPr>
              <a:t>‹Nr.›</a:t>
            </a:fld>
            <a:endParaRPr lang="de-DE" sz="1200" dirty="0" smtClean="0">
              <a:latin typeface="+mn-lt"/>
              <a:cs typeface="Arial" pitchFamily="34" charset="0"/>
            </a:endParaRPr>
          </a:p>
        </p:txBody>
      </p:sp>
      <p:pic>
        <p:nvPicPr>
          <p:cNvPr id="5" name="Bild 4" descr="Fahnen_HG.jpg"/>
          <p:cNvPicPr>
            <a:picLocks noChangeAspect="1"/>
          </p:cNvPicPr>
          <p:nvPr/>
        </p:nvPicPr>
        <p:blipFill>
          <a:blip r:embed="rId3" cstate="screen"/>
          <a:srcRect/>
          <a:stretch>
            <a:fillRect/>
          </a:stretch>
        </p:blipFill>
        <p:spPr>
          <a:xfrm>
            <a:off x="-42532" y="0"/>
            <a:ext cx="9185031" cy="6858000"/>
          </a:xfrm>
          <a:prstGeom prst="rect">
            <a:avLst/>
          </a:prstGeom>
        </p:spPr>
      </p:pic>
      <p:pic>
        <p:nvPicPr>
          <p:cNvPr id="7" name="Bild 6" descr="20150416 tum logo blau png final.png"/>
          <p:cNvPicPr>
            <a:picLocks noChangeAspect="1"/>
          </p:cNvPicPr>
          <p:nvPr/>
        </p:nvPicPr>
        <p:blipFill>
          <a:blip r:embed="rId4"/>
          <a:stretch>
            <a:fillRect/>
          </a:stretch>
        </p:blipFill>
        <p:spPr>
          <a:xfrm>
            <a:off x="8222627" y="324650"/>
            <a:ext cx="599722" cy="320400"/>
          </a:xfrm>
          <a:prstGeom prst="rect">
            <a:avLst/>
          </a:prstGeom>
        </p:spPr>
      </p:pic>
      <p:sp>
        <p:nvSpPr>
          <p:cNvPr id="8"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noProof="0" smtClean="0"/>
              <a:pPr/>
              <a:t>‹Nr.›</a:t>
            </a:fld>
            <a:endParaRPr lang="de-DE" noProof="0"/>
          </a:p>
        </p:txBody>
      </p:sp>
      <p:sp>
        <p:nvSpPr>
          <p:cNvPr id="10"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bg1"/>
                </a:solidFill>
              </a:defRPr>
            </a:lvl1pPr>
          </a:lstStyle>
          <a:p>
            <a:r>
              <a:rPr lang="de-DE" smtClean="0"/>
              <a:t>Dr. rer. nat. Erika Mustermann (TUM) | kann beliebig erweitert werden | Infos mit Strich trennen</a:t>
            </a:r>
            <a:endParaRPr lang="en-US" dirty="0" smtClean="0"/>
          </a:p>
        </p:txBody>
      </p:sp>
    </p:spTree>
  </p:cSld>
  <p:clrMap bg1="lt1" tx1="dk1" bg2="lt2" tx2="dk2" accent1="accent1" accent2="accent2" accent3="accent3" accent4="accent4" accent5="accent5" accent6="accent6" hlink="hlink" folHlink="folHlink"/>
  <p:sldLayoutIdLst>
    <p:sldLayoutId id="2147483669" r:id="rId1"/>
  </p:sldLayoutIdLst>
  <p:timing>
    <p:tnLst>
      <p:par>
        <p:cTn id="1" dur="indefinite" restart="never" nodeType="tmRoot"/>
      </p:par>
    </p:tnLst>
  </p:timing>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smtClean="0"/>
              <a:pPr/>
              <a:t>‹Nr.›</a:t>
            </a:fld>
            <a:endParaRPr lang="de-DE" dirty="0"/>
          </a:p>
        </p:txBody>
      </p:sp>
      <p:sp>
        <p:nvSpPr>
          <p:cNvPr id="10"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tx1"/>
                </a:solidFill>
              </a:defRPr>
            </a:lvl1pPr>
          </a:lstStyle>
          <a:p>
            <a:r>
              <a:rPr lang="de-DE" smtClean="0"/>
              <a:t>Dr. rer. nat. Erika Mustermann (TUM) | kann beliebig erweitert werden | Infos mit Strich trennen</a:t>
            </a:r>
            <a:endParaRPr lang="en-US" dirty="0" smtClean="0"/>
          </a:p>
        </p:txBody>
      </p:sp>
      <p:pic>
        <p:nvPicPr>
          <p:cNvPr id="7" name="Bild 6" descr="20150416 tum logo blau png final.png"/>
          <p:cNvPicPr>
            <a:picLocks noChangeAspect="1"/>
          </p:cNvPicPr>
          <p:nvPr/>
        </p:nvPicPr>
        <p:blipFill>
          <a:blip r:embed="rId3"/>
          <a:stretch>
            <a:fillRect/>
          </a:stretch>
        </p:blipFill>
        <p:spPr>
          <a:xfrm>
            <a:off x="8218411" y="324685"/>
            <a:ext cx="608352" cy="320400"/>
          </a:xfrm>
          <a:prstGeom prst="rect">
            <a:avLst/>
          </a:prstGeom>
        </p:spPr>
      </p:pic>
      <p:sp>
        <p:nvSpPr>
          <p:cNvPr id="11" name="Textfeld 10"/>
          <p:cNvSpPr txBox="1"/>
          <p:nvPr/>
        </p:nvSpPr>
        <p:spPr>
          <a:xfrm>
            <a:off x="320401" y="314325"/>
            <a:ext cx="7699650" cy="348403"/>
          </a:xfrm>
          <a:prstGeom prst="rect">
            <a:avLst/>
          </a:prstGeom>
          <a:noFill/>
        </p:spPr>
        <p:txBody>
          <a:bodyPr wrap="square" lIns="0" tIns="0" rIns="0" bIns="0" rtlCol="0">
            <a:spAutoFit/>
          </a:bodyPr>
          <a:lstStyle/>
          <a:p>
            <a:pPr>
              <a:lnSpc>
                <a:spcPct val="94000"/>
              </a:lnSpc>
              <a:tabLst/>
            </a:pPr>
            <a:r>
              <a:rPr lang="en-US" sz="800" dirty="0" smtClean="0">
                <a:solidFill>
                  <a:schemeClr val="tx2"/>
                </a:solidFill>
                <a:latin typeface="+mn-lt"/>
              </a:rPr>
              <a:t>Decision Sciences &amp; Systems (DSS)</a:t>
            </a:r>
          </a:p>
          <a:p>
            <a:pPr>
              <a:lnSpc>
                <a:spcPct val="94000"/>
              </a:lnSpc>
              <a:tabLst/>
            </a:pPr>
            <a:r>
              <a:rPr lang="en-US" sz="800" dirty="0" smtClean="0">
                <a:solidFill>
                  <a:schemeClr val="tx2"/>
                </a:solidFill>
                <a:latin typeface="+mn-lt"/>
              </a:rPr>
              <a:t>Department of Informatics (I18)</a:t>
            </a:r>
          </a:p>
          <a:p>
            <a:pPr>
              <a:lnSpc>
                <a:spcPct val="94000"/>
              </a:lnSpc>
              <a:tabLst/>
            </a:pPr>
            <a:r>
              <a:rPr lang="en-US" sz="800" dirty="0" smtClean="0">
                <a:solidFill>
                  <a:schemeClr val="tx2"/>
                </a:solidFill>
                <a:latin typeface="+mn-lt"/>
              </a:rPr>
              <a:t>Technical University of Munich</a:t>
            </a:r>
          </a:p>
        </p:txBody>
      </p:sp>
    </p:spTree>
  </p:cSld>
  <p:clrMap bg1="lt1" tx1="dk1" bg2="lt2" tx2="dk2" accent1="accent1" accent2="accent2" accent3="accent3" accent4="accent4" accent5="accent5" accent6="accent6" hlink="hlink" folHlink="folHlink"/>
  <p:sldLayoutIdLst>
    <p:sldLayoutId id="2147483675" r:id="rId1"/>
  </p:sldLayoutIdLst>
  <p:timing>
    <p:tnLst>
      <p:par>
        <p:cTn id="1" dur="indefinite" restart="never" nodeType="tmRoot"/>
      </p:par>
    </p:tnLst>
  </p:timing>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Bild 2" descr="20150416 tum logo blau png final.png"/>
          <p:cNvPicPr>
            <a:picLocks noChangeAspect="1"/>
          </p:cNvPicPr>
          <p:nvPr/>
        </p:nvPicPr>
        <p:blipFill>
          <a:blip r:embed="rId10"/>
          <a:stretch>
            <a:fillRect/>
          </a:stretch>
        </p:blipFill>
        <p:spPr>
          <a:xfrm>
            <a:off x="8218411" y="324685"/>
            <a:ext cx="608352" cy="320400"/>
          </a:xfrm>
          <a:prstGeom prst="rect">
            <a:avLst/>
          </a:prstGeom>
        </p:spPr>
      </p:pic>
      <p:sp>
        <p:nvSpPr>
          <p:cNvPr id="5" name="Foliennummernplatzhalter 4"/>
          <p:cNvSpPr>
            <a:spLocks noGrp="1"/>
          </p:cNvSpPr>
          <p:nvPr>
            <p:ph type="sldNum" sz="quarter" idx="4"/>
          </p:nvPr>
        </p:nvSpPr>
        <p:spPr>
          <a:xfrm>
            <a:off x="6774934" y="6473313"/>
            <a:ext cx="2052074"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smtClean="0"/>
              <a:pPr/>
              <a:t>‹Nr.›</a:t>
            </a:fld>
            <a:endParaRPr lang="de-DE" dirty="0"/>
          </a:p>
        </p:txBody>
      </p:sp>
      <p:sp>
        <p:nvSpPr>
          <p:cNvPr id="6"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tx1"/>
                </a:solidFill>
              </a:defRPr>
            </a:lvl1pPr>
          </a:lstStyle>
          <a:p>
            <a:r>
              <a:rPr lang="de-DE" smtClean="0"/>
              <a:t>Dr. rer. nat. Erika Mustermann (TUM) | kann beliebig erweitert werden | Infos mit Strich trennen</a:t>
            </a:r>
            <a:endParaRPr lang="en-US" dirty="0" smtClean="0"/>
          </a:p>
        </p:txBody>
      </p:sp>
    </p:spTree>
  </p:cSld>
  <p:clrMap bg1="lt1" tx1="dk1" bg2="lt2" tx2="dk2" accent1="accent1" accent2="accent2" accent3="accent3" accent4="accent4" accent5="accent5" accent6="accent6" hlink="hlink" folHlink="folHlink"/>
  <p:sldLayoutIdLst>
    <p:sldLayoutId id="2147483662" r:id="rId1"/>
    <p:sldLayoutId id="2147483654" r:id="rId2"/>
    <p:sldLayoutId id="2147483704" r:id="rId3"/>
    <p:sldLayoutId id="2147483657" r:id="rId4"/>
    <p:sldLayoutId id="2147483711" r:id="rId5"/>
    <p:sldLayoutId id="2147483703" r:id="rId6"/>
    <p:sldLayoutId id="2147483653" r:id="rId7"/>
    <p:sldLayoutId id="2147483656" r:id="rId8"/>
  </p:sldLayoutIdLst>
  <p:timing>
    <p:tnLst>
      <p:par>
        <p:cTn id="1" dur="indefinite" restart="never" nodeType="tmRoot"/>
      </p:par>
    </p:tnLst>
  </p:timing>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hteck 5"/>
          <p:cNvSpPr/>
          <p:nvPr/>
        </p:nvSpPr>
        <p:spPr bwMode="hidden">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p>
        </p:txBody>
      </p:sp>
      <p:pic>
        <p:nvPicPr>
          <p:cNvPr id="4" name="Bild 3" descr="20150416 tum logo blau png final.png"/>
          <p:cNvPicPr>
            <a:picLocks noChangeAspect="1"/>
          </p:cNvPicPr>
          <p:nvPr/>
        </p:nvPicPr>
        <p:blipFill>
          <a:blip r:embed="rId3"/>
          <a:stretch>
            <a:fillRect/>
          </a:stretch>
        </p:blipFill>
        <p:spPr bwMode="black">
          <a:xfrm>
            <a:off x="8222628" y="324650"/>
            <a:ext cx="599723" cy="320400"/>
          </a:xfrm>
          <a:prstGeom prst="rect">
            <a:avLst/>
          </a:prstGeom>
        </p:spPr>
      </p:pic>
      <p:sp>
        <p:nvSpPr>
          <p:cNvPr id="7"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bg1"/>
                </a:solidFill>
              </a:defRPr>
            </a:lvl1pPr>
          </a:lstStyle>
          <a:p>
            <a:fld id="{CE58CB1E-F828-4F11-99E0-327109AF9DA4}" type="slidenum">
              <a:rPr lang="de-DE" smtClean="0"/>
              <a:pPr/>
              <a:t>‹Nr.›</a:t>
            </a:fld>
            <a:endParaRPr lang="de-DE" dirty="0"/>
          </a:p>
        </p:txBody>
      </p:sp>
      <p:sp>
        <p:nvSpPr>
          <p:cNvPr id="8"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bg1"/>
                </a:solidFill>
              </a:defRPr>
            </a:lvl1pPr>
          </a:lstStyle>
          <a:p>
            <a:r>
              <a:rPr lang="de-DE" smtClean="0"/>
              <a:t>Dr. rer. nat. Erika Mustermann (TUM) | kann beliebig erweitert werden | Infos mit Strich trennen</a:t>
            </a:r>
            <a:endParaRPr lang="en-US" dirty="0" smtClean="0"/>
          </a:p>
        </p:txBody>
      </p:sp>
    </p:spTree>
  </p:cSld>
  <p:clrMap bg1="lt1" tx1="dk1" bg2="lt2" tx2="dk2" accent1="accent1" accent2="accent2" accent3="accent3" accent4="accent4" accent5="accent5" accent6="accent6" hlink="hlink" folHlink="folHlink"/>
  <p:sldLayoutIdLst>
    <p:sldLayoutId id="2147483685" r:id="rId1"/>
  </p:sldLayoutIdLst>
  <p:timing>
    <p:tnLst>
      <p:par>
        <p:cTn id="1" dur="indefinite" restart="never" nodeType="tmRoot"/>
      </p:par>
    </p:tnLst>
  </p:timing>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eck 6"/>
          <p:cNvSpPr/>
          <p:nvPr/>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solidFill>
                <a:schemeClr val="bg1"/>
              </a:solidFill>
            </a:endParaRPr>
          </a:p>
        </p:txBody>
      </p:sp>
      <p:pic>
        <p:nvPicPr>
          <p:cNvPr id="4" name="Bild 3" descr="20150416 tum logo blau png final.png"/>
          <p:cNvPicPr>
            <a:picLocks noChangeAspect="1"/>
          </p:cNvPicPr>
          <p:nvPr/>
        </p:nvPicPr>
        <p:blipFill>
          <a:blip r:embed="rId3"/>
          <a:stretch>
            <a:fillRect/>
          </a:stretch>
        </p:blipFill>
        <p:spPr bwMode="black">
          <a:xfrm>
            <a:off x="8222627" y="324650"/>
            <a:ext cx="599722" cy="320400"/>
          </a:xfrm>
          <a:prstGeom prst="rect">
            <a:avLst/>
          </a:prstGeom>
        </p:spPr>
      </p:pic>
      <p:sp>
        <p:nvSpPr>
          <p:cNvPr id="9"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bg1"/>
                </a:solidFill>
              </a:defRPr>
            </a:lvl1pPr>
          </a:lstStyle>
          <a:p>
            <a:fld id="{CE58CB1E-F828-4F11-99E0-327109AF9DA4}" type="slidenum">
              <a:rPr lang="de-DE" smtClean="0"/>
              <a:pPr/>
              <a:t>‹Nr.›</a:t>
            </a:fld>
            <a:endParaRPr lang="de-DE" dirty="0"/>
          </a:p>
        </p:txBody>
      </p:sp>
      <p:sp>
        <p:nvSpPr>
          <p:cNvPr id="10"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bg1"/>
                </a:solidFill>
              </a:defRPr>
            </a:lvl1pPr>
          </a:lstStyle>
          <a:p>
            <a:r>
              <a:rPr lang="de-DE" smtClean="0"/>
              <a:t>Dr. rer. nat. Erika Mustermann (TUM) | kann beliebig erweitert werden | Infos mit Strich trennen</a:t>
            </a:r>
            <a:endParaRPr lang="en-US" dirty="0" smtClean="0"/>
          </a:p>
        </p:txBody>
      </p:sp>
    </p:spTree>
  </p:cSld>
  <p:clrMap bg1="lt1" tx1="dk1" bg2="lt2" tx2="dk2" accent1="accent1" accent2="accent2" accent3="accent3" accent4="accent4" accent5="accent5" accent6="accent6" hlink="hlink" folHlink="folHlink"/>
  <p:sldLayoutIdLst>
    <p:sldLayoutId id="2147483698" r:id="rId1"/>
  </p:sldLayoutIdLst>
  <p:timing>
    <p:tnLst>
      <p:par>
        <p:cTn id="1" dur="indefinite" restart="never" nodeType="tmRoot"/>
      </p:par>
    </p:tnLst>
  </p:timing>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319090" y="994334"/>
            <a:ext cx="8508999" cy="410369"/>
          </a:xfrm>
        </p:spPr>
        <p:txBody>
          <a:bodyPr/>
          <a:lstStyle/>
          <a:p>
            <a:r>
              <a:rPr lang="de-DE" dirty="0" smtClean="0"/>
              <a:t>Title: </a:t>
            </a:r>
            <a:r>
              <a:rPr lang="de-DE" sz="3200" dirty="0" err="1" smtClean="0"/>
              <a:t>Subtitle</a:t>
            </a:r>
            <a:endParaRPr lang="de-DE" dirty="0"/>
          </a:p>
        </p:txBody>
      </p:sp>
      <p:sp>
        <p:nvSpPr>
          <p:cNvPr id="11" name="Rectangle 2" descr="Rectangle: Click to edit Master text styles&#10;Second level&#10;Third level&#10;Fourth level&#10;Fifth level"/>
          <p:cNvSpPr>
            <a:spLocks noGrp="1" noChangeArrowheads="1"/>
          </p:cNvSpPr>
          <p:nvPr>
            <p:ph idx="10"/>
          </p:nvPr>
        </p:nvSpPr>
        <p:spPr>
          <a:xfrm>
            <a:off x="319090" y="1764000"/>
            <a:ext cx="8508999" cy="2936180"/>
          </a:xfrm>
        </p:spPr>
        <p:txBody>
          <a:bodyPr/>
          <a:lstStyle/>
          <a:p>
            <a:pPr eaLnBrk="1" hangingPunct="1">
              <a:lnSpc>
                <a:spcPct val="80000"/>
              </a:lnSpc>
              <a:buFont typeface="Wingdings" charset="2"/>
              <a:buNone/>
            </a:pPr>
            <a:endParaRPr lang="de-DE" sz="2400" dirty="0" smtClean="0">
              <a:latin typeface="Univers" pitchFamily="34" charset="0"/>
            </a:endParaRPr>
          </a:p>
          <a:p>
            <a:pPr eaLnBrk="1" hangingPunct="1">
              <a:lnSpc>
                <a:spcPct val="80000"/>
              </a:lnSpc>
              <a:buFont typeface="Wingdings" charset="2"/>
              <a:buNone/>
            </a:pPr>
            <a:endParaRPr lang="de-DE" sz="2400" dirty="0" smtClean="0">
              <a:latin typeface="Univers" pitchFamily="34" charset="0"/>
            </a:endParaRPr>
          </a:p>
          <a:p>
            <a:pPr lvl="0"/>
            <a:r>
              <a:rPr lang="de-DE" sz="2200" dirty="0" smtClean="0">
                <a:solidFill>
                  <a:prstClr val="black"/>
                </a:solidFill>
              </a:rPr>
              <a:t>Prof. </a:t>
            </a:r>
            <a:r>
              <a:rPr lang="de-DE" sz="2200" dirty="0">
                <a:solidFill>
                  <a:prstClr val="black"/>
                </a:solidFill>
              </a:rPr>
              <a:t>B</a:t>
            </a:r>
            <a:r>
              <a:rPr lang="de-DE" sz="2200" dirty="0" smtClean="0">
                <a:solidFill>
                  <a:prstClr val="black"/>
                </a:solidFill>
              </a:rPr>
              <a:t>ichler</a:t>
            </a:r>
            <a:endParaRPr lang="de-DE" sz="2200" dirty="0">
              <a:solidFill>
                <a:prstClr val="black"/>
              </a:solidFill>
            </a:endParaRPr>
          </a:p>
          <a:p>
            <a:r>
              <a:rPr lang="de-DE" sz="2200" dirty="0" err="1">
                <a:solidFill>
                  <a:prstClr val="black"/>
                </a:solidFill>
              </a:rPr>
              <a:t>Decision</a:t>
            </a:r>
            <a:r>
              <a:rPr lang="de-DE" sz="2200" dirty="0">
                <a:solidFill>
                  <a:prstClr val="black"/>
                </a:solidFill>
              </a:rPr>
              <a:t> </a:t>
            </a:r>
            <a:r>
              <a:rPr lang="de-DE" sz="2200" dirty="0" err="1">
                <a:solidFill>
                  <a:prstClr val="black"/>
                </a:solidFill>
              </a:rPr>
              <a:t>Sciences</a:t>
            </a:r>
            <a:r>
              <a:rPr lang="de-DE" sz="2200" dirty="0">
                <a:solidFill>
                  <a:prstClr val="black"/>
                </a:solidFill>
              </a:rPr>
              <a:t> &amp; Systems</a:t>
            </a:r>
          </a:p>
          <a:p>
            <a:pPr lvl="0"/>
            <a:r>
              <a:rPr lang="de-DE" sz="2200" dirty="0" smtClean="0">
                <a:solidFill>
                  <a:prstClr val="black"/>
                </a:solidFill>
              </a:rPr>
              <a:t>Department </a:t>
            </a:r>
            <a:r>
              <a:rPr lang="de-DE" sz="2200" dirty="0" err="1">
                <a:solidFill>
                  <a:prstClr val="black"/>
                </a:solidFill>
              </a:rPr>
              <a:t>of</a:t>
            </a:r>
            <a:r>
              <a:rPr lang="de-DE" sz="2200" dirty="0">
                <a:solidFill>
                  <a:prstClr val="black"/>
                </a:solidFill>
              </a:rPr>
              <a:t> </a:t>
            </a:r>
            <a:r>
              <a:rPr lang="de-DE" sz="2200" dirty="0" err="1" smtClean="0">
                <a:solidFill>
                  <a:prstClr val="black"/>
                </a:solidFill>
              </a:rPr>
              <a:t>Informatics</a:t>
            </a:r>
            <a:endParaRPr lang="de-DE" sz="2200" dirty="0" smtClean="0">
              <a:solidFill>
                <a:prstClr val="black"/>
              </a:solidFill>
            </a:endParaRPr>
          </a:p>
          <a:p>
            <a:r>
              <a:rPr lang="de-DE" sz="2200" dirty="0">
                <a:solidFill>
                  <a:prstClr val="black"/>
                </a:solidFill>
              </a:rPr>
              <a:t>Technische Universität München</a:t>
            </a:r>
          </a:p>
          <a:p>
            <a:pPr lvl="0"/>
            <a:endParaRPr lang="de-DE" dirty="0" smtClean="0">
              <a:solidFill>
                <a:prstClr val="black"/>
              </a:solidFill>
            </a:endParaRPr>
          </a:p>
          <a:p>
            <a:pPr eaLnBrk="1" hangingPunct="1">
              <a:lnSpc>
                <a:spcPct val="80000"/>
              </a:lnSpc>
              <a:buFont typeface="Wingdings" charset="2"/>
              <a:buNone/>
            </a:pPr>
            <a:endParaRPr lang="de-DE" dirty="0" smtClean="0">
              <a:latin typeface="Univers" pitchFamily="34" charset="0"/>
            </a:endParaRPr>
          </a:p>
          <a:p>
            <a:pPr eaLnBrk="1" hangingPunct="1">
              <a:lnSpc>
                <a:spcPct val="80000"/>
              </a:lnSpc>
              <a:buFont typeface="Wingdings" charset="2"/>
              <a:buNone/>
            </a:pPr>
            <a:endParaRPr lang="de-DE" sz="2400" dirty="0" smtClean="0">
              <a:latin typeface="Univers" pitchFamily="34" charset="0"/>
            </a:endParaRPr>
          </a:p>
          <a:p>
            <a:pPr eaLnBrk="1" hangingPunct="1">
              <a:lnSpc>
                <a:spcPct val="80000"/>
              </a:lnSpc>
              <a:buFont typeface="Wingdings" charset="2"/>
              <a:buNone/>
            </a:pPr>
            <a:endParaRPr lang="de-DE" sz="2400" dirty="0" smtClean="0">
              <a:latin typeface="Univers" pitchFamily="34" charset="0"/>
            </a:endParaRPr>
          </a:p>
          <a:p>
            <a:pPr eaLnBrk="1" hangingPunct="1">
              <a:lnSpc>
                <a:spcPct val="80000"/>
              </a:lnSpc>
              <a:buFont typeface="Wingdings" charset="2"/>
              <a:buNone/>
            </a:pPr>
            <a:endParaRPr lang="de-DE" sz="2400" dirty="0" smtClean="0"/>
          </a:p>
          <a:p>
            <a:pPr eaLnBrk="1" hangingPunct="1">
              <a:lnSpc>
                <a:spcPct val="80000"/>
              </a:lnSpc>
              <a:buFont typeface="Wingdings" charset="2"/>
              <a:buNone/>
            </a:pPr>
            <a:endParaRPr lang="de-DE" sz="2400" dirty="0" smtClean="0"/>
          </a:p>
          <a:p>
            <a:pPr eaLnBrk="1" hangingPunct="1">
              <a:lnSpc>
                <a:spcPct val="80000"/>
              </a:lnSpc>
              <a:buFont typeface="Wingdings" charset="2"/>
              <a:buNone/>
            </a:pPr>
            <a:endParaRPr lang="en-US" sz="1800" dirty="0">
              <a:solidFill>
                <a:srgbClr val="0099CC"/>
              </a:solidFill>
            </a:endParaRPr>
          </a:p>
        </p:txBody>
      </p:sp>
    </p:spTree>
    <p:extLst>
      <p:ext uri="{BB962C8B-B14F-4D97-AF65-F5344CB8AC3E}">
        <p14:creationId xmlns:p14="http://schemas.microsoft.com/office/powerpoint/2010/main" val="21370973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a:t>Kurze und knappe Texte, Fließtexte linksbündig, kein Blocksatz</a:t>
            </a:r>
          </a:p>
          <a:p>
            <a:endParaRPr/>
          </a:p>
          <a:p>
            <a:r>
              <a:rPr/>
              <a:t>Beispiel:</a:t>
            </a:r>
          </a:p>
          <a:p>
            <a:r>
              <a:rPr/>
              <a:t>Tem soluptam, nisi as verum ereprehendam at acculpa quidisq uissit volupta tusdant utem as etur, odi odis es doluptiae dem nimaion con nossinctenis pora quam voloria consenimus blabore everfer epeliquo maio etur</a:t>
            </a:r>
            <a:r>
              <a:rPr smtClean="0"/>
              <a:t>.</a:t>
            </a:r>
            <a:endParaRPr/>
          </a:p>
        </p:txBody>
      </p:sp>
      <p:sp>
        <p:nvSpPr>
          <p:cNvPr id="4" name="Foliennummernplatzhalter 3"/>
          <p:cNvSpPr>
            <a:spLocks noGrp="1"/>
          </p:cNvSpPr>
          <p:nvPr>
            <p:ph type="sldNum" sz="quarter" idx="11"/>
          </p:nvPr>
        </p:nvSpPr>
        <p:spPr/>
        <p:txBody>
          <a:bodyPr/>
          <a:lstStyle/>
          <a:p>
            <a:fld id="{CE58CB1E-F828-4F11-99E0-327109AF9DA4}" type="slidenum">
              <a:rPr lang="de-DE" smtClean="0"/>
              <a:pPr/>
              <a:t>10</a:t>
            </a:fld>
            <a:endParaRPr lang="de-DE" dirty="0"/>
          </a:p>
        </p:txBody>
      </p:sp>
      <p:sp>
        <p:nvSpPr>
          <p:cNvPr id="6"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3" name="Titel 2"/>
          <p:cNvSpPr>
            <a:spLocks noGrp="1"/>
          </p:cNvSpPr>
          <p:nvPr>
            <p:ph type="title"/>
          </p:nvPr>
        </p:nvSpPr>
        <p:spPr>
          <a:prstGeom prst="rect">
            <a:avLst/>
          </a:prstGeom>
        </p:spPr>
        <p:txBody>
          <a:bodyPr/>
          <a:lstStyle/>
          <a:p>
            <a:r>
              <a:rPr dirty="0" smtClean="0"/>
              <a:t>Texte</a:t>
            </a:r>
            <a:endParaRPr lang="de-D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Bei kleinen Aufzählungen auf Aufzählungszeichen verzichten und ggf. zusätzliche Leerzeile</a:t>
            </a:r>
          </a:p>
          <a:p>
            <a:r>
              <a:rPr lang="de-DE" dirty="0" smtClean="0"/>
              <a:t>Nur die wesentlichen Punkte nennen und Themen auf verschiedene Seiten splitten.</a:t>
            </a:r>
          </a:p>
          <a:p>
            <a:endParaRPr lang="de-DE" dirty="0" smtClean="0"/>
          </a:p>
          <a:p>
            <a:r>
              <a:rPr lang="de-DE" dirty="0" smtClean="0"/>
              <a:t>Punkt 1</a:t>
            </a:r>
          </a:p>
          <a:p>
            <a:endParaRPr lang="de-DE" dirty="0" smtClean="0"/>
          </a:p>
          <a:p>
            <a:r>
              <a:rPr lang="de-DE" dirty="0" smtClean="0"/>
              <a:t>Punkt 2</a:t>
            </a:r>
          </a:p>
          <a:p>
            <a:endParaRPr lang="de-DE" dirty="0" smtClean="0"/>
          </a:p>
          <a:p>
            <a:r>
              <a:rPr lang="de-DE" dirty="0" smtClean="0"/>
              <a:t>Wenn Unterpunkte in einer Aufzählung nötig sind ist ein Einrücken mit – möglich</a:t>
            </a:r>
          </a:p>
          <a:p>
            <a:pPr lvl="1"/>
            <a:r>
              <a:rPr lang="de-DE" dirty="0" smtClean="0"/>
              <a:t>Unterpunkt 1</a:t>
            </a:r>
          </a:p>
          <a:p>
            <a:pPr lvl="2"/>
            <a:r>
              <a:rPr lang="de-DE" dirty="0" smtClean="0"/>
              <a:t>Unterpunkt 1</a:t>
            </a:r>
          </a:p>
          <a:p>
            <a:pPr lvl="2"/>
            <a:r>
              <a:rPr lang="de-DE" dirty="0" smtClean="0"/>
              <a:t>Unterpunkt 2</a:t>
            </a:r>
          </a:p>
          <a:p>
            <a:endParaRPr lang="de-DE" dirty="0" smtClean="0"/>
          </a:p>
          <a:p>
            <a:r>
              <a:rPr lang="de-DE" dirty="0" smtClean="0"/>
              <a:t>Bei größeren Listen die Standardeinstellung • verwenden</a:t>
            </a:r>
          </a:p>
          <a:p>
            <a:pPr lvl="1"/>
            <a:r>
              <a:rPr lang="de-DE" dirty="0" smtClean="0"/>
              <a:t>Unterpunkt 1</a:t>
            </a:r>
          </a:p>
          <a:p>
            <a:pPr lvl="1"/>
            <a:r>
              <a:rPr lang="de-DE" dirty="0" smtClean="0"/>
              <a:t>Unterpunkt 2</a:t>
            </a:r>
          </a:p>
          <a:p>
            <a:pPr lvl="1"/>
            <a:r>
              <a:rPr lang="de-DE" dirty="0" smtClean="0"/>
              <a:t>Unterpunkt 3</a:t>
            </a:r>
            <a:endParaRPr lang="de-DE"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11</a:t>
            </a:fld>
            <a:endParaRPr lang="de-DE" dirty="0"/>
          </a:p>
        </p:txBody>
      </p:sp>
      <p:sp>
        <p:nvSpPr>
          <p:cNvPr id="5"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3" name="Titel 2"/>
          <p:cNvSpPr>
            <a:spLocks noGrp="1"/>
          </p:cNvSpPr>
          <p:nvPr>
            <p:ph type="title"/>
          </p:nvPr>
        </p:nvSpPr>
        <p:spPr/>
        <p:txBody>
          <a:bodyPr/>
          <a:lstStyle/>
          <a:p>
            <a:r>
              <a:rPr lang="de-DE" smtClean="0"/>
              <a:t>Aufzählung</a:t>
            </a:r>
            <a:endParaRPr lang="de-D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smtClean="0"/>
              <a:t>schlichte Darstellung von Informationen</a:t>
            </a:r>
          </a:p>
          <a:p>
            <a:endParaRPr smtClean="0"/>
          </a:p>
          <a:p>
            <a:r>
              <a:rPr smtClean="0"/>
              <a:t>reduzierte Farben</a:t>
            </a:r>
          </a:p>
          <a:p>
            <a:endParaRPr smtClean="0"/>
          </a:p>
          <a:p>
            <a:r>
              <a:rPr smtClean="0"/>
              <a:t>Rahmen und Überlagerungen nach Möglichkeit vermeiden</a:t>
            </a:r>
          </a:p>
          <a:p>
            <a:endParaRPr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12</a:t>
            </a:fld>
            <a:endParaRPr lang="de-DE" dirty="0"/>
          </a:p>
        </p:txBody>
      </p:sp>
      <p:sp>
        <p:nvSpPr>
          <p:cNvPr id="6"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3" name="Titel 2"/>
          <p:cNvSpPr>
            <a:spLocks noGrp="1"/>
          </p:cNvSpPr>
          <p:nvPr>
            <p:ph type="title"/>
          </p:nvPr>
        </p:nvSpPr>
        <p:spPr>
          <a:prstGeom prst="rect">
            <a:avLst/>
          </a:prstGeom>
        </p:spPr>
        <p:txBody>
          <a:bodyPr/>
          <a:lstStyle/>
          <a:p>
            <a:r>
              <a:rPr sz="3000" smtClean="0"/>
              <a:t>Bilder - Allgemein</a:t>
            </a:r>
            <a:endParaRPr lang="de-DE" sz="3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r>
              <a:rPr lang="de-DE" smtClean="0"/>
              <a:t>Bildbeschreibung</a:t>
            </a:r>
            <a:br>
              <a:rPr lang="de-DE" smtClean="0"/>
            </a:br>
            <a:r>
              <a:rPr lang="de-DE" smtClean="0"/>
              <a:t>oberer Bildrand: Begrenzung durch Text</a:t>
            </a:r>
            <a:endParaRPr lang="de-DE"/>
          </a:p>
        </p:txBody>
      </p:sp>
      <p:sp>
        <p:nvSpPr>
          <p:cNvPr id="5" name="Foliennummernplatzhalter 4"/>
          <p:cNvSpPr>
            <a:spLocks noGrp="1"/>
          </p:cNvSpPr>
          <p:nvPr>
            <p:ph type="sldNum" sz="quarter" idx="15"/>
          </p:nvPr>
        </p:nvSpPr>
        <p:spPr/>
        <p:txBody>
          <a:bodyPr/>
          <a:lstStyle/>
          <a:p>
            <a:fld id="{CE58CB1E-F828-4F11-99E0-327109AF9DA4}" type="slidenum">
              <a:rPr lang="de-DE" smtClean="0"/>
              <a:pPr/>
              <a:t>13</a:t>
            </a:fld>
            <a:endParaRPr lang="de-DE" dirty="0"/>
          </a:p>
        </p:txBody>
      </p:sp>
      <p:sp>
        <p:nvSpPr>
          <p:cNvPr id="10" name="Fußzeilenplatzhalter 4"/>
          <p:cNvSpPr>
            <a:spLocks noGrp="1"/>
          </p:cNvSpPr>
          <p:nvPr>
            <p:ph type="ftr" sz="quarter" idx="16"/>
          </p:nvPr>
        </p:nvSpPr>
        <p:spPr/>
        <p:txBody>
          <a:bodyPr/>
          <a:lstStyle/>
          <a:p>
            <a:r>
              <a:rPr lang="de-DE" smtClean="0"/>
              <a:t>Dr. rer. nat. Erika Mustermann (TUM) | kann beliebig erweitert werden | Infos mit Strich trennen</a:t>
            </a:r>
            <a:endParaRPr lang="en-US" dirty="0" smtClean="0"/>
          </a:p>
        </p:txBody>
      </p:sp>
      <p:sp>
        <p:nvSpPr>
          <p:cNvPr id="22" name="Inhaltsplatzhalter 21"/>
          <p:cNvSpPr>
            <a:spLocks noGrp="1"/>
          </p:cNvSpPr>
          <p:nvPr>
            <p:ph sz="quarter" idx="18"/>
          </p:nvPr>
        </p:nvSpPr>
        <p:spPr/>
        <p:txBody>
          <a:bodyPr/>
          <a:lstStyle/>
          <a:p>
            <a:endParaRPr lang="de-DE"/>
          </a:p>
        </p:txBody>
      </p:sp>
      <p:sp>
        <p:nvSpPr>
          <p:cNvPr id="21" name="Bildplatzhalter 20"/>
          <p:cNvSpPr>
            <a:spLocks noGrp="1"/>
          </p:cNvSpPr>
          <p:nvPr>
            <p:ph type="pic" sz="quarter" idx="14"/>
          </p:nvPr>
        </p:nvSpPr>
        <p:spPr/>
      </p:sp>
      <p:sp>
        <p:nvSpPr>
          <p:cNvPr id="4" name="Titel 3"/>
          <p:cNvSpPr>
            <a:spLocks noGrp="1"/>
          </p:cNvSpPr>
          <p:nvPr>
            <p:ph type="title"/>
          </p:nvPr>
        </p:nvSpPr>
        <p:spPr/>
        <p:txBody>
          <a:bodyPr/>
          <a:lstStyle/>
          <a:p>
            <a:r>
              <a:rPr lang="de-DE" smtClean="0"/>
              <a:t>Bilder</a:t>
            </a:r>
            <a:endParaRPr lang="de-D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idx="14"/>
          </p:nvPr>
        </p:nvSpPr>
        <p:spPr/>
        <p:txBody>
          <a:bodyPr/>
          <a:lstStyle/>
          <a:p>
            <a:r>
              <a:rPr lang="de-DE" dirty="0" smtClean="0"/>
              <a:t>Überschrift 2</a:t>
            </a:r>
          </a:p>
          <a:p>
            <a:r>
              <a:rPr lang="de-DE" dirty="0" smtClean="0"/>
              <a:t>Hier steht ein einleitender oder beschreibender Fließtext und nach Wunsch eine Aufzählung</a:t>
            </a:r>
          </a:p>
          <a:p>
            <a:endParaRPr lang="de-DE" dirty="0" smtClean="0"/>
          </a:p>
          <a:p>
            <a:r>
              <a:rPr lang="de-DE" dirty="0" smtClean="0"/>
              <a:t>Punkt 1</a:t>
            </a:r>
          </a:p>
          <a:p>
            <a:endParaRPr lang="de-DE" dirty="0" smtClean="0"/>
          </a:p>
          <a:p>
            <a:r>
              <a:rPr lang="de-DE" dirty="0" smtClean="0"/>
              <a:t>Punkt 2</a:t>
            </a:r>
          </a:p>
          <a:p>
            <a:endParaRPr lang="de-DE" dirty="0" smtClean="0"/>
          </a:p>
          <a:p>
            <a:r>
              <a:rPr lang="de-DE" dirty="0" smtClean="0"/>
              <a:t>Punkt 3</a:t>
            </a:r>
          </a:p>
          <a:p>
            <a:endParaRPr lang="de-DE" dirty="0" smtClean="0"/>
          </a:p>
          <a:p>
            <a:r>
              <a:rPr lang="de-DE" dirty="0" smtClean="0"/>
              <a:t>Punkt 4</a:t>
            </a:r>
          </a:p>
          <a:p>
            <a:endParaRPr lang="de-DE" dirty="0" smtClean="0"/>
          </a:p>
          <a:p>
            <a:endParaRPr lang="de-DE" dirty="0"/>
          </a:p>
        </p:txBody>
      </p:sp>
      <p:sp>
        <p:nvSpPr>
          <p:cNvPr id="18" name="Inhaltsplatzhalter 17"/>
          <p:cNvSpPr>
            <a:spLocks noGrp="1"/>
          </p:cNvSpPr>
          <p:nvPr>
            <p:ph idx="15"/>
          </p:nvPr>
        </p:nvSpPr>
        <p:spPr/>
        <p:txBody>
          <a:bodyPr/>
          <a:lstStyle/>
          <a:p>
            <a:endParaRPr lang="de-DE"/>
          </a:p>
        </p:txBody>
      </p:sp>
      <p:sp>
        <p:nvSpPr>
          <p:cNvPr id="5" name="Foliennummernplatzhalter 4"/>
          <p:cNvSpPr>
            <a:spLocks noGrp="1"/>
          </p:cNvSpPr>
          <p:nvPr>
            <p:ph type="sldNum" sz="quarter" idx="16"/>
          </p:nvPr>
        </p:nvSpPr>
        <p:spPr/>
        <p:txBody>
          <a:bodyPr/>
          <a:lstStyle/>
          <a:p>
            <a:fld id="{CE58CB1E-F828-4F11-99E0-327109AF9DA4}" type="slidenum">
              <a:rPr lang="de-DE" smtClean="0"/>
              <a:pPr/>
              <a:t>14</a:t>
            </a:fld>
            <a:endParaRPr lang="de-DE" dirty="0"/>
          </a:p>
        </p:txBody>
      </p:sp>
      <p:sp>
        <p:nvSpPr>
          <p:cNvPr id="7" name="Fußzeilenplatzhalter 4"/>
          <p:cNvSpPr>
            <a:spLocks noGrp="1"/>
          </p:cNvSpPr>
          <p:nvPr>
            <p:ph type="ftr" sz="quarter" idx="17"/>
          </p:nvPr>
        </p:nvSpPr>
        <p:spPr/>
        <p:txBody>
          <a:bodyPr/>
          <a:lstStyle/>
          <a:p>
            <a:r>
              <a:rPr lang="de-DE" smtClean="0"/>
              <a:t>Dr. rer. nat. Erika Mustermann (TUM) | kann beliebig erweitert werden | Infos mit Strich trennen</a:t>
            </a:r>
            <a:endParaRPr lang="en-US" dirty="0" smtClean="0"/>
          </a:p>
        </p:txBody>
      </p:sp>
      <p:sp>
        <p:nvSpPr>
          <p:cNvPr id="4" name="Titel 3"/>
          <p:cNvSpPr>
            <a:spLocks noGrp="1"/>
          </p:cNvSpPr>
          <p:nvPr>
            <p:ph type="title"/>
          </p:nvPr>
        </p:nvSpPr>
        <p:spPr/>
        <p:txBody>
          <a:bodyPr/>
          <a:lstStyle/>
          <a:p>
            <a:r>
              <a:rPr lang="de-DE" smtClean="0"/>
              <a:t>Bilder</a:t>
            </a:r>
            <a:endParaRPr lang="de-DE"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Inhaltsplatzhalter 17"/>
          <p:cNvSpPr>
            <a:spLocks noGrp="1"/>
          </p:cNvSpPr>
          <p:nvPr>
            <p:ph idx="1"/>
          </p:nvPr>
        </p:nvSpPr>
        <p:spPr/>
        <p:txBody>
          <a:bodyPr/>
          <a:lstStyle/>
          <a:p>
            <a:endParaRPr lang="de-DE"/>
          </a:p>
        </p:txBody>
      </p:sp>
      <p:sp>
        <p:nvSpPr>
          <p:cNvPr id="5" name="Foliennummernplatzhalter 4"/>
          <p:cNvSpPr>
            <a:spLocks noGrp="1"/>
          </p:cNvSpPr>
          <p:nvPr>
            <p:ph type="sldNum" sz="quarter" idx="11"/>
          </p:nvPr>
        </p:nvSpPr>
        <p:spPr/>
        <p:txBody>
          <a:bodyPr/>
          <a:lstStyle/>
          <a:p>
            <a:fld id="{CE58CB1E-F828-4F11-99E0-327109AF9DA4}" type="slidenum">
              <a:rPr lang="de-DE" smtClean="0"/>
              <a:pPr/>
              <a:t>15</a:t>
            </a:fld>
            <a:endParaRPr lang="de-DE" dirty="0"/>
          </a:p>
        </p:txBody>
      </p:sp>
      <p:sp>
        <p:nvSpPr>
          <p:cNvPr id="8"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3" name="Textplatzhalter 2"/>
          <p:cNvSpPr>
            <a:spLocks noGrp="1"/>
          </p:cNvSpPr>
          <p:nvPr>
            <p:ph type="body" sz="quarter" idx="13"/>
          </p:nvPr>
        </p:nvSpPr>
        <p:spPr/>
        <p:txBody>
          <a:bodyPr/>
          <a:lstStyle/>
          <a:p>
            <a:r>
              <a:rPr lang="de-DE" smtClean="0"/>
              <a:t>Bildbeschreibung</a:t>
            </a:r>
            <a:br>
              <a:rPr lang="de-DE" smtClean="0"/>
            </a:br>
            <a:r>
              <a:rPr lang="de-DE" smtClean="0"/>
              <a:t>oberer Bildrand: Begrenzung durch Text</a:t>
            </a:r>
            <a:endParaRPr lang="de-DE"/>
          </a:p>
        </p:txBody>
      </p:sp>
      <p:sp>
        <p:nvSpPr>
          <p:cNvPr id="4" name="Titel 3"/>
          <p:cNvSpPr>
            <a:spLocks noGrp="1"/>
          </p:cNvSpPr>
          <p:nvPr>
            <p:ph type="title"/>
          </p:nvPr>
        </p:nvSpPr>
        <p:spPr/>
        <p:txBody>
          <a:bodyPr/>
          <a:lstStyle/>
          <a:p>
            <a:r>
              <a:rPr lang="de-DE" smtClean="0"/>
              <a:t>Bilder</a:t>
            </a:r>
            <a:endParaRPr lang="de-D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r>
              <a:rPr lang="de-DE" smtClean="0"/>
              <a:t>Bildbeschreibung</a:t>
            </a:r>
            <a:br>
              <a:rPr lang="de-DE" smtClean="0"/>
            </a:br>
            <a:r>
              <a:rPr lang="de-DE" smtClean="0"/>
              <a:t>oberer Bildrand: Begrenzung durch Text</a:t>
            </a:r>
            <a:endParaRPr lang="de-DE"/>
          </a:p>
        </p:txBody>
      </p:sp>
      <p:sp>
        <p:nvSpPr>
          <p:cNvPr id="5" name="Foliennummernplatzhalter 4"/>
          <p:cNvSpPr>
            <a:spLocks noGrp="1"/>
          </p:cNvSpPr>
          <p:nvPr>
            <p:ph type="sldNum" sz="quarter" idx="15"/>
          </p:nvPr>
        </p:nvSpPr>
        <p:spPr/>
        <p:txBody>
          <a:bodyPr/>
          <a:lstStyle/>
          <a:p>
            <a:fld id="{CE58CB1E-F828-4F11-99E0-327109AF9DA4}" type="slidenum">
              <a:rPr lang="de-DE" smtClean="0"/>
              <a:pPr/>
              <a:t>16</a:t>
            </a:fld>
            <a:endParaRPr lang="de-DE" dirty="0"/>
          </a:p>
        </p:txBody>
      </p:sp>
      <p:sp>
        <p:nvSpPr>
          <p:cNvPr id="6" name="Fußzeilenplatzhalter 5"/>
          <p:cNvSpPr>
            <a:spLocks noGrp="1"/>
          </p:cNvSpPr>
          <p:nvPr>
            <p:ph type="ftr" sz="quarter" idx="16"/>
          </p:nvPr>
        </p:nvSpPr>
        <p:spPr/>
        <p:txBody>
          <a:bodyPr/>
          <a:lstStyle/>
          <a:p>
            <a:r>
              <a:rPr lang="de-DE" noProof="0" smtClean="0"/>
              <a:t>Dr. rer. nat. Erika Mustermann (TUM) | kann beliebig erweitert werden | Infos mit Strich trennen</a:t>
            </a:r>
          </a:p>
        </p:txBody>
      </p:sp>
      <p:sp>
        <p:nvSpPr>
          <p:cNvPr id="17" name="Bildplatzhalter 16"/>
          <p:cNvSpPr>
            <a:spLocks noGrp="1"/>
          </p:cNvSpPr>
          <p:nvPr>
            <p:ph type="pic" sz="quarter" idx="17"/>
          </p:nvPr>
        </p:nvSpPr>
        <p:spPr/>
      </p:sp>
      <p:sp>
        <p:nvSpPr>
          <p:cNvPr id="4" name="Titel 3"/>
          <p:cNvSpPr>
            <a:spLocks noGrp="1"/>
          </p:cNvSpPr>
          <p:nvPr>
            <p:ph type="title"/>
          </p:nvPr>
        </p:nvSpPr>
        <p:spPr/>
        <p:txBody>
          <a:bodyPr/>
          <a:lstStyle/>
          <a:p>
            <a:r>
              <a:rPr lang="de-DE" smtClean="0"/>
              <a:t>Bilder</a:t>
            </a:r>
            <a:endParaRPr lang="de-D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r>
              <a:rPr lang="de-DE" smtClean="0"/>
              <a:t>Weißer bzw. transparenter Hintergrund</a:t>
            </a:r>
            <a:br>
              <a:rPr lang="de-DE" smtClean="0"/>
            </a:br>
            <a:r>
              <a:rPr lang="de-DE" smtClean="0"/>
              <a:t>mit genug Freiraum anordnen</a:t>
            </a:r>
            <a:endParaRPr lang="de-DE" dirty="0"/>
          </a:p>
        </p:txBody>
      </p:sp>
      <p:sp>
        <p:nvSpPr>
          <p:cNvPr id="5" name="Foliennummernplatzhalter 4"/>
          <p:cNvSpPr>
            <a:spLocks noGrp="1"/>
          </p:cNvSpPr>
          <p:nvPr>
            <p:ph type="sldNum" sz="quarter" idx="15"/>
          </p:nvPr>
        </p:nvSpPr>
        <p:spPr/>
        <p:txBody>
          <a:bodyPr/>
          <a:lstStyle/>
          <a:p>
            <a:fld id="{CE58CB1E-F828-4F11-99E0-327109AF9DA4}" type="slidenum">
              <a:rPr lang="de-DE" smtClean="0"/>
              <a:pPr/>
              <a:t>17</a:t>
            </a:fld>
            <a:endParaRPr lang="de-DE" dirty="0"/>
          </a:p>
        </p:txBody>
      </p:sp>
      <p:sp>
        <p:nvSpPr>
          <p:cNvPr id="10" name="Fußzeilenplatzhalter 4"/>
          <p:cNvSpPr>
            <a:spLocks noGrp="1"/>
          </p:cNvSpPr>
          <p:nvPr>
            <p:ph type="ftr" sz="quarter" idx="16"/>
          </p:nvPr>
        </p:nvSpPr>
        <p:spPr/>
        <p:txBody>
          <a:bodyPr/>
          <a:lstStyle/>
          <a:p>
            <a:r>
              <a:rPr lang="de-DE" smtClean="0"/>
              <a:t>Dr. rer. nat. Erika Mustermann (TUM) | kann beliebig erweitert werden | Infos mit Strich trennen</a:t>
            </a:r>
            <a:endParaRPr lang="en-US" dirty="0" smtClean="0"/>
          </a:p>
        </p:txBody>
      </p:sp>
      <p:sp>
        <p:nvSpPr>
          <p:cNvPr id="18" name="Bildplatzhalter 17"/>
          <p:cNvSpPr>
            <a:spLocks noGrp="1"/>
          </p:cNvSpPr>
          <p:nvPr>
            <p:ph type="pic" sz="quarter" idx="17"/>
          </p:nvPr>
        </p:nvSpPr>
        <p:spPr/>
      </p:sp>
      <p:sp>
        <p:nvSpPr>
          <p:cNvPr id="4" name="Titel 3"/>
          <p:cNvSpPr>
            <a:spLocks noGrp="1"/>
          </p:cNvSpPr>
          <p:nvPr>
            <p:ph type="title"/>
          </p:nvPr>
        </p:nvSpPr>
        <p:spPr/>
        <p:txBody>
          <a:bodyPr/>
          <a:lstStyle/>
          <a:p>
            <a:r>
              <a:rPr lang="de-DE" smtClean="0"/>
              <a:t>Nicht formatfüllende Bilder</a:t>
            </a:r>
            <a:endParaRPr lang="de-D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Bildplatzhalter 13"/>
          <p:cNvSpPr>
            <a:spLocks noGrp="1"/>
          </p:cNvSpPr>
          <p:nvPr>
            <p:ph type="pic" sz="quarter" idx="14"/>
          </p:nvPr>
        </p:nvSpPr>
        <p:spPr/>
      </p:sp>
      <p:sp>
        <p:nvSpPr>
          <p:cNvPr id="4" name="Foliennummernplatzhalter 3"/>
          <p:cNvSpPr>
            <a:spLocks noGrp="1"/>
          </p:cNvSpPr>
          <p:nvPr>
            <p:ph type="sldNum" sz="quarter" idx="15"/>
          </p:nvPr>
        </p:nvSpPr>
        <p:spPr/>
        <p:txBody>
          <a:bodyPr/>
          <a:lstStyle/>
          <a:p>
            <a:fld id="{CE58CB1E-F828-4F11-99E0-327109AF9DA4}" type="slidenum">
              <a:rPr lang="de-DE" smtClean="0"/>
              <a:pPr/>
              <a:t>18</a:t>
            </a:fld>
            <a:endParaRPr lang="de-DE" dirty="0"/>
          </a:p>
        </p:txBody>
      </p:sp>
      <p:sp>
        <p:nvSpPr>
          <p:cNvPr id="5" name="Fußzeilenplatzhalter 4"/>
          <p:cNvSpPr>
            <a:spLocks noGrp="1"/>
          </p:cNvSpPr>
          <p:nvPr>
            <p:ph type="ftr" sz="quarter" idx="16"/>
          </p:nvPr>
        </p:nvSpPr>
        <p:spPr/>
        <p:txBody>
          <a:bodyPr/>
          <a:lstStyle/>
          <a:p>
            <a:r>
              <a:rPr lang="de-DE" smtClean="0"/>
              <a:t>Dr. rer. nat. Erika Mustermann (TUM) | kann beliebig erweitert werden | Infos mit Strich trennen</a:t>
            </a:r>
            <a:endParaRPr lang="en-US" dirty="0" smtClean="0"/>
          </a:p>
        </p:txBody>
      </p:sp>
      <p:sp>
        <p:nvSpPr>
          <p:cNvPr id="3" name="Titel 2"/>
          <p:cNvSpPr>
            <a:spLocks noGrp="1"/>
          </p:cNvSpPr>
          <p:nvPr>
            <p:ph type="title"/>
          </p:nvPr>
        </p:nvSpPr>
        <p:spPr/>
        <p:txBody>
          <a:bodyPr/>
          <a:lstStyle/>
          <a:p>
            <a:r>
              <a:rPr lang="de-DE" smtClean="0"/>
              <a:t>Bilder Format füllend - maximale Bildgröße</a:t>
            </a:r>
            <a:endParaRPr lang="de-D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3"/>
          </p:nvPr>
        </p:nvSpPr>
        <p:spPr/>
        <p:txBody>
          <a:bodyPr/>
          <a:lstStyle/>
          <a:p>
            <a:r>
              <a:rPr lang="de-DE" smtClean="0"/>
              <a:t>Alternativ mit formatfüllendem Hintergrund: 5 % schwarz</a:t>
            </a:r>
          </a:p>
          <a:p>
            <a:r>
              <a:rPr lang="de-DE" smtClean="0"/>
              <a:t>Beschriftungen können zusätzlich neben den Bildern angebracht werden</a:t>
            </a:r>
            <a:endParaRPr lang="de-DE"/>
          </a:p>
        </p:txBody>
      </p:sp>
      <p:sp>
        <p:nvSpPr>
          <p:cNvPr id="4" name="Foliennummernplatzhalter 3"/>
          <p:cNvSpPr>
            <a:spLocks noGrp="1"/>
          </p:cNvSpPr>
          <p:nvPr>
            <p:ph type="sldNum" sz="quarter" idx="15"/>
          </p:nvPr>
        </p:nvSpPr>
        <p:spPr/>
        <p:txBody>
          <a:bodyPr/>
          <a:lstStyle/>
          <a:p>
            <a:fld id="{CE58CB1E-F828-4F11-99E0-327109AF9DA4}" type="slidenum">
              <a:rPr lang="de-DE" smtClean="0"/>
              <a:pPr/>
              <a:t>19</a:t>
            </a:fld>
            <a:endParaRPr lang="de-DE" dirty="0"/>
          </a:p>
        </p:txBody>
      </p:sp>
      <p:sp>
        <p:nvSpPr>
          <p:cNvPr id="11" name="Fußzeilenplatzhalter 4"/>
          <p:cNvSpPr>
            <a:spLocks noGrp="1"/>
          </p:cNvSpPr>
          <p:nvPr>
            <p:ph type="ftr" sz="quarter" idx="16"/>
          </p:nvPr>
        </p:nvSpPr>
        <p:spPr/>
        <p:txBody>
          <a:bodyPr/>
          <a:lstStyle/>
          <a:p>
            <a:r>
              <a:rPr lang="de-DE" smtClean="0"/>
              <a:t>Dr. rer. nat. Erika Mustermann (TUM) | kann beliebig erweitert werden | Infos mit Strich trennen</a:t>
            </a:r>
            <a:endParaRPr lang="en-US" dirty="0" smtClean="0"/>
          </a:p>
        </p:txBody>
      </p:sp>
      <p:sp>
        <p:nvSpPr>
          <p:cNvPr id="7" name="Inhaltsplatzhalter 6"/>
          <p:cNvSpPr>
            <a:spLocks noGrp="1"/>
          </p:cNvSpPr>
          <p:nvPr>
            <p:ph sz="quarter" idx="18"/>
          </p:nvPr>
        </p:nvSpPr>
        <p:spPr/>
        <p:txBody>
          <a:bodyPr/>
          <a:lstStyle/>
          <a:p>
            <a:r>
              <a:rPr lang="de-DE" smtClean="0"/>
              <a:t>Bilderklärung</a:t>
            </a:r>
            <a:endParaRPr lang="de-DE" dirty="0"/>
          </a:p>
        </p:txBody>
      </p:sp>
      <p:sp>
        <p:nvSpPr>
          <p:cNvPr id="21" name="Bildplatzhalter 20"/>
          <p:cNvSpPr>
            <a:spLocks noGrp="1"/>
          </p:cNvSpPr>
          <p:nvPr>
            <p:ph type="pic" sz="quarter" idx="14"/>
          </p:nvPr>
        </p:nvSpPr>
        <p:spPr/>
      </p:sp>
      <p:sp>
        <p:nvSpPr>
          <p:cNvPr id="3" name="Titel 2"/>
          <p:cNvSpPr>
            <a:spLocks noGrp="1"/>
          </p:cNvSpPr>
          <p:nvPr>
            <p:ph type="title"/>
          </p:nvPr>
        </p:nvSpPr>
        <p:spPr/>
        <p:txBody>
          <a:bodyPr/>
          <a:lstStyle/>
          <a:p>
            <a:r>
              <a:rPr lang="de-DE" smtClean="0"/>
              <a:t>Nicht Format füllende Bilder</a:t>
            </a:r>
            <a:endParaRPr lang="de-D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0"/>
          </p:nvPr>
        </p:nvSpPr>
        <p:spPr/>
        <p:txBody>
          <a:bodyPr/>
          <a:lstStyle/>
          <a:p>
            <a:r>
              <a:rPr lang="de-DE" dirty="0"/>
              <a:t>Referent</a:t>
            </a:r>
          </a:p>
          <a:p>
            <a:r>
              <a:rPr lang="de-DE" dirty="0"/>
              <a:t>Technische Universität München</a:t>
            </a:r>
          </a:p>
          <a:p>
            <a:r>
              <a:rPr lang="de-DE" dirty="0"/>
              <a:t>Fakultät für Muster</a:t>
            </a:r>
          </a:p>
          <a:p>
            <a:r>
              <a:rPr lang="de-DE" dirty="0"/>
              <a:t>Lehrstuhl für Muster</a:t>
            </a:r>
          </a:p>
          <a:p>
            <a:r>
              <a:rPr lang="de-DE" dirty="0"/>
              <a:t>Ort, Datum (Schreibweise: 00. Januar 2015)</a:t>
            </a:r>
            <a:endParaRPr dirty="0"/>
          </a:p>
        </p:txBody>
      </p:sp>
      <p:sp>
        <p:nvSpPr>
          <p:cNvPr id="7" name="Titel 6"/>
          <p:cNvSpPr>
            <a:spLocks noGrp="1"/>
          </p:cNvSpPr>
          <p:nvPr>
            <p:ph type="title"/>
          </p:nvPr>
        </p:nvSpPr>
        <p:spPr/>
        <p:txBody>
          <a:bodyPr/>
          <a:lstStyle/>
          <a:p>
            <a:endParaRPr lang="de-DE"/>
          </a:p>
        </p:txBody>
      </p:sp>
      <p:pic>
        <p:nvPicPr>
          <p:cNvPr id="5" name="Bild 4" descr="TUM_Glockenturm.tif"/>
          <p:cNvPicPr>
            <a:picLocks noChangeAspect="1"/>
          </p:cNvPicPr>
          <p:nvPr/>
        </p:nvPicPr>
        <p:blipFill>
          <a:blip r:embed="rId3"/>
          <a:stretch>
            <a:fillRect/>
          </a:stretch>
        </p:blipFill>
        <p:spPr>
          <a:xfrm>
            <a:off x="4927101" y="3051360"/>
            <a:ext cx="3892489" cy="3397419"/>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nvPr>
        </p:nvGraphicFramePr>
        <p:xfrm>
          <a:off x="319088" y="2498725"/>
          <a:ext cx="8509507" cy="2119200"/>
        </p:xfrm>
        <a:graphic>
          <a:graphicData uri="http://schemas.openxmlformats.org/drawingml/2006/table">
            <a:tbl>
              <a:tblPr bandRow="1">
                <a:tableStyleId>{5940675A-B579-460E-94D1-54222C63F5DA}</a:tableStyleId>
              </a:tblPr>
              <a:tblGrid>
                <a:gridCol w="3493889"/>
                <a:gridCol w="5015618"/>
              </a:tblGrid>
              <a:tr h="42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Ø - Strecke</a:t>
                      </a:r>
                      <a:endParaRPr lang="de-DE" sz="1600" dirty="0" smtClean="0">
                        <a:latin typeface="+mn-lt"/>
                      </a:endParaRPr>
                    </a:p>
                  </a:txBody>
                  <a:tcPr marL="0" marR="0" marT="180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39 km/Tag (14.360 km/Jahr)</a:t>
                      </a:r>
                      <a:endParaRPr lang="de-DE" sz="1600" dirty="0" smtClean="0">
                        <a:latin typeface="+mn-lt"/>
                      </a:endParaRPr>
                    </a:p>
                  </a:txBody>
                  <a:tcPr marL="0" marR="0" marT="180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423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smtClean="0"/>
                        <a:t>Ø - Geschwindigkeit</a:t>
                      </a:r>
                      <a:endParaRPr lang="de-DE" sz="1600" dirty="0" smtClean="0">
                        <a:latin typeface="+mn-lt"/>
                      </a:endParaRPr>
                    </a:p>
                  </a:txBody>
                  <a:tcPr marL="0" marR="0" marT="180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25 km/h</a:t>
                      </a:r>
                      <a:endParaRPr lang="de-DE" sz="1600" dirty="0">
                        <a:latin typeface="+mn-lt"/>
                      </a:endParaRPr>
                    </a:p>
                  </a:txBody>
                  <a:tcPr marL="0" marR="0" marT="180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42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Ø - Verfügbare Ladezeit</a:t>
                      </a:r>
                      <a:endParaRPr lang="de-DE" sz="1600" dirty="0" smtClean="0">
                        <a:latin typeface="+mn-lt"/>
                      </a:endParaRPr>
                    </a:p>
                  </a:txBody>
                  <a:tcPr marL="0" marR="0" marT="180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22 h/Tag</a:t>
                      </a:r>
                      <a:endParaRPr lang="de-DE" sz="1600" dirty="0" smtClean="0">
                        <a:latin typeface="+mn-lt"/>
                      </a:endParaRPr>
                    </a:p>
                  </a:txBody>
                  <a:tcPr marL="0" marR="0" marT="180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42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Kosten</a:t>
                      </a:r>
                      <a:endParaRPr lang="de-DE" sz="1600" dirty="0" smtClean="0">
                        <a:latin typeface="+mn-lt"/>
                      </a:endParaRPr>
                    </a:p>
                  </a:txBody>
                  <a:tcPr marL="0" marR="0" marT="180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smtClean="0"/>
                        <a:t>Kleinwagen mit Verbrennungsmotor</a:t>
                      </a:r>
                      <a:endParaRPr lang="de-DE" sz="1600" dirty="0" smtClean="0">
                        <a:latin typeface="+mn-lt"/>
                      </a:endParaRPr>
                    </a:p>
                  </a:txBody>
                  <a:tcPr marL="0" marR="0" marT="180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42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Einsatzgebiet</a:t>
                      </a:r>
                      <a:endParaRPr lang="de-DE" sz="1600" b="0" dirty="0" smtClean="0">
                        <a:latin typeface="+mn-lt"/>
                      </a:endParaRPr>
                    </a:p>
                  </a:txBody>
                  <a:tcPr marL="0" marR="0" marT="180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Stadt und Umland</a:t>
                      </a:r>
                      <a:endParaRPr lang="de-DE" sz="1600" dirty="0" smtClean="0">
                        <a:latin typeface="+mn-lt"/>
                      </a:endParaRPr>
                    </a:p>
                  </a:txBody>
                  <a:tcPr marL="0" marR="0" marT="1800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4" name="Foliennummernplatzhalter 3"/>
          <p:cNvSpPr>
            <a:spLocks noGrp="1"/>
          </p:cNvSpPr>
          <p:nvPr>
            <p:ph type="sldNum" sz="quarter" idx="11"/>
          </p:nvPr>
        </p:nvSpPr>
        <p:spPr/>
        <p:txBody>
          <a:bodyPr/>
          <a:lstStyle/>
          <a:p>
            <a:fld id="{CE58CB1E-F828-4F11-99E0-327109AF9DA4}" type="slidenum">
              <a:rPr lang="de-DE" smtClean="0"/>
              <a:pPr/>
              <a:t>20</a:t>
            </a:fld>
            <a:endParaRPr lang="de-DE" dirty="0"/>
          </a:p>
        </p:txBody>
      </p:sp>
      <p:sp>
        <p:nvSpPr>
          <p:cNvPr id="10"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2" name="Textplatzhalter 1"/>
          <p:cNvSpPr>
            <a:spLocks noGrp="1"/>
          </p:cNvSpPr>
          <p:nvPr>
            <p:ph type="body" sz="quarter" idx="13"/>
          </p:nvPr>
        </p:nvSpPr>
        <p:spPr/>
        <p:txBody>
          <a:bodyPr/>
          <a:lstStyle/>
          <a:p>
            <a:r>
              <a:rPr lang="de-DE" smtClean="0"/>
              <a:t>Tabelle ohne Farbe und kein Rand</a:t>
            </a:r>
            <a:br>
              <a:rPr lang="de-DE" smtClean="0"/>
            </a:br>
            <a:r>
              <a:rPr lang="de-DE" smtClean="0"/>
              <a:t>innerer Seitenrand links 0 cm, oben z.B. 0,5 cm (für genug Zeilenabstand innerhalb) </a:t>
            </a:r>
            <a:endParaRPr lang="de-DE" dirty="0"/>
          </a:p>
        </p:txBody>
      </p:sp>
      <p:sp>
        <p:nvSpPr>
          <p:cNvPr id="3" name="Titel 2"/>
          <p:cNvSpPr>
            <a:spLocks noGrp="1"/>
          </p:cNvSpPr>
          <p:nvPr>
            <p:ph type="title"/>
          </p:nvPr>
        </p:nvSpPr>
        <p:spPr/>
        <p:txBody>
          <a:bodyPr/>
          <a:lstStyle/>
          <a:p>
            <a:r>
              <a:rPr lang="de-DE" smtClean="0"/>
              <a:t>Tabelle – Beispiel 1</a:t>
            </a:r>
            <a:endParaRPr lang="de-DE"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nvPr>
        </p:nvGraphicFramePr>
        <p:xfrm>
          <a:off x="319088" y="2498725"/>
          <a:ext cx="8509507" cy="2119200"/>
        </p:xfrm>
        <a:graphic>
          <a:graphicData uri="http://schemas.openxmlformats.org/drawingml/2006/table">
            <a:tbl>
              <a:tblPr bandRow="1">
                <a:tableStyleId>{5940675A-B579-460E-94D1-54222C63F5DA}</a:tableStyleId>
              </a:tblPr>
              <a:tblGrid>
                <a:gridCol w="3493889"/>
                <a:gridCol w="5015618"/>
              </a:tblGrid>
              <a:tr h="42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Ø - Strecke</a:t>
                      </a:r>
                      <a:endParaRPr lang="de-DE" sz="1600" dirty="0" smtClean="0">
                        <a:latin typeface="+mn-lt"/>
                      </a:endParaRPr>
                    </a:p>
                  </a:txBody>
                  <a:tcPr marL="54000" marR="0" marT="180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39 km/Tag (14.360 km/Jahr)</a:t>
                      </a:r>
                      <a:endParaRPr lang="de-DE" sz="1600" dirty="0" smtClean="0">
                        <a:latin typeface="+mn-lt"/>
                      </a:endParaRPr>
                    </a:p>
                  </a:txBody>
                  <a:tcPr marL="54000" marR="0" marT="180000" marB="0" anchor="ctr"/>
                </a:tc>
              </a:tr>
              <a:tr h="423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smtClean="0"/>
                        <a:t>Ø - Geschwindigkeit</a:t>
                      </a:r>
                      <a:endParaRPr lang="de-DE" sz="1600" dirty="0" smtClean="0">
                        <a:latin typeface="+mn-lt"/>
                      </a:endParaRPr>
                    </a:p>
                  </a:txBody>
                  <a:tcPr marL="54000" marR="0" marT="180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25 km/h</a:t>
                      </a:r>
                      <a:endParaRPr lang="de-DE" sz="1600" dirty="0">
                        <a:latin typeface="+mn-lt"/>
                      </a:endParaRPr>
                    </a:p>
                  </a:txBody>
                  <a:tcPr marL="54000" marR="0" marT="180000" marB="0" anchor="ctr"/>
                </a:tc>
              </a:tr>
              <a:tr h="42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Ø - Verfügbare Ladezeit</a:t>
                      </a:r>
                      <a:endParaRPr lang="de-DE" sz="1600" dirty="0" smtClean="0">
                        <a:latin typeface="+mn-lt"/>
                      </a:endParaRPr>
                    </a:p>
                  </a:txBody>
                  <a:tcPr marL="54000" marR="0" marT="180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22 h/Tag</a:t>
                      </a:r>
                      <a:endParaRPr lang="de-DE" sz="1600" dirty="0" smtClean="0">
                        <a:latin typeface="+mn-lt"/>
                      </a:endParaRPr>
                    </a:p>
                  </a:txBody>
                  <a:tcPr marL="54000" marR="0" marT="180000" marB="0" anchor="ctr"/>
                </a:tc>
              </a:tr>
              <a:tr h="42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Kosten</a:t>
                      </a:r>
                      <a:endParaRPr lang="de-DE" sz="1600" dirty="0" smtClean="0">
                        <a:latin typeface="+mn-lt"/>
                      </a:endParaRPr>
                    </a:p>
                  </a:txBody>
                  <a:tcPr marL="54000" marR="0" marT="18000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dirty="0" smtClean="0"/>
                        <a:t>Kleinwagen mit Verbrennungsmotor</a:t>
                      </a:r>
                      <a:endParaRPr lang="de-DE" sz="1600" dirty="0" smtClean="0">
                        <a:latin typeface="+mn-lt"/>
                      </a:endParaRPr>
                    </a:p>
                  </a:txBody>
                  <a:tcPr marL="54000" marR="0" marT="180000" marB="0" anchor="ctr"/>
                </a:tc>
              </a:tr>
              <a:tr h="42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Einsatzgebiet</a:t>
                      </a:r>
                      <a:endParaRPr lang="de-DE" sz="1600" b="0" dirty="0" smtClean="0">
                        <a:latin typeface="+mn-lt"/>
                      </a:endParaRPr>
                    </a:p>
                  </a:txBody>
                  <a:tcPr marL="54000" marR="0" marT="18000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Stadt und Umland</a:t>
                      </a:r>
                      <a:endParaRPr lang="de-DE" sz="1600" dirty="0" smtClean="0">
                        <a:latin typeface="+mn-lt"/>
                      </a:endParaRPr>
                    </a:p>
                  </a:txBody>
                  <a:tcPr marL="54000" marR="0" marT="180000" marB="0" anchor="ctr"/>
                </a:tc>
              </a:tr>
            </a:tbl>
          </a:graphicData>
        </a:graphic>
      </p:graphicFrame>
      <p:sp>
        <p:nvSpPr>
          <p:cNvPr id="4" name="Foliennummernplatzhalter 3"/>
          <p:cNvSpPr>
            <a:spLocks noGrp="1"/>
          </p:cNvSpPr>
          <p:nvPr>
            <p:ph type="sldNum" sz="quarter" idx="11"/>
          </p:nvPr>
        </p:nvSpPr>
        <p:spPr/>
        <p:txBody>
          <a:bodyPr/>
          <a:lstStyle/>
          <a:p>
            <a:fld id="{CE58CB1E-F828-4F11-99E0-327109AF9DA4}" type="slidenum">
              <a:rPr lang="de-DE" smtClean="0"/>
              <a:pPr/>
              <a:t>21</a:t>
            </a:fld>
            <a:endParaRPr lang="de-DE" dirty="0"/>
          </a:p>
        </p:txBody>
      </p:sp>
      <p:sp>
        <p:nvSpPr>
          <p:cNvPr id="10"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2" name="Textplatzhalter 1"/>
          <p:cNvSpPr>
            <a:spLocks noGrp="1"/>
          </p:cNvSpPr>
          <p:nvPr>
            <p:ph type="body" sz="quarter" idx="13"/>
          </p:nvPr>
        </p:nvSpPr>
        <p:spPr/>
        <p:txBody>
          <a:bodyPr/>
          <a:lstStyle/>
          <a:p>
            <a:r>
              <a:rPr lang="de-DE" smtClean="0"/>
              <a:t>Tabelle mit schwarzem Rand</a:t>
            </a:r>
            <a:br>
              <a:rPr lang="de-DE" smtClean="0"/>
            </a:br>
            <a:r>
              <a:rPr lang="de-DE" smtClean="0"/>
              <a:t>innerer Seitenrand links 0,15 cm, oben z.B. 0,5 cm (für genug Zeilenabstand innerhalb) </a:t>
            </a:r>
            <a:endParaRPr lang="de-DE" dirty="0"/>
          </a:p>
        </p:txBody>
      </p:sp>
      <p:sp>
        <p:nvSpPr>
          <p:cNvPr id="3" name="Titel 2"/>
          <p:cNvSpPr>
            <a:spLocks noGrp="1"/>
          </p:cNvSpPr>
          <p:nvPr>
            <p:ph type="title"/>
          </p:nvPr>
        </p:nvSpPr>
        <p:spPr/>
        <p:txBody>
          <a:bodyPr/>
          <a:lstStyle/>
          <a:p>
            <a:r>
              <a:rPr lang="de-DE" smtClean="0"/>
              <a:t>Tabelle – Beispiel 2</a:t>
            </a:r>
            <a:endParaRPr lang="de-DE"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1"/>
          </p:nvPr>
        </p:nvSpPr>
        <p:spPr/>
        <p:txBody>
          <a:bodyPr/>
          <a:lstStyle/>
          <a:p>
            <a:fld id="{CE58CB1E-F828-4F11-99E0-327109AF9DA4}" type="slidenum">
              <a:rPr lang="de-DE" smtClean="0"/>
              <a:pPr/>
              <a:t>22</a:t>
            </a:fld>
            <a:endParaRPr lang="de-DE" dirty="0"/>
          </a:p>
        </p:txBody>
      </p:sp>
      <p:sp>
        <p:nvSpPr>
          <p:cNvPr id="9"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3" name="Textplatzhalter 2"/>
          <p:cNvSpPr>
            <a:spLocks noGrp="1"/>
          </p:cNvSpPr>
          <p:nvPr>
            <p:ph type="body" sz="quarter" idx="13"/>
          </p:nvPr>
        </p:nvSpPr>
        <p:spPr/>
        <p:txBody>
          <a:bodyPr/>
          <a:lstStyle/>
          <a:p>
            <a:r>
              <a:rPr lang="de-DE" dirty="0" smtClean="0"/>
              <a:t>Nach Möglichkeit linksbündig bleiben</a:t>
            </a:r>
            <a:br>
              <a:rPr lang="de-DE" dirty="0" smtClean="0"/>
            </a:br>
            <a:r>
              <a:rPr lang="de-DE" dirty="0" smtClean="0"/>
              <a:t>Unnötige Striche und Balken vermeiden</a:t>
            </a:r>
            <a:endParaRPr lang="de-DE" dirty="0"/>
          </a:p>
        </p:txBody>
      </p:sp>
      <p:sp>
        <p:nvSpPr>
          <p:cNvPr id="4" name="Titel 3"/>
          <p:cNvSpPr>
            <a:spLocks noGrp="1"/>
          </p:cNvSpPr>
          <p:nvPr>
            <p:ph type="title"/>
          </p:nvPr>
        </p:nvSpPr>
        <p:spPr/>
        <p:txBody>
          <a:bodyPr/>
          <a:lstStyle/>
          <a:p>
            <a:r>
              <a:rPr lang="de-DE" smtClean="0"/>
              <a:t>Diagramme – Beispiel 1</a:t>
            </a:r>
            <a:endParaRPr lang="de-DE" dirty="0"/>
          </a:p>
        </p:txBody>
      </p:sp>
      <p:graphicFrame>
        <p:nvGraphicFramePr>
          <p:cNvPr id="14" name="Diagramm 13"/>
          <p:cNvGraphicFramePr/>
          <p:nvPr>
            <p:extLst/>
          </p:nvPr>
        </p:nvGraphicFramePr>
        <p:xfrm>
          <a:off x="209868" y="2388199"/>
          <a:ext cx="8515032" cy="420786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p:cNvGraphicFramePr>
            <a:graphicFrameLocks noGrp="1"/>
          </p:cNvGraphicFramePr>
          <p:nvPr>
            <p:ph idx="1"/>
            <p:extLst>
              <p:ext uri="{D42A27DB-BD31-4B8C-83A1-F6EECF244321}">
                <p14:modId xmlns:p14="http://schemas.microsoft.com/office/powerpoint/2010/main" val="2021366215"/>
              </p:ext>
            </p:extLst>
          </p:nvPr>
        </p:nvGraphicFramePr>
        <p:xfrm>
          <a:off x="319088" y="1762125"/>
          <a:ext cx="8509000" cy="46990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liennummernplatzhalter 3"/>
          <p:cNvSpPr>
            <a:spLocks noGrp="1"/>
          </p:cNvSpPr>
          <p:nvPr>
            <p:ph type="sldNum" sz="quarter" idx="11"/>
          </p:nvPr>
        </p:nvSpPr>
        <p:spPr/>
        <p:txBody>
          <a:bodyPr/>
          <a:lstStyle/>
          <a:p>
            <a:fld id="{CE58CB1E-F828-4F11-99E0-327109AF9DA4}" type="slidenum">
              <a:rPr lang="de-DE" smtClean="0"/>
              <a:pPr/>
              <a:t>23</a:t>
            </a:fld>
            <a:endParaRPr lang="de-DE" dirty="0"/>
          </a:p>
        </p:txBody>
      </p:sp>
      <p:sp>
        <p:nvSpPr>
          <p:cNvPr id="7"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3" name="Titel 2"/>
          <p:cNvSpPr>
            <a:spLocks noGrp="1"/>
          </p:cNvSpPr>
          <p:nvPr>
            <p:ph type="title"/>
          </p:nvPr>
        </p:nvSpPr>
        <p:spPr/>
        <p:txBody>
          <a:bodyPr/>
          <a:lstStyle/>
          <a:p>
            <a:r>
              <a:rPr lang="de-DE" smtClean="0"/>
              <a:t>Diagramme</a:t>
            </a:r>
            <a:endParaRPr lang="de-D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0"/>
          </p:nvPr>
        </p:nvSpPr>
        <p:spPr/>
        <p:txBody>
          <a:bodyPr/>
          <a:lstStyle/>
          <a:p>
            <a:r>
              <a:rPr dirty="0"/>
              <a:t>Dr. rer. nat. Erika Mustermann</a:t>
            </a:r>
          </a:p>
          <a:p>
            <a:r>
              <a:rPr dirty="0"/>
              <a:t>München, 27. März </a:t>
            </a:r>
            <a:r>
              <a:rPr dirty="0" smtClean="0"/>
              <a:t>2015</a:t>
            </a:r>
            <a:endParaRPr dirty="0"/>
          </a:p>
        </p:txBody>
      </p:sp>
      <p:sp>
        <p:nvSpPr>
          <p:cNvPr id="7" name="Titel 6"/>
          <p:cNvSpPr>
            <a:spLocks noGrp="1"/>
          </p:cNvSpPr>
          <p:nvPr>
            <p:ph type="title"/>
          </p:nvPr>
        </p:nvSpPr>
        <p:spPr/>
        <p:txBody>
          <a:bodyPr/>
          <a:lstStyle/>
          <a:p>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endParaRPr lang="de-DE"/>
          </a:p>
        </p:txBody>
      </p:sp>
      <p:sp>
        <p:nvSpPr>
          <p:cNvPr id="3" name="Inhaltsplatzhalter 2"/>
          <p:cNvSpPr>
            <a:spLocks noGrp="1"/>
          </p:cNvSpPr>
          <p:nvPr>
            <p:ph idx="10"/>
          </p:nvPr>
        </p:nvSpPr>
        <p:spPr/>
        <p:txBody>
          <a:bodyPr/>
          <a:lstStyle/>
          <a:p>
            <a:r>
              <a:rPr lang="de-DE" smtClean="0"/>
              <a:t>Dr. rer. nat. Erika Mustermann</a:t>
            </a:r>
          </a:p>
          <a:p>
            <a:r>
              <a:rPr lang="de-DE" smtClean="0"/>
              <a:t>München, 27. März 2015</a:t>
            </a:r>
            <a:endParaRPr lang="de-D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dirty="0" err="1" smtClean="0"/>
              <a:t>Dieser</a:t>
            </a:r>
            <a:r>
              <a:rPr dirty="0" smtClean="0"/>
              <a:t> </a:t>
            </a:r>
            <a:r>
              <a:rPr dirty="0"/>
              <a:t>Folienmaster gilt bei offiziellen Präsentationen im Rahmen der TUM.</a:t>
            </a:r>
            <a:br>
              <a:rPr dirty="0"/>
            </a:br>
            <a:r>
              <a:rPr dirty="0"/>
              <a:t>Es ist darauf zu achten, dass wir uns in einem durchgängigen Layout </a:t>
            </a:r>
            <a:r>
              <a:rPr dirty="0" err="1"/>
              <a:t>präsentieren</a:t>
            </a:r>
            <a:r>
              <a:rPr dirty="0" smtClean="0"/>
              <a:t>.</a:t>
            </a:r>
          </a:p>
          <a:p>
            <a:r>
              <a:rPr lang="de-DE" dirty="0"/>
              <a:t>Abweichungen vom vorgegebenen Layout bitte auf ein Minimum reduzieren.</a:t>
            </a:r>
          </a:p>
          <a:p>
            <a:endParaRPr dirty="0"/>
          </a:p>
          <a:p>
            <a:endParaRPr sz="2200"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5</a:t>
            </a:fld>
            <a:endParaRPr lang="de-DE" dirty="0"/>
          </a:p>
        </p:txBody>
      </p:sp>
      <p:sp>
        <p:nvSpPr>
          <p:cNvPr id="7"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3" name="Titel 2"/>
          <p:cNvSpPr>
            <a:spLocks noGrp="1"/>
          </p:cNvSpPr>
          <p:nvPr>
            <p:ph type="title"/>
          </p:nvPr>
        </p:nvSpPr>
        <p:spPr>
          <a:prstGeom prst="rect">
            <a:avLst/>
          </a:prstGeom>
        </p:spPr>
        <p:txBody>
          <a:bodyPr/>
          <a:lstStyle/>
          <a:p>
            <a:r>
              <a:rPr sz="3000" dirty="0" smtClean="0"/>
              <a:t>Gültigkeit der Masterfolien</a:t>
            </a:r>
            <a:endParaRPr lang="de-DE" sz="3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dirty="0"/>
              <a:t>Als Grundlage dient der Corporate Design Style Guide der TUM.</a:t>
            </a:r>
            <a:br>
              <a:rPr dirty="0"/>
            </a:br>
            <a:r>
              <a:rPr dirty="0"/>
              <a:t>Die Präsentationsvorlage ist auf gute Lesbarkeit und klare Darstellung von Informationen optimiert</a:t>
            </a:r>
            <a:r>
              <a:rPr dirty="0" smtClean="0"/>
              <a:t>.</a:t>
            </a:r>
            <a:endParaRPr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6</a:t>
            </a:fld>
            <a:endParaRPr lang="de-DE" dirty="0"/>
          </a:p>
        </p:txBody>
      </p:sp>
      <p:sp>
        <p:nvSpPr>
          <p:cNvPr id="6"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3" name="Titel 2"/>
          <p:cNvSpPr>
            <a:spLocks noGrp="1"/>
          </p:cNvSpPr>
          <p:nvPr>
            <p:ph type="title"/>
          </p:nvPr>
        </p:nvSpPr>
        <p:spPr>
          <a:prstGeom prst="rect">
            <a:avLst/>
          </a:prstGeom>
        </p:spPr>
        <p:txBody>
          <a:bodyPr/>
          <a:lstStyle/>
          <a:p>
            <a:r>
              <a:rPr sz="3000" smtClean="0"/>
              <a:t>Grundlage der </a:t>
            </a:r>
            <a:r>
              <a:rPr sz="3000" dirty="0" smtClean="0"/>
              <a:t>Masterfolien</a:t>
            </a:r>
            <a:endParaRPr lang="de-DE" sz="3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19090" y="2105024"/>
            <a:ext cx="8508999" cy="4356735"/>
          </a:xfrm>
        </p:spPr>
        <p:txBody>
          <a:bodyPr/>
          <a:lstStyle/>
          <a:p>
            <a:r>
              <a:rPr dirty="0"/>
              <a:t>Als Grundlage dient der Corporate Design Style Guide der TUM.</a:t>
            </a:r>
            <a:br>
              <a:rPr dirty="0"/>
            </a:br>
            <a:r>
              <a:rPr dirty="0"/>
              <a:t>Die Präsentationsvorlage ist auf gute Lesbarkeit und klare Darstellung von Informationen optimiert</a:t>
            </a:r>
            <a:r>
              <a:rPr dirty="0" smtClean="0"/>
              <a:t>.</a:t>
            </a:r>
            <a:endParaRPr dirty="0"/>
          </a:p>
        </p:txBody>
      </p:sp>
      <p:sp>
        <p:nvSpPr>
          <p:cNvPr id="4" name="Foliennummernplatzhalter 3"/>
          <p:cNvSpPr>
            <a:spLocks noGrp="1"/>
          </p:cNvSpPr>
          <p:nvPr>
            <p:ph type="sldNum" sz="quarter" idx="11"/>
          </p:nvPr>
        </p:nvSpPr>
        <p:spPr/>
        <p:txBody>
          <a:bodyPr/>
          <a:lstStyle/>
          <a:p>
            <a:fld id="{CE58CB1E-F828-4F11-99E0-327109AF9DA4}" type="slidenum">
              <a:rPr lang="de-DE" smtClean="0"/>
              <a:pPr/>
              <a:t>7</a:t>
            </a:fld>
            <a:endParaRPr lang="de-DE" dirty="0"/>
          </a:p>
        </p:txBody>
      </p:sp>
      <p:sp>
        <p:nvSpPr>
          <p:cNvPr id="6"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3" name="Titel 2"/>
          <p:cNvSpPr>
            <a:spLocks noGrp="1"/>
          </p:cNvSpPr>
          <p:nvPr>
            <p:ph type="title"/>
          </p:nvPr>
        </p:nvSpPr>
        <p:spPr>
          <a:prstGeom prst="rect">
            <a:avLst/>
          </a:prstGeom>
        </p:spPr>
        <p:txBody>
          <a:bodyPr/>
          <a:lstStyle/>
          <a:p>
            <a:r>
              <a:rPr lang="de-DE" sz="3200" dirty="0" smtClean="0"/>
              <a:t>Hier steht eine Überschrift</a:t>
            </a:r>
            <a:br>
              <a:rPr lang="de-DE" sz="3200" dirty="0" smtClean="0"/>
            </a:br>
            <a:r>
              <a:rPr lang="de-DE" sz="3200" dirty="0" smtClean="0"/>
              <a:t>max. 2-zeilig</a:t>
            </a:r>
            <a:endParaRPr lang="de-DE" sz="3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dirty="0"/>
              <a:t>Das Grundprinzip ist, Informationen bestmöglich zu transportieren. Dazu muss vor allem die Schrift einheitlich und für alle im Raum lesbar sein. </a:t>
            </a:r>
            <a:endParaRPr dirty="0" smtClean="0"/>
          </a:p>
          <a:p>
            <a:endParaRPr dirty="0" smtClean="0"/>
          </a:p>
          <a:p>
            <a:r>
              <a:rPr dirty="0" err="1" smtClean="0"/>
              <a:t>Schriftart</a:t>
            </a:r>
            <a:r>
              <a:rPr dirty="0"/>
              <a:t>: </a:t>
            </a:r>
            <a:r>
              <a:rPr dirty="0" smtClean="0"/>
              <a:t>Arial</a:t>
            </a:r>
          </a:p>
          <a:p>
            <a:endParaRPr dirty="0" smtClean="0"/>
          </a:p>
          <a:p>
            <a:r>
              <a:rPr dirty="0" err="1" smtClean="0"/>
              <a:t>Schriftgr</a:t>
            </a:r>
            <a:r>
              <a:rPr lang="de-DE" dirty="0" err="1" smtClean="0"/>
              <a:t>ößen</a:t>
            </a:r>
            <a:r>
              <a:rPr dirty="0" smtClean="0"/>
              <a:t>:</a:t>
            </a:r>
            <a:r>
              <a:rPr lang="de-DE" dirty="0" smtClean="0"/>
              <a:t>30 | 22 | 16 | 12</a:t>
            </a:r>
            <a:endParaRPr dirty="0" smtClean="0"/>
          </a:p>
          <a:p>
            <a:endParaRPr dirty="0" smtClean="0"/>
          </a:p>
          <a:p>
            <a:r>
              <a:rPr dirty="0" err="1" smtClean="0"/>
              <a:t>Zeilenabstand</a:t>
            </a:r>
            <a:r>
              <a:rPr dirty="0"/>
              <a:t>: </a:t>
            </a:r>
            <a:r>
              <a:rPr dirty="0" smtClean="0"/>
              <a:t>1,15mm</a:t>
            </a:r>
          </a:p>
          <a:p>
            <a:endParaRPr dirty="0" smtClean="0"/>
          </a:p>
          <a:p>
            <a:r>
              <a:rPr dirty="0" smtClean="0"/>
              <a:t>Die </a:t>
            </a:r>
            <a:r>
              <a:rPr dirty="0"/>
              <a:t>Einstellungen sind in den Textfeldern und Textfeldvorlagen dieses ppt-Masters als Standard eingestellt. Bei Diagrammen und Tabellen muss die Schriftgröße ggf. angepasst werden</a:t>
            </a:r>
            <a:r>
              <a:rPr dirty="0" smtClean="0"/>
              <a:t>.</a:t>
            </a:r>
            <a:r>
              <a:rPr lang="de-DE" dirty="0" smtClean="0"/>
              <a:t> Für Auszeichnungen im Fließtext kann auch </a:t>
            </a:r>
            <a:r>
              <a:rPr lang="de-DE" b="1" dirty="0" smtClean="0"/>
              <a:t>fett </a:t>
            </a:r>
            <a:r>
              <a:rPr lang="de-DE" dirty="0" smtClean="0"/>
              <a:t>markiert werden.</a:t>
            </a:r>
            <a:endParaRPr dirty="0" smtClean="0"/>
          </a:p>
          <a:p>
            <a:r>
              <a:rPr dirty="0"/>
              <a:t>Bei großer Distanz bzw. </a:t>
            </a:r>
            <a:r>
              <a:rPr dirty="0" err="1"/>
              <a:t>kleinem</a:t>
            </a:r>
            <a:r>
              <a:rPr dirty="0"/>
              <a:t> </a:t>
            </a:r>
            <a:r>
              <a:rPr dirty="0" err="1" smtClean="0"/>
              <a:t>Präsentationsmedium</a:t>
            </a:r>
            <a:r>
              <a:rPr dirty="0" smtClean="0"/>
              <a:t> </a:t>
            </a:r>
            <a:r>
              <a:rPr dirty="0"/>
              <a:t>kann der Schriftgrad notfalls proportional erhöht werden</a:t>
            </a:r>
            <a:r>
              <a:rPr dirty="0" smtClean="0"/>
              <a:t>.</a:t>
            </a:r>
            <a:endParaRPr dirty="0"/>
          </a:p>
        </p:txBody>
      </p:sp>
      <p:sp>
        <p:nvSpPr>
          <p:cNvPr id="4" name="Foliennummernplatzhalter 3"/>
          <p:cNvSpPr>
            <a:spLocks noGrp="1"/>
          </p:cNvSpPr>
          <p:nvPr>
            <p:ph type="sldNum" sz="quarter" idx="11"/>
          </p:nvPr>
        </p:nvSpPr>
        <p:spPr>
          <a:prstGeom prst="rect">
            <a:avLst/>
          </a:prstGeom>
        </p:spPr>
        <p:txBody>
          <a:bodyPr/>
          <a:lstStyle/>
          <a:p>
            <a:fld id="{CE58CB1E-F828-4F11-99E0-327109AF9DA4}" type="slidenum">
              <a:rPr lang="de-DE" smtClean="0"/>
              <a:pPr/>
              <a:t>8</a:t>
            </a:fld>
            <a:endParaRPr lang="de-DE" dirty="0"/>
          </a:p>
        </p:txBody>
      </p:sp>
      <p:sp>
        <p:nvSpPr>
          <p:cNvPr id="6"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3" name="Titel 2"/>
          <p:cNvSpPr>
            <a:spLocks noGrp="1"/>
          </p:cNvSpPr>
          <p:nvPr>
            <p:ph type="title"/>
          </p:nvPr>
        </p:nvSpPr>
        <p:spPr>
          <a:prstGeom prst="rect">
            <a:avLst/>
          </a:prstGeom>
        </p:spPr>
        <p:txBody>
          <a:bodyPr/>
          <a:lstStyle/>
          <a:p>
            <a:r>
              <a:rPr sz="3000" dirty="0" smtClean="0"/>
              <a:t>Schrift</a:t>
            </a:r>
            <a:endParaRPr lang="de-DE" sz="3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dirty="0"/>
              <a:t>Als erstes soll mit schwarz und weiß gearbeitet werden.</a:t>
            </a:r>
            <a:br>
              <a:rPr dirty="0"/>
            </a:br>
            <a:r>
              <a:rPr dirty="0"/>
              <a:t>Für Aufwändigere Darstellungen sind Farben mit Bedacht und in möglichst geringem Umfang einzusetzen.</a:t>
            </a:r>
            <a:br>
              <a:rPr dirty="0"/>
            </a:br>
            <a:endParaRPr dirty="0"/>
          </a:p>
          <a:p>
            <a:r>
              <a:rPr dirty="0"/>
              <a:t>In diesem Folienmaster ist die Farbpalette festgelegt.</a:t>
            </a:r>
          </a:p>
          <a:p>
            <a:endParaRPr dirty="0" smtClean="0"/>
          </a:p>
          <a:p>
            <a:r>
              <a:rPr dirty="0" smtClean="0"/>
              <a:t>Zuerst mit </a:t>
            </a:r>
            <a:r>
              <a:rPr lang="de-DE" dirty="0" smtClean="0"/>
              <a:t>den Primärfarben </a:t>
            </a:r>
            <a:r>
              <a:rPr dirty="0" smtClean="0"/>
              <a:t>arbeiten</a:t>
            </a:r>
            <a:r>
              <a:rPr lang="de-DE" dirty="0" smtClean="0"/>
              <a:t>.</a:t>
            </a:r>
          </a:p>
          <a:p>
            <a:endParaRPr lang="de-DE" dirty="0" smtClean="0"/>
          </a:p>
          <a:p>
            <a:endParaRPr lang="de-DE" dirty="0" smtClean="0"/>
          </a:p>
          <a:p>
            <a:r>
              <a:rPr dirty="0" smtClean="0"/>
              <a:t>Für </a:t>
            </a:r>
            <a:r>
              <a:rPr dirty="0"/>
              <a:t>z.B. komplexe Diagramme stehen noch</a:t>
            </a:r>
            <a:r>
              <a:rPr lang="de-DE" dirty="0" smtClean="0"/>
              <a:t>Sekundärfarben </a:t>
            </a:r>
            <a:r>
              <a:rPr dirty="0" smtClean="0"/>
              <a:t>zur </a:t>
            </a:r>
            <a:r>
              <a:rPr dirty="0"/>
              <a:t>Verfügung.</a:t>
            </a:r>
            <a:endParaRPr dirty="0" smtClean="0"/>
          </a:p>
          <a:p>
            <a:endParaRPr dirty="0" smtClean="0"/>
          </a:p>
          <a:p>
            <a:endParaRPr dirty="0" smtClean="0"/>
          </a:p>
          <a:p>
            <a:r>
              <a:rPr lang="de-DE" dirty="0" smtClean="0"/>
              <a:t>Gering im Einsatz sind die Akzentfarben.</a:t>
            </a:r>
            <a:endParaRPr dirty="0" smtClean="0"/>
          </a:p>
          <a:p>
            <a:endParaRPr dirty="0"/>
          </a:p>
        </p:txBody>
      </p:sp>
      <p:sp>
        <p:nvSpPr>
          <p:cNvPr id="4" name="Foliennummernplatzhalter 3"/>
          <p:cNvSpPr>
            <a:spLocks noGrp="1"/>
          </p:cNvSpPr>
          <p:nvPr>
            <p:ph type="sldNum" sz="quarter" idx="11"/>
          </p:nvPr>
        </p:nvSpPr>
        <p:spPr>
          <a:prstGeom prst="rect">
            <a:avLst/>
          </a:prstGeom>
        </p:spPr>
        <p:txBody>
          <a:bodyPr/>
          <a:lstStyle/>
          <a:p>
            <a:fld id="{CE58CB1E-F828-4F11-99E0-327109AF9DA4}" type="slidenum">
              <a:rPr lang="de-DE" smtClean="0"/>
              <a:pPr/>
              <a:t>9</a:t>
            </a:fld>
            <a:endParaRPr lang="de-DE" dirty="0"/>
          </a:p>
        </p:txBody>
      </p:sp>
      <p:sp>
        <p:nvSpPr>
          <p:cNvPr id="19" name="Fußzeilenplatzhalter 4"/>
          <p:cNvSpPr>
            <a:spLocks noGrp="1"/>
          </p:cNvSpPr>
          <p:nvPr>
            <p:ph type="ftr" sz="quarter" idx="12"/>
          </p:nvPr>
        </p:nvSpPr>
        <p:spPr/>
        <p:txBody>
          <a:bodyPr/>
          <a:lstStyle/>
          <a:p>
            <a:r>
              <a:rPr lang="de-DE" smtClean="0"/>
              <a:t>Dr. rer. nat. Erika Mustermann (TUM) | kann beliebig erweitert werden | Infos mit Strich trennen</a:t>
            </a:r>
            <a:endParaRPr lang="en-US" dirty="0" smtClean="0"/>
          </a:p>
        </p:txBody>
      </p:sp>
      <p:sp>
        <p:nvSpPr>
          <p:cNvPr id="3" name="Titel 2"/>
          <p:cNvSpPr>
            <a:spLocks noGrp="1"/>
          </p:cNvSpPr>
          <p:nvPr>
            <p:ph type="title"/>
          </p:nvPr>
        </p:nvSpPr>
        <p:spPr>
          <a:prstGeom prst="rect">
            <a:avLst/>
          </a:prstGeom>
        </p:spPr>
        <p:txBody>
          <a:bodyPr/>
          <a:lstStyle/>
          <a:p>
            <a:r>
              <a:rPr sz="3000" dirty="0" smtClean="0"/>
              <a:t>Farben</a:t>
            </a:r>
            <a:endParaRPr lang="de-DE" sz="3000" dirty="0"/>
          </a:p>
        </p:txBody>
      </p:sp>
      <p:sp>
        <p:nvSpPr>
          <p:cNvPr id="14" name="Rechteck 13"/>
          <p:cNvSpPr/>
          <p:nvPr/>
        </p:nvSpPr>
        <p:spPr>
          <a:xfrm>
            <a:off x="321735" y="3843868"/>
            <a:ext cx="855132" cy="2455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solidFill>
                <a:schemeClr val="accent1"/>
              </a:solidFill>
            </a:endParaRPr>
          </a:p>
        </p:txBody>
      </p:sp>
      <p:sp>
        <p:nvSpPr>
          <p:cNvPr id="24" name="Rechteck 23"/>
          <p:cNvSpPr/>
          <p:nvPr/>
        </p:nvSpPr>
        <p:spPr>
          <a:xfrm>
            <a:off x="1295402" y="3843868"/>
            <a:ext cx="855132" cy="24553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solidFill>
                <a:schemeClr val="tx1"/>
              </a:solidFill>
            </a:endParaRPr>
          </a:p>
        </p:txBody>
      </p:sp>
      <p:sp>
        <p:nvSpPr>
          <p:cNvPr id="25" name="Rechteck 24"/>
          <p:cNvSpPr/>
          <p:nvPr/>
        </p:nvSpPr>
        <p:spPr>
          <a:xfrm>
            <a:off x="2260602" y="3843868"/>
            <a:ext cx="855132" cy="245531"/>
          </a:xfrm>
          <a:prstGeom prst="rect">
            <a:avLst/>
          </a:prstGeom>
          <a:solidFill>
            <a:schemeClr val="bg1"/>
          </a:solidFill>
          <a:ln w="6350" cap="flat"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p>
        </p:txBody>
      </p:sp>
      <p:sp>
        <p:nvSpPr>
          <p:cNvPr id="26" name="Rechteck 25"/>
          <p:cNvSpPr/>
          <p:nvPr/>
        </p:nvSpPr>
        <p:spPr>
          <a:xfrm>
            <a:off x="321735" y="4665135"/>
            <a:ext cx="855132" cy="2455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p>
        </p:txBody>
      </p:sp>
      <p:sp>
        <p:nvSpPr>
          <p:cNvPr id="27" name="Rechteck 26"/>
          <p:cNvSpPr/>
          <p:nvPr/>
        </p:nvSpPr>
        <p:spPr>
          <a:xfrm>
            <a:off x="1295402" y="4665135"/>
            <a:ext cx="855132" cy="2455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p>
        </p:txBody>
      </p:sp>
      <p:sp>
        <p:nvSpPr>
          <p:cNvPr id="28" name="Rechteck 27"/>
          <p:cNvSpPr/>
          <p:nvPr/>
        </p:nvSpPr>
        <p:spPr>
          <a:xfrm>
            <a:off x="2260602" y="4665135"/>
            <a:ext cx="855132" cy="2455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p>
        </p:txBody>
      </p:sp>
      <p:sp>
        <p:nvSpPr>
          <p:cNvPr id="29" name="Rechteck 28"/>
          <p:cNvSpPr/>
          <p:nvPr/>
        </p:nvSpPr>
        <p:spPr>
          <a:xfrm>
            <a:off x="3225802" y="4665135"/>
            <a:ext cx="855132" cy="245531"/>
          </a:xfrm>
          <a:prstGeom prst="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p>
        </p:txBody>
      </p:sp>
      <p:sp>
        <p:nvSpPr>
          <p:cNvPr id="36" name="Rechteck 35"/>
          <p:cNvSpPr/>
          <p:nvPr/>
        </p:nvSpPr>
        <p:spPr>
          <a:xfrm>
            <a:off x="321735" y="5529793"/>
            <a:ext cx="855132" cy="24553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p>
        </p:txBody>
      </p:sp>
      <p:sp>
        <p:nvSpPr>
          <p:cNvPr id="37" name="Rechteck 36"/>
          <p:cNvSpPr/>
          <p:nvPr/>
        </p:nvSpPr>
        <p:spPr>
          <a:xfrm>
            <a:off x="1295402" y="5529793"/>
            <a:ext cx="855132" cy="24553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p>
        </p:txBody>
      </p:sp>
      <p:sp>
        <p:nvSpPr>
          <p:cNvPr id="38" name="Rechteck 37"/>
          <p:cNvSpPr/>
          <p:nvPr/>
        </p:nvSpPr>
        <p:spPr>
          <a:xfrm>
            <a:off x="2260602" y="5529793"/>
            <a:ext cx="855132" cy="24553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UM_Praesentation_p_v1">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theme>
</file>

<file path=ppt/theme/theme2.xml><?xml version="1.0" encoding="utf-8"?>
<a:theme xmlns:a="http://schemas.openxmlformats.org/drawingml/2006/main" name="Titel 2">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theme>
</file>

<file path=ppt/theme/theme3.xml><?xml version="1.0" encoding="utf-8"?>
<a:theme xmlns:a="http://schemas.openxmlformats.org/drawingml/2006/main" name="Titel 3">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theme>
</file>

<file path=ppt/theme/theme4.xml><?xml version="1.0" encoding="utf-8"?>
<a:theme xmlns:a="http://schemas.openxmlformats.org/drawingml/2006/main" name="Inhalt">
  <a:themeElements>
    <a:clrScheme name="TUM">
      <a:dk1>
        <a:sysClr val="windowText" lastClr="000000"/>
      </a:dk1>
      <a:lt1>
        <a:sysClr val="window" lastClr="FFFFFF"/>
      </a:lt1>
      <a:dk2>
        <a:srgbClr val="003359"/>
      </a:dk2>
      <a:lt2>
        <a:srgbClr val="0065BD"/>
      </a:lt2>
      <a:accent1>
        <a:srgbClr val="005293"/>
      </a:accent1>
      <a:accent2>
        <a:srgbClr val="64A0C8"/>
      </a:accent2>
      <a:accent3>
        <a:srgbClr val="98C6EA"/>
      </a:accent3>
      <a:accent4>
        <a:srgbClr val="A2AD00"/>
      </a:accent4>
      <a:accent5>
        <a:srgbClr val="E37222"/>
      </a:accent5>
      <a:accent6>
        <a:srgbClr val="DAD7CB"/>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theme>
</file>

<file path=ppt/theme/theme5.xml><?xml version="1.0" encoding="utf-8"?>
<a:theme xmlns:a="http://schemas.openxmlformats.org/drawingml/2006/main" name="Kapiteltrenner blau">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theme>
</file>

<file path=ppt/theme/theme6.xml><?xml version="1.0" encoding="utf-8"?>
<a:theme xmlns:a="http://schemas.openxmlformats.org/drawingml/2006/main" name="Kapiteltrenner schwarz">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theme>
</file>

<file path=ppt/theme/theme7.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TUM_Praesentation_p_v1</Template>
  <TotalTime>0</TotalTime>
  <Words>901</Words>
  <Application>Microsoft Office PowerPoint</Application>
  <PresentationFormat>Bildschirmpräsentation (4:3)</PresentationFormat>
  <Paragraphs>169</Paragraphs>
  <Slides>23</Slides>
  <Notes>2</Notes>
  <HiddenSlides>0</HiddenSlides>
  <MMClips>0</MMClips>
  <ScaleCrop>false</ScaleCrop>
  <HeadingPairs>
    <vt:vector size="4" baseType="variant">
      <vt:variant>
        <vt:lpstr>Design</vt:lpstr>
      </vt:variant>
      <vt:variant>
        <vt:i4>6</vt:i4>
      </vt:variant>
      <vt:variant>
        <vt:lpstr>Folientitel</vt:lpstr>
      </vt:variant>
      <vt:variant>
        <vt:i4>23</vt:i4>
      </vt:variant>
    </vt:vector>
  </HeadingPairs>
  <TitlesOfParts>
    <vt:vector size="29" baseType="lpstr">
      <vt:lpstr>TUM_Praesentation_p_v1</vt:lpstr>
      <vt:lpstr>Titel 2</vt:lpstr>
      <vt:lpstr>Titel 3</vt:lpstr>
      <vt:lpstr>Inhalt</vt:lpstr>
      <vt:lpstr>Kapiteltrenner blau</vt:lpstr>
      <vt:lpstr>Kapiteltrenner schwarz</vt:lpstr>
      <vt:lpstr>Title: Subtitle</vt:lpstr>
      <vt:lpstr>PowerPoint-Präsentation</vt:lpstr>
      <vt:lpstr>PowerPoint-Präsentation</vt:lpstr>
      <vt:lpstr>PowerPoint-Präsentation</vt:lpstr>
      <vt:lpstr>Gültigkeit der Masterfolien</vt:lpstr>
      <vt:lpstr>Grundlage der Masterfolien</vt:lpstr>
      <vt:lpstr>Hier steht eine Überschrift max. 2-zeilig</vt:lpstr>
      <vt:lpstr>Schrift</vt:lpstr>
      <vt:lpstr>Farben</vt:lpstr>
      <vt:lpstr>Texte</vt:lpstr>
      <vt:lpstr>Aufzählung</vt:lpstr>
      <vt:lpstr>Bilder - Allgemein</vt:lpstr>
      <vt:lpstr>Bilder</vt:lpstr>
      <vt:lpstr>Bilder</vt:lpstr>
      <vt:lpstr>Bilder</vt:lpstr>
      <vt:lpstr>Bilder</vt:lpstr>
      <vt:lpstr>Nicht formatfüllende Bilder</vt:lpstr>
      <vt:lpstr>Bilder Format füllend - maximale Bildgröße</vt:lpstr>
      <vt:lpstr>Nicht Format füllende Bilder</vt:lpstr>
      <vt:lpstr>Tabelle – Beispiel 1</vt:lpstr>
      <vt:lpstr>Tabelle – Beispiel 2</vt:lpstr>
      <vt:lpstr>Diagramme – Beispiel 1</vt:lpstr>
      <vt:lpstr>Diagramme</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ojacksch</dc:creator>
  <cp:lastModifiedBy>ojacksch</cp:lastModifiedBy>
  <cp:revision>4</cp:revision>
  <cp:lastPrinted>2015-07-30T14:04:45Z</cp:lastPrinted>
  <dcterms:created xsi:type="dcterms:W3CDTF">2016-06-14T11:15:58Z</dcterms:created>
  <dcterms:modified xsi:type="dcterms:W3CDTF">2016-07-05T08:23:04Z</dcterms:modified>
</cp:coreProperties>
</file>