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embeddedFontLst>
    <p:embeddedFont>
      <p:font typeface="Roboto"/>
      <p:regular r:id="rId16"/>
      <p:bold r:id="rId17"/>
      <p:italic r:id="rId18"/>
      <p:boldItalic r:id="rId19"/>
    </p:embeddedFont>
    <p:embeddedFont>
      <p:font typeface="Roboto Light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4" roundtripDataSignature="AMtx7mgaeGRnkGO5B18Gxu635nFJsHHM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Light-regular.fntdata"/><Relationship Id="rId11" Type="http://schemas.openxmlformats.org/officeDocument/2006/relationships/slide" Target="slides/slide7.xml"/><Relationship Id="rId22" Type="http://schemas.openxmlformats.org/officeDocument/2006/relationships/font" Target="fonts/RobotoLight-italic.fntdata"/><Relationship Id="rId10" Type="http://schemas.openxmlformats.org/officeDocument/2006/relationships/slide" Target="slides/slide6.xml"/><Relationship Id="rId21" Type="http://schemas.openxmlformats.org/officeDocument/2006/relationships/font" Target="fonts/RobotoLight-bold.fntdata"/><Relationship Id="rId13" Type="http://schemas.openxmlformats.org/officeDocument/2006/relationships/slide" Target="slides/slide9.xml"/><Relationship Id="rId24" Type="http://customschemas.google.com/relationships/presentationmetadata" Target="metadata"/><Relationship Id="rId12" Type="http://schemas.openxmlformats.org/officeDocument/2006/relationships/slide" Target="slides/slide8.xml"/><Relationship Id="rId23" Type="http://schemas.openxmlformats.org/officeDocument/2006/relationships/font" Target="fonts/RobotoLight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slide" Target="slides/slide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2.xml"/><Relationship Id="rId18" Type="http://schemas.openxmlformats.org/officeDocument/2006/relationships/font" Target="fonts/Roboto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" name="Google Shape;6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76806bb264_0_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g176806bb264_0_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i="0" sz="1600" u="none" cap="none" strike="noStrike">
              <a:solidFill>
                <a:schemeClr val="dk1"/>
              </a:solidFill>
            </a:endParaRPr>
          </a:p>
        </p:txBody>
      </p:sp>
      <p:sp>
        <p:nvSpPr>
          <p:cNvPr id="139" name="Google Shape;139;g176806bb264_0_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76806bb90b_3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g176806bb90b_3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i="0" sz="1600" u="none" cap="none" strike="noStrike">
              <a:solidFill>
                <a:schemeClr val="dk1"/>
              </a:solidFill>
            </a:endParaRPr>
          </a:p>
        </p:txBody>
      </p:sp>
      <p:sp>
        <p:nvSpPr>
          <p:cNvPr id="147" name="Google Shape;147;g176806bb90b_3_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7" name="Google Shape;7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i="0" sz="1600" u="none" cap="none" strike="noStrike">
              <a:solidFill>
                <a:schemeClr val="dk1"/>
              </a:solidFill>
            </a:endParaRPr>
          </a:p>
        </p:txBody>
      </p:sp>
      <p:sp>
        <p:nvSpPr>
          <p:cNvPr id="86" name="Google Shape;86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5" name="Google Shape;9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76806bb264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g176806bb264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i="0" sz="1600" u="none" cap="none" strike="noStrike">
              <a:solidFill>
                <a:schemeClr val="dk1"/>
              </a:solidFill>
            </a:endParaRPr>
          </a:p>
        </p:txBody>
      </p:sp>
      <p:sp>
        <p:nvSpPr>
          <p:cNvPr id="104" name="Google Shape;104;g176806bb264_0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76806bb264_0_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g176806bb264_0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i="0" sz="1600" u="none" cap="none" strike="noStrike">
              <a:solidFill>
                <a:schemeClr val="dk1"/>
              </a:solidFill>
            </a:endParaRPr>
          </a:p>
        </p:txBody>
      </p:sp>
      <p:sp>
        <p:nvSpPr>
          <p:cNvPr id="113" name="Google Shape;113;g176806bb264_0_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76806bb90b_3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g176806bb90b_3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i="0" sz="1600" u="none" cap="none" strike="noStrike">
              <a:solidFill>
                <a:schemeClr val="dk1"/>
              </a:solidFill>
            </a:endParaRPr>
          </a:p>
        </p:txBody>
      </p:sp>
      <p:sp>
        <p:nvSpPr>
          <p:cNvPr id="122" name="Google Shape;122;g176806bb90b_3_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76806bb264_0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g176806bb264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i="0" sz="1600" u="none" cap="none" strike="noStrike">
              <a:solidFill>
                <a:schemeClr val="dk1"/>
              </a:solidFill>
            </a:endParaRPr>
          </a:p>
        </p:txBody>
      </p:sp>
      <p:sp>
        <p:nvSpPr>
          <p:cNvPr id="129" name="Google Shape;129;g176806bb264_0_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2"/>
          <p:cNvSpPr txBox="1"/>
          <p:nvPr>
            <p:ph type="ctrTitle"/>
          </p:nvPr>
        </p:nvSpPr>
        <p:spPr>
          <a:xfrm>
            <a:off x="1524000" y="1676399"/>
            <a:ext cx="9144000" cy="1833563"/>
          </a:xfrm>
          <a:prstGeom prst="rect">
            <a:avLst/>
          </a:prstGeom>
          <a:solidFill>
            <a:srgbClr val="0B2E50">
              <a:alpha val="63921"/>
            </a:srgbClr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b="0" i="0" sz="6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" name="Google Shape;15;p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1"/>
          <p:cNvSpPr txBox="1"/>
          <p:nvPr>
            <p:ph type="title"/>
          </p:nvPr>
        </p:nvSpPr>
        <p:spPr>
          <a:xfrm>
            <a:off x="838199" y="581251"/>
            <a:ext cx="10515600" cy="896031"/>
          </a:xfrm>
          <a:prstGeom prst="rect">
            <a:avLst/>
          </a:prstGeom>
          <a:solidFill>
            <a:srgbClr val="0B2E50">
              <a:alpha val="6392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b="0" i="0" sz="4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3" name="Google Shape;53;p21"/>
          <p:cNvSpPr txBox="1"/>
          <p:nvPr>
            <p:ph idx="1" type="body"/>
          </p:nvPr>
        </p:nvSpPr>
        <p:spPr>
          <a:xfrm rot="5400000">
            <a:off x="3717472" y="-1126671"/>
            <a:ext cx="4757057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4" name="Google Shape;54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028986" y="6071848"/>
            <a:ext cx="648977" cy="648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solidFill>
            <a:srgbClr val="0B2E50">
              <a:alpha val="6392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b="0" i="0" sz="4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7" name="Google Shape;57;p2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8" name="Google Shape;5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353799" y="6039191"/>
            <a:ext cx="648977" cy="648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3"/>
          <p:cNvSpPr txBox="1"/>
          <p:nvPr>
            <p:ph type="title"/>
          </p:nvPr>
        </p:nvSpPr>
        <p:spPr>
          <a:xfrm>
            <a:off x="838199" y="581251"/>
            <a:ext cx="10515600" cy="896031"/>
          </a:xfrm>
          <a:prstGeom prst="rect">
            <a:avLst/>
          </a:prstGeom>
          <a:solidFill>
            <a:srgbClr val="0B2E50">
              <a:alpha val="6392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b="0" i="0" sz="4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" name="Google Shape;18;p13"/>
          <p:cNvSpPr txBox="1"/>
          <p:nvPr>
            <p:ph idx="1" type="body"/>
          </p:nvPr>
        </p:nvSpPr>
        <p:spPr>
          <a:xfrm>
            <a:off x="838200" y="1752600"/>
            <a:ext cx="10515600" cy="47570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" name="Google Shape;1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353799" y="6039191"/>
            <a:ext cx="648977" cy="648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 txBox="1"/>
          <p:nvPr>
            <p:ph type="title"/>
          </p:nvPr>
        </p:nvSpPr>
        <p:spPr>
          <a:xfrm>
            <a:off x="838199" y="581251"/>
            <a:ext cx="10515600" cy="896031"/>
          </a:xfrm>
          <a:prstGeom prst="rect">
            <a:avLst/>
          </a:prstGeom>
          <a:solidFill>
            <a:srgbClr val="0B2E50">
              <a:alpha val="6392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b="0" i="0" sz="4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" name="Google Shape;22;p1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1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4" name="Google Shape;24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353799" y="6039191"/>
            <a:ext cx="648977" cy="648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5"/>
          <p:cNvSpPr txBox="1"/>
          <p:nvPr>
            <p:ph type="title"/>
          </p:nvPr>
        </p:nvSpPr>
        <p:spPr>
          <a:xfrm>
            <a:off x="831850" y="2275114"/>
            <a:ext cx="10515600" cy="2287361"/>
          </a:xfrm>
          <a:prstGeom prst="rect">
            <a:avLst/>
          </a:prstGeom>
          <a:solidFill>
            <a:srgbClr val="0B2E50">
              <a:alpha val="63921"/>
            </a:srgbClr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b="0" i="0" sz="6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7" name="Google Shape;27;p1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8" name="Google Shape;28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353799" y="6039191"/>
            <a:ext cx="648977" cy="648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solidFill>
            <a:srgbClr val="0B2E50">
              <a:alpha val="6392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b="0" i="0" sz="4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1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1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1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1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5" name="Google Shape;35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353799" y="6039191"/>
            <a:ext cx="648977" cy="648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/>
          <p:nvPr>
            <p:ph type="title"/>
          </p:nvPr>
        </p:nvSpPr>
        <p:spPr>
          <a:xfrm>
            <a:off x="838199" y="581251"/>
            <a:ext cx="10515600" cy="896031"/>
          </a:xfrm>
          <a:prstGeom prst="rect">
            <a:avLst/>
          </a:prstGeom>
          <a:solidFill>
            <a:srgbClr val="0B2E50">
              <a:alpha val="6392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b="0" i="0" sz="4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38" name="Google Shape;38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353799" y="6039191"/>
            <a:ext cx="648977" cy="648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353799" y="6039191"/>
            <a:ext cx="648977" cy="648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solidFill>
            <a:srgbClr val="0B2E50">
              <a:alpha val="63921"/>
            </a:srgbClr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b="0" i="0" sz="3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3" name="Google Shape;43;p1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1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5" name="Google Shape;45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353799" y="6039191"/>
            <a:ext cx="648977" cy="648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solidFill>
            <a:srgbClr val="0B2E50">
              <a:alpha val="63921"/>
            </a:srgbClr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b="0" i="0" sz="3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8" name="Google Shape;48;p2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2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0" name="Google Shape;50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353799" y="6039191"/>
            <a:ext cx="648977" cy="648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B2E50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1"/>
          <p:cNvSpPr txBox="1"/>
          <p:nvPr>
            <p:ph type="title"/>
          </p:nvPr>
        </p:nvSpPr>
        <p:spPr>
          <a:xfrm>
            <a:off x="838199" y="581251"/>
            <a:ext cx="10515600" cy="896031"/>
          </a:xfrm>
          <a:prstGeom prst="rect">
            <a:avLst/>
          </a:prstGeom>
          <a:solidFill>
            <a:srgbClr val="0B2E50">
              <a:alpha val="6392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b="0" i="0" sz="4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" type="body"/>
          </p:nvPr>
        </p:nvSpPr>
        <p:spPr>
          <a:xfrm>
            <a:off x="838200" y="1752600"/>
            <a:ext cx="10515600" cy="47570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Relationship Id="rId4" Type="http://schemas.openxmlformats.org/officeDocument/2006/relationships/hyperlink" Target="http://drive.google.com/file/d/1h2q-zMtzWyRehUQx4Uqtw8J-F0lfNCyu/view" TargetMode="External"/><Relationship Id="rId5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4.jpg"/><Relationship Id="rId4" Type="http://schemas.openxmlformats.org/officeDocument/2006/relationships/image" Target="../media/image23.jpg"/><Relationship Id="rId5" Type="http://schemas.openxmlformats.org/officeDocument/2006/relationships/image" Target="../media/image2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22.jpg"/><Relationship Id="rId5" Type="http://schemas.openxmlformats.org/officeDocument/2006/relationships/image" Target="../media/image2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ghc.anitab.org/2022-speakers/" TargetMode="External"/><Relationship Id="rId4" Type="http://schemas.openxmlformats.org/officeDocument/2006/relationships/image" Target="../media/image8.jpg"/><Relationship Id="rId5" Type="http://schemas.openxmlformats.org/officeDocument/2006/relationships/image" Target="../media/image7.jpg"/><Relationship Id="rId6" Type="http://schemas.openxmlformats.org/officeDocument/2006/relationships/image" Target="../media/image2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drive.google.com/file/d/1SzWCvMGdQ40jqVcH6RmWffoEWt6gIUZz/view" TargetMode="External"/><Relationship Id="rId4" Type="http://schemas.openxmlformats.org/officeDocument/2006/relationships/image" Target="../media/image11.jpg"/><Relationship Id="rId5" Type="http://schemas.openxmlformats.org/officeDocument/2006/relationships/image" Target="../media/image2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12.jpg"/><Relationship Id="rId5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Relationship Id="rId4" Type="http://schemas.openxmlformats.org/officeDocument/2006/relationships/image" Target="../media/image19.jpg"/><Relationship Id="rId5" Type="http://schemas.openxmlformats.org/officeDocument/2006/relationships/image" Target="../media/image1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drive.google.com/file/d/1OgUNeKFn_i8OGBphyNqwo500o2FFOmik/view" TargetMode="External"/><Relationship Id="rId4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Relationship Id="rId4" Type="http://schemas.openxmlformats.org/officeDocument/2006/relationships/image" Target="../media/image26.jpg"/><Relationship Id="rId5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"/>
          <p:cNvSpPr txBox="1"/>
          <p:nvPr>
            <p:ph idx="1" type="subTitle"/>
          </p:nvPr>
        </p:nvSpPr>
        <p:spPr>
          <a:xfrm>
            <a:off x="1524000" y="3944951"/>
            <a:ext cx="9144000" cy="9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3600">
                <a:latin typeface="Roboto Light"/>
                <a:ea typeface="Roboto Light"/>
                <a:cs typeface="Roboto Light"/>
                <a:sym typeface="Roboto Light"/>
              </a:rPr>
              <a:t>@ GHC 2022</a:t>
            </a:r>
            <a:endParaRPr b="0" i="0" sz="3600" u="none" cap="none" strike="noStrik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64" name="Google Shape;6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7741" y="5218421"/>
            <a:ext cx="1106264" cy="110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"/>
          <p:cNvPicPr preferRelativeResize="0"/>
          <p:nvPr/>
        </p:nvPicPr>
        <p:blipFill rotWithShape="1">
          <a:blip r:embed="rId4">
            <a:alphaModFix/>
          </a:blip>
          <a:srcRect b="33896" l="15842" r="13518" t="31819"/>
          <a:stretch/>
        </p:blipFill>
        <p:spPr>
          <a:xfrm>
            <a:off x="2072775" y="2499425"/>
            <a:ext cx="8046450" cy="144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58850" y="4696625"/>
            <a:ext cx="3635951" cy="162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76806bb264_0_37"/>
          <p:cNvSpPr txBox="1"/>
          <p:nvPr>
            <p:ph type="title"/>
          </p:nvPr>
        </p:nvSpPr>
        <p:spPr>
          <a:xfrm>
            <a:off x="838199" y="581251"/>
            <a:ext cx="10515600" cy="896100"/>
          </a:xfrm>
          <a:prstGeom prst="rect">
            <a:avLst/>
          </a:prstGeom>
          <a:solidFill>
            <a:srgbClr val="0B2E50">
              <a:alpha val="639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</a:pPr>
            <a:r>
              <a:rPr lang="en-US"/>
              <a:t>Last but not least… </a:t>
            </a:r>
            <a:endParaRPr b="0" i="0" sz="4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2" name="Google Shape;142;g176806bb264_0_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1124" y="1686200"/>
            <a:ext cx="3519000" cy="46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176806bb264_0_37" title="IMG_1169.MOV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73600" y="1606200"/>
            <a:ext cx="3623200" cy="47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76806bb90b_3_12"/>
          <p:cNvSpPr txBox="1"/>
          <p:nvPr>
            <p:ph type="title"/>
          </p:nvPr>
        </p:nvSpPr>
        <p:spPr>
          <a:xfrm>
            <a:off x="838199" y="581251"/>
            <a:ext cx="10515600" cy="896100"/>
          </a:xfrm>
          <a:prstGeom prst="rect">
            <a:avLst/>
          </a:prstGeom>
          <a:solidFill>
            <a:srgbClr val="0B2E50">
              <a:alpha val="639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</a:pPr>
            <a:r>
              <a:rPr lang="en-US"/>
              <a:t>Takeaways</a:t>
            </a:r>
            <a:endParaRPr b="0" i="0" sz="4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" name="Google Shape;150;g176806bb90b_3_12"/>
          <p:cNvSpPr txBox="1"/>
          <p:nvPr/>
        </p:nvSpPr>
        <p:spPr>
          <a:xfrm>
            <a:off x="1169550" y="1922150"/>
            <a:ext cx="7327800" cy="43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-"/>
            </a:pPr>
            <a:r>
              <a:rPr lang="en-US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Overall amazing, empowering, inspiring experience 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-"/>
            </a:pPr>
            <a:r>
              <a:rPr lang="en-US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Great chance to get a job / internship (prepare CVs in advance!)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-"/>
            </a:pPr>
            <a:r>
              <a:rPr lang="en-US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Nice self-development &amp; tech workshops - main focus on female empowerment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-"/>
            </a:pPr>
            <a:r>
              <a:rPr lang="en-US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Even nicer after-events (networking + free food)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-"/>
            </a:pPr>
            <a:r>
              <a:rPr lang="en-US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Book GHC hotel BUT THOUGH BOOKING! (shuttles don’t check the booking method)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-"/>
            </a:pPr>
            <a:r>
              <a:rPr lang="en-US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Jessie J is amazing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-"/>
            </a:pPr>
            <a:r>
              <a:rPr lang="en-US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Prepare for a lot of Mickey mouse-shaped food when visiting Orlando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1" name="Google Shape;151;g176806bb90b_3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3750" y="2985450"/>
            <a:ext cx="2581051" cy="3441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176806bb90b_3_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42600" y="318325"/>
            <a:ext cx="1863350" cy="2484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/>
          <p:nvPr>
            <p:ph type="title"/>
          </p:nvPr>
        </p:nvSpPr>
        <p:spPr>
          <a:xfrm>
            <a:off x="2575051" y="2053425"/>
            <a:ext cx="7041900" cy="1098300"/>
          </a:xfrm>
          <a:prstGeom prst="rect">
            <a:avLst/>
          </a:prstGeom>
          <a:solidFill>
            <a:srgbClr val="0B2E50">
              <a:alpha val="6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</a:pPr>
            <a:r>
              <a:rPr lang="en-US"/>
              <a:t>Hello Florida</a:t>
            </a:r>
            <a:r>
              <a:rPr lang="en-US" sz="4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🌴</a:t>
            </a:r>
            <a:endParaRPr i="0" sz="7500" u="none" cap="none" strike="noStrike">
              <a:solidFill>
                <a:schemeClr val="dk1"/>
              </a:solidFill>
            </a:endParaRPr>
          </a:p>
        </p:txBody>
      </p:sp>
      <p:pic>
        <p:nvPicPr>
          <p:cNvPr id="72" name="Google Shape;7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6804" y="520900"/>
            <a:ext cx="3784625" cy="504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100" y="580523"/>
            <a:ext cx="3695203" cy="4926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35703" y="3322738"/>
            <a:ext cx="4068701" cy="3051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"/>
          <p:cNvSpPr txBox="1"/>
          <p:nvPr>
            <p:ph type="title"/>
          </p:nvPr>
        </p:nvSpPr>
        <p:spPr>
          <a:xfrm>
            <a:off x="789825" y="907000"/>
            <a:ext cx="10848900" cy="896100"/>
          </a:xfrm>
          <a:prstGeom prst="rect">
            <a:avLst/>
          </a:prstGeom>
          <a:solidFill>
            <a:srgbClr val="0B2E50">
              <a:alpha val="63921"/>
            </a:srgbClr>
          </a:solidFill>
          <a:ln>
            <a:noFill/>
          </a:ln>
          <a:effectLst>
            <a:outerShdw blurRad="57150" rotWithShape="0" algn="bl" dir="5400000" dist="19050">
              <a:srgbClr val="000000">
                <a:alpha val="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</a:pPr>
            <a:r>
              <a:rPr lang="en-US" sz="3959"/>
              <a:t>                                               GHC22 starter pack</a:t>
            </a:r>
            <a:endParaRPr sz="3000"/>
          </a:p>
        </p:txBody>
      </p:sp>
      <p:pic>
        <p:nvPicPr>
          <p:cNvPr id="80" name="Google Shape;80;p3"/>
          <p:cNvPicPr preferRelativeResize="0"/>
          <p:nvPr/>
        </p:nvPicPr>
        <p:blipFill rotWithShape="1">
          <a:blip r:embed="rId3">
            <a:alphaModFix/>
          </a:blip>
          <a:srcRect b="0" l="3260" r="-3259" t="0"/>
          <a:stretch/>
        </p:blipFill>
        <p:spPr>
          <a:xfrm>
            <a:off x="944600" y="263575"/>
            <a:ext cx="5434774" cy="2871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9125" y="2033200"/>
            <a:ext cx="3404875" cy="4539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4600" y="3292300"/>
            <a:ext cx="5229549" cy="328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"/>
          <p:cNvSpPr txBox="1"/>
          <p:nvPr>
            <p:ph type="title"/>
          </p:nvPr>
        </p:nvSpPr>
        <p:spPr>
          <a:xfrm>
            <a:off x="838199" y="581251"/>
            <a:ext cx="10515600" cy="896031"/>
          </a:xfrm>
          <a:prstGeom prst="rect">
            <a:avLst/>
          </a:prstGeom>
          <a:solidFill>
            <a:srgbClr val="0B2E50">
              <a:alpha val="6392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</a:pPr>
            <a:r>
              <a:rPr lang="en-US"/>
              <a:t>Speakers &amp; Storytellers</a:t>
            </a:r>
            <a:endParaRPr b="0" i="0" sz="4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207050" y="1831999"/>
            <a:ext cx="9777900" cy="3421925"/>
          </a:xfrm>
          <a:prstGeom prst="rect">
            <a:avLst/>
          </a:prstGeom>
          <a:solidFill>
            <a:srgbClr val="0B2E50">
              <a:alpha val="83137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3363" lvl="1" marL="271463" marR="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u="sng">
                <a:solidFill>
                  <a:schemeClr val="hlink"/>
                </a:solidFill>
                <a:hlinkClick r:id="rId3"/>
              </a:rPr>
              <a:t>https://ghc.anitab.org/2022-speakers/</a:t>
            </a:r>
            <a:r>
              <a:rPr lang="en-US" sz="2600"/>
              <a:t> </a:t>
            </a:r>
            <a:endParaRPr b="1" i="0" sz="2600" u="none" cap="none" strike="noStrik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90" name="Google Shape;90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0100" y="2445938"/>
            <a:ext cx="2852626" cy="3803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41100" y="2445950"/>
            <a:ext cx="2852626" cy="380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58650" y="2445950"/>
            <a:ext cx="2852626" cy="3803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"/>
          <p:cNvSpPr txBox="1"/>
          <p:nvPr>
            <p:ph type="title"/>
          </p:nvPr>
        </p:nvSpPr>
        <p:spPr>
          <a:xfrm>
            <a:off x="838200" y="236304"/>
            <a:ext cx="10515600" cy="896031"/>
          </a:xfrm>
          <a:prstGeom prst="rect">
            <a:avLst/>
          </a:prstGeom>
          <a:solidFill>
            <a:srgbClr val="0B2E50">
              <a:alpha val="6392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</a:pPr>
            <a:r>
              <a:rPr lang="en-US"/>
              <a:t>AR/VR Experience - Breonna’s Garden</a:t>
            </a:r>
            <a:endParaRPr b="0" i="0" sz="4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8" name="Google Shape;98;p5" title="IMG_1612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48650" y="1487550"/>
            <a:ext cx="3301525" cy="479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52888" y="1797376"/>
            <a:ext cx="5436826" cy="3058226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5"/>
          <p:cNvSpPr txBox="1"/>
          <p:nvPr/>
        </p:nvSpPr>
        <p:spPr>
          <a:xfrm>
            <a:off x="821150" y="5009550"/>
            <a:ext cx="6300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 solidarity with Breonna Taylor's family, artist and curator Lady Pheonix developed Breonna's Garden, a framework for veneration through AR. 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This AR experience cultivates a safe space to process complex emotions.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76806bb264_0_10"/>
          <p:cNvSpPr txBox="1"/>
          <p:nvPr>
            <p:ph type="title"/>
          </p:nvPr>
        </p:nvSpPr>
        <p:spPr>
          <a:xfrm>
            <a:off x="838199" y="581251"/>
            <a:ext cx="10515600" cy="896100"/>
          </a:xfrm>
          <a:prstGeom prst="rect">
            <a:avLst/>
          </a:prstGeom>
          <a:solidFill>
            <a:srgbClr val="0B2E50">
              <a:alpha val="639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</a:pPr>
            <a:r>
              <a:rPr lang="en-US"/>
              <a:t>Workshops &amp; Panel Discussions</a:t>
            </a:r>
            <a:endParaRPr b="0" i="0" sz="4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7" name="Google Shape;107;g176806bb264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350" y="1477351"/>
            <a:ext cx="3806887" cy="507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176806bb264_0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2562" y="1477351"/>
            <a:ext cx="3806887" cy="507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g176806bb264_0_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15774" y="1477338"/>
            <a:ext cx="3760850" cy="5014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76806bb264_0_22"/>
          <p:cNvSpPr txBox="1"/>
          <p:nvPr>
            <p:ph type="title"/>
          </p:nvPr>
        </p:nvSpPr>
        <p:spPr>
          <a:xfrm>
            <a:off x="838199" y="581251"/>
            <a:ext cx="10515600" cy="896100"/>
          </a:xfrm>
          <a:prstGeom prst="rect">
            <a:avLst/>
          </a:prstGeom>
          <a:solidFill>
            <a:srgbClr val="0B2E50">
              <a:alpha val="639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</a:pPr>
            <a:r>
              <a:rPr lang="en-US"/>
              <a:t>Career Fair</a:t>
            </a:r>
            <a:endParaRPr b="0" i="0" sz="4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6" name="Google Shape;116;g176806bb264_0_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8475" y="410400"/>
            <a:ext cx="1109875" cy="1479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176806bb264_0_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950" y="2109600"/>
            <a:ext cx="5009876" cy="37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176806bb264_0_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43925" y="2125250"/>
            <a:ext cx="5009874" cy="3757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76806bb90b_3_3"/>
          <p:cNvSpPr txBox="1"/>
          <p:nvPr>
            <p:ph type="title"/>
          </p:nvPr>
        </p:nvSpPr>
        <p:spPr>
          <a:xfrm>
            <a:off x="838199" y="581251"/>
            <a:ext cx="10515600" cy="896100"/>
          </a:xfrm>
          <a:prstGeom prst="rect">
            <a:avLst/>
          </a:prstGeom>
          <a:solidFill>
            <a:srgbClr val="0B2E50">
              <a:alpha val="639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</a:pPr>
            <a:r>
              <a:rPr lang="en-US"/>
              <a:t>Career Fair</a:t>
            </a:r>
            <a:endParaRPr b="0" i="0" sz="4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5" name="Google Shape;125;g176806bb90b_3_3" title="IMG_0970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8363" y="1477350"/>
            <a:ext cx="3695275" cy="496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76806bb264_0_30"/>
          <p:cNvSpPr txBox="1"/>
          <p:nvPr>
            <p:ph type="title"/>
          </p:nvPr>
        </p:nvSpPr>
        <p:spPr>
          <a:xfrm>
            <a:off x="838199" y="581251"/>
            <a:ext cx="10515600" cy="896100"/>
          </a:xfrm>
          <a:prstGeom prst="rect">
            <a:avLst/>
          </a:prstGeom>
          <a:solidFill>
            <a:srgbClr val="0B2E50">
              <a:alpha val="639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</a:pPr>
            <a:r>
              <a:rPr lang="en-US"/>
              <a:t>Networking</a:t>
            </a:r>
            <a:endParaRPr b="0" i="0" sz="4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2" name="Google Shape;132;g176806bb264_0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5875" y="2323300"/>
            <a:ext cx="2239601" cy="298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176806bb264_0_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04750" y="2697025"/>
            <a:ext cx="2984899" cy="2238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176806bb264_0_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88249" y="2010551"/>
            <a:ext cx="4815501" cy="361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176806bb264_0_30"/>
          <p:cNvSpPr txBox="1"/>
          <p:nvPr/>
        </p:nvSpPr>
        <p:spPr>
          <a:xfrm>
            <a:off x="4853225" y="1213325"/>
            <a:ext cx="678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 made some new friends:)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ustom 4">
      <a:dk1>
        <a:srgbClr val="FFFFFF"/>
      </a:dk1>
      <a:lt1>
        <a:srgbClr val="2478B5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Chrysa</dc:creator>
</cp:coreProperties>
</file>