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5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Default Extension="xlsx" ContentType="application/vnd.openxmlformats-officedocument.spreadsheetml.sheet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Default Extension="vml" ContentType="application/vnd.ms-office.legacyDrawing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2"/>
  </p:notesMasterIdLst>
  <p:sldIdLst>
    <p:sldId id="256" r:id="rId2"/>
    <p:sldId id="269" r:id="rId3"/>
    <p:sldId id="268" r:id="rId4"/>
    <p:sldId id="258" r:id="rId5"/>
    <p:sldId id="260" r:id="rId6"/>
    <p:sldId id="257" r:id="rId7"/>
    <p:sldId id="261" r:id="rId8"/>
    <p:sldId id="262" r:id="rId9"/>
    <p:sldId id="259" r:id="rId10"/>
    <p:sldId id="270" r:id="rId11"/>
    <p:sldId id="263" r:id="rId12"/>
    <p:sldId id="266" r:id="rId13"/>
    <p:sldId id="267" r:id="rId14"/>
    <p:sldId id="273" r:id="rId15"/>
    <p:sldId id="274" r:id="rId16"/>
    <p:sldId id="275" r:id="rId17"/>
    <p:sldId id="276" r:id="rId18"/>
    <p:sldId id="271" r:id="rId19"/>
    <p:sldId id="277" r:id="rId20"/>
    <p:sldId id="288" r:id="rId21"/>
    <p:sldId id="280" r:id="rId22"/>
    <p:sldId id="282" r:id="rId23"/>
    <p:sldId id="284" r:id="rId24"/>
    <p:sldId id="283" r:id="rId25"/>
    <p:sldId id="287" r:id="rId26"/>
    <p:sldId id="278" r:id="rId27"/>
    <p:sldId id="289" r:id="rId28"/>
    <p:sldId id="285" r:id="rId29"/>
    <p:sldId id="286" r:id="rId30"/>
    <p:sldId id="279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EA"/>
    <a:srgbClr val="FFB56C"/>
    <a:srgbClr val="4D4D4D"/>
    <a:srgbClr val="464646"/>
    <a:srgbClr val="FFFF00"/>
    <a:srgbClr val="FFF7E6"/>
    <a:srgbClr val="FFEBD1"/>
    <a:srgbClr val="F5950C"/>
    <a:srgbClr val="FFCC00"/>
    <a:srgbClr val="00CC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463" autoAdjust="0"/>
    <p:restoredTop sz="94660" autoAdjust="0"/>
  </p:normalViewPr>
  <p:slideViewPr>
    <p:cSldViewPr snapToGrid="0">
      <p:cViewPr varScale="1">
        <p:scale>
          <a:sx n="62" d="100"/>
          <a:sy n="62" d="100"/>
        </p:scale>
        <p:origin x="-90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-Arbeitsblat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style val="26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 2</c:v>
                </c:pt>
              </c:strCache>
            </c:strRef>
          </c:tx>
          <c:explosion val="25"/>
          <c:cat>
            <c:strRef>
              <c:f>Tabelle1!$A$2:$A$5</c:f>
              <c:strCache>
                <c:ptCount val="4"/>
                <c:pt idx="0">
                  <c:v>First</c:v>
                </c:pt>
                <c:pt idx="1">
                  <c:v>Second</c:v>
                </c:pt>
                <c:pt idx="2">
                  <c:v>Third</c:v>
                </c:pt>
                <c:pt idx="3">
                  <c:v>Fourth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de-DE"/>
    </a:p>
  </c:txPr>
  <c:externalData r:id="rId1"/>
</c:chartSpace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65261A-2E28-43EA-A9A5-358176DE632D}" type="doc">
      <dgm:prSet loTypeId="urn:microsoft.com/office/officeart/2005/8/layout/funnel1" loCatId="relationship" qsTypeId="urn:microsoft.com/office/officeart/2005/8/quickstyle/3d4" qsCatId="3D" csTypeId="urn:microsoft.com/office/officeart/2005/8/colors/colorful2" csCatId="colorful" phldr="1"/>
      <dgm:spPr/>
    </dgm:pt>
    <dgm:pt modelId="{BAB0B508-8D4E-4E6F-901D-5E5CC7A6DE12}">
      <dgm:prSet phldrT="[Text]" custT="1"/>
      <dgm:spPr>
        <a:solidFill>
          <a:srgbClr val="00B050"/>
        </a:solidFill>
      </dgm:spPr>
      <dgm:t>
        <a:bodyPr/>
        <a:lstStyle/>
        <a:p>
          <a:r>
            <a:rPr lang="de-DE" sz="2000" dirty="0" smtClean="0"/>
            <a:t>Fast</a:t>
          </a:r>
          <a:endParaRPr lang="de-DE" sz="2000" dirty="0"/>
        </a:p>
      </dgm:t>
    </dgm:pt>
    <dgm:pt modelId="{5D43A689-0901-443A-BC4C-795FCFC0F11C}" type="parTrans" cxnId="{5165E828-F42C-4894-B08E-1EF5162B1B6B}">
      <dgm:prSet/>
      <dgm:spPr/>
      <dgm:t>
        <a:bodyPr/>
        <a:lstStyle/>
        <a:p>
          <a:endParaRPr lang="de-DE"/>
        </a:p>
      </dgm:t>
    </dgm:pt>
    <dgm:pt modelId="{0AA2CF9C-0FD9-4BFC-8552-F14F08D5921C}" type="sibTrans" cxnId="{5165E828-F42C-4894-B08E-1EF5162B1B6B}">
      <dgm:prSet/>
      <dgm:spPr/>
      <dgm:t>
        <a:bodyPr/>
        <a:lstStyle/>
        <a:p>
          <a:endParaRPr lang="de-DE"/>
        </a:p>
      </dgm:t>
    </dgm:pt>
    <dgm:pt modelId="{9473F208-4538-4B1F-BB56-7F5AD7EEC8D4}">
      <dgm:prSet phldrT="[Text]" custT="1"/>
      <dgm:spPr>
        <a:solidFill>
          <a:srgbClr val="FFFF00"/>
        </a:solidFill>
      </dgm:spPr>
      <dgm:t>
        <a:bodyPr/>
        <a:lstStyle/>
        <a:p>
          <a:r>
            <a:rPr lang="de-DE" sz="2000" dirty="0" smtClean="0"/>
            <a:t>Versatile</a:t>
          </a:r>
          <a:endParaRPr lang="de-DE" sz="2000" dirty="0"/>
        </a:p>
      </dgm:t>
    </dgm:pt>
    <dgm:pt modelId="{9A3CB2B4-927A-4FC8-A96D-5DE0CCA6AE02}" type="parTrans" cxnId="{EC6B4492-1645-45DE-B123-84906FCB0CE3}">
      <dgm:prSet/>
      <dgm:spPr/>
      <dgm:t>
        <a:bodyPr/>
        <a:lstStyle/>
        <a:p>
          <a:endParaRPr lang="de-DE"/>
        </a:p>
      </dgm:t>
    </dgm:pt>
    <dgm:pt modelId="{E4C13E8D-EE80-4381-89D2-80058E322048}" type="sibTrans" cxnId="{EC6B4492-1645-45DE-B123-84906FCB0CE3}">
      <dgm:prSet/>
      <dgm:spPr/>
      <dgm:t>
        <a:bodyPr/>
        <a:lstStyle/>
        <a:p>
          <a:endParaRPr lang="de-DE"/>
        </a:p>
      </dgm:t>
    </dgm:pt>
    <dgm:pt modelId="{67C280F0-4B56-4E17-9548-50E0FE673EF1}">
      <dgm:prSet phldrT="[Text]" custT="1"/>
      <dgm:spPr/>
      <dgm:t>
        <a:bodyPr/>
        <a:lstStyle/>
        <a:p>
          <a:endParaRPr lang="de-DE" sz="4000" b="1" i="1" dirty="0">
            <a:solidFill>
              <a:srgbClr val="FFFF00"/>
            </a:solidFill>
            <a:effectLst>
              <a:reflection blurRad="6350" stA="60000" endA="900" endPos="58000" dir="5400000" sy="-100000" algn="bl" rotWithShape="0"/>
            </a:effectLst>
          </a:endParaRPr>
        </a:p>
      </dgm:t>
    </dgm:pt>
    <dgm:pt modelId="{8041BB19-F2B3-4F7E-BC84-B34985B00C04}" type="parTrans" cxnId="{E40DE1C0-0046-4DC7-B223-AD24F6855491}">
      <dgm:prSet/>
      <dgm:spPr/>
      <dgm:t>
        <a:bodyPr/>
        <a:lstStyle/>
        <a:p>
          <a:endParaRPr lang="de-DE"/>
        </a:p>
      </dgm:t>
    </dgm:pt>
    <dgm:pt modelId="{1BD72969-1B06-48CC-B76C-4E788E6D967E}" type="sibTrans" cxnId="{E40DE1C0-0046-4DC7-B223-AD24F6855491}">
      <dgm:prSet/>
      <dgm:spPr/>
      <dgm:t>
        <a:bodyPr/>
        <a:lstStyle/>
        <a:p>
          <a:endParaRPr lang="de-DE"/>
        </a:p>
      </dgm:t>
    </dgm:pt>
    <dgm:pt modelId="{45C8576E-FF6E-417B-A0A8-CD75B2D6FD39}">
      <dgm:prSet phldrT="[Text]" custT="1"/>
      <dgm:spPr>
        <a:solidFill>
          <a:srgbClr val="FFC000"/>
        </a:solidFill>
      </dgm:spPr>
      <dgm:t>
        <a:bodyPr/>
        <a:lstStyle/>
        <a:p>
          <a:r>
            <a:rPr lang="de-DE" sz="2000" dirty="0" smtClean="0"/>
            <a:t>Intuitive</a:t>
          </a:r>
          <a:endParaRPr lang="de-DE" sz="2000" dirty="0"/>
        </a:p>
      </dgm:t>
    </dgm:pt>
    <dgm:pt modelId="{2E00117F-1D94-4CD4-ACEE-80FA81F4E015}" type="parTrans" cxnId="{0C90F2D0-60CA-4313-A470-B12FFEEE5224}">
      <dgm:prSet/>
      <dgm:spPr/>
      <dgm:t>
        <a:bodyPr/>
        <a:lstStyle/>
        <a:p>
          <a:endParaRPr lang="de-DE"/>
        </a:p>
      </dgm:t>
    </dgm:pt>
    <dgm:pt modelId="{A662F56D-77C4-49C2-8637-CD494C3B769D}" type="sibTrans" cxnId="{0C90F2D0-60CA-4313-A470-B12FFEEE5224}">
      <dgm:prSet/>
      <dgm:spPr/>
      <dgm:t>
        <a:bodyPr/>
        <a:lstStyle/>
        <a:p>
          <a:endParaRPr lang="de-DE"/>
        </a:p>
      </dgm:t>
    </dgm:pt>
    <dgm:pt modelId="{BBE28C4A-899F-41E9-AD8B-7FE98363D0CB}" type="pres">
      <dgm:prSet presAssocID="{1765261A-2E28-43EA-A9A5-358176DE632D}" presName="Name0" presStyleCnt="0">
        <dgm:presLayoutVars>
          <dgm:chMax val="4"/>
          <dgm:resizeHandles val="exact"/>
        </dgm:presLayoutVars>
      </dgm:prSet>
      <dgm:spPr/>
    </dgm:pt>
    <dgm:pt modelId="{C105A4B6-BD56-4CBC-A683-90D2D3FC74D6}" type="pres">
      <dgm:prSet presAssocID="{1765261A-2E28-43EA-A9A5-358176DE632D}" presName="ellipse" presStyleLbl="trBgShp" presStyleIdx="0" presStyleCnt="1"/>
      <dgm:spPr/>
    </dgm:pt>
    <dgm:pt modelId="{C4CD2919-C3F5-41D1-8B63-205BB0BA5960}" type="pres">
      <dgm:prSet presAssocID="{1765261A-2E28-43EA-A9A5-358176DE632D}" presName="arrow1" presStyleLbl="fgShp" presStyleIdx="0" presStyleCnt="1"/>
      <dgm:spPr/>
    </dgm:pt>
    <dgm:pt modelId="{E91CA6D3-1284-42F2-8099-30C38C831F58}" type="pres">
      <dgm:prSet presAssocID="{1765261A-2E28-43EA-A9A5-358176DE632D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FC53B07-096A-4F7A-B3B2-3BF3A770CBC7}" type="pres">
      <dgm:prSet presAssocID="{9473F208-4538-4B1F-BB56-7F5AD7EEC8D4}" presName="item1" presStyleLbl="node1" presStyleIdx="0" presStyleCnt="3" custScaleX="107485" custLinFactNeighborX="-10251" custLinFactNeighborY="180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40CD6FA-BAA9-427F-BD5B-242FA0A78C7C}" type="pres">
      <dgm:prSet presAssocID="{45C8576E-FF6E-417B-A0A8-CD75B2D6FD39}" presName="item2" presStyleLbl="node1" presStyleIdx="1" presStyleCnt="3" custScaleX="105944" custLinFactNeighborX="4825" custLinFactNeighborY="-964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AC2B85E-DF16-48A0-81ED-A106C2487730}" type="pres">
      <dgm:prSet presAssocID="{67C280F0-4B56-4E17-9548-50E0FE673EF1}" presName="item3" presStyleLbl="node1" presStyleIdx="2" presStyleCnt="3" custScaleX="102771" custLinFactNeighborX="10253" custLinFactNeighborY="-119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0EC6079-50F9-4B3A-A464-0B522C75DF3F}" type="pres">
      <dgm:prSet presAssocID="{1765261A-2E28-43EA-A9A5-358176DE632D}" presName="funnel" presStyleLbl="trAlignAcc1" presStyleIdx="0" presStyleCnt="1"/>
      <dgm:spPr/>
    </dgm:pt>
  </dgm:ptLst>
  <dgm:cxnLst>
    <dgm:cxn modelId="{0C90F2D0-60CA-4313-A470-B12FFEEE5224}" srcId="{1765261A-2E28-43EA-A9A5-358176DE632D}" destId="{45C8576E-FF6E-417B-A0A8-CD75B2D6FD39}" srcOrd="2" destOrd="0" parTransId="{2E00117F-1D94-4CD4-ACEE-80FA81F4E015}" sibTransId="{A662F56D-77C4-49C2-8637-CD494C3B769D}"/>
    <dgm:cxn modelId="{1F1E4378-CFFC-4726-9051-3B9DEE34A118}" type="presOf" srcId="{9473F208-4538-4B1F-BB56-7F5AD7EEC8D4}" destId="{040CD6FA-BAA9-427F-BD5B-242FA0A78C7C}" srcOrd="0" destOrd="0" presId="urn:microsoft.com/office/officeart/2005/8/layout/funnel1"/>
    <dgm:cxn modelId="{EC6B4492-1645-45DE-B123-84906FCB0CE3}" srcId="{1765261A-2E28-43EA-A9A5-358176DE632D}" destId="{9473F208-4538-4B1F-BB56-7F5AD7EEC8D4}" srcOrd="1" destOrd="0" parTransId="{9A3CB2B4-927A-4FC8-A96D-5DE0CCA6AE02}" sibTransId="{E4C13E8D-EE80-4381-89D2-80058E322048}"/>
    <dgm:cxn modelId="{E40DE1C0-0046-4DC7-B223-AD24F6855491}" srcId="{1765261A-2E28-43EA-A9A5-358176DE632D}" destId="{67C280F0-4B56-4E17-9548-50E0FE673EF1}" srcOrd="3" destOrd="0" parTransId="{8041BB19-F2B3-4F7E-BC84-B34985B00C04}" sibTransId="{1BD72969-1B06-48CC-B76C-4E788E6D967E}"/>
    <dgm:cxn modelId="{8CB17CB3-F161-46FE-8E62-9EAE2BCC1D26}" type="presOf" srcId="{45C8576E-FF6E-417B-A0A8-CD75B2D6FD39}" destId="{0FC53B07-096A-4F7A-B3B2-3BF3A770CBC7}" srcOrd="0" destOrd="0" presId="urn:microsoft.com/office/officeart/2005/8/layout/funnel1"/>
    <dgm:cxn modelId="{D7E543FA-C8B8-44D3-AFD6-BFE56E951672}" type="presOf" srcId="{67C280F0-4B56-4E17-9548-50E0FE673EF1}" destId="{E91CA6D3-1284-42F2-8099-30C38C831F58}" srcOrd="0" destOrd="0" presId="urn:microsoft.com/office/officeart/2005/8/layout/funnel1"/>
    <dgm:cxn modelId="{5165E828-F42C-4894-B08E-1EF5162B1B6B}" srcId="{1765261A-2E28-43EA-A9A5-358176DE632D}" destId="{BAB0B508-8D4E-4E6F-901D-5E5CC7A6DE12}" srcOrd="0" destOrd="0" parTransId="{5D43A689-0901-443A-BC4C-795FCFC0F11C}" sibTransId="{0AA2CF9C-0FD9-4BFC-8552-F14F08D5921C}"/>
    <dgm:cxn modelId="{DD17A108-F77B-41FF-A84D-8558C1AA0F1B}" type="presOf" srcId="{1765261A-2E28-43EA-A9A5-358176DE632D}" destId="{BBE28C4A-899F-41E9-AD8B-7FE98363D0CB}" srcOrd="0" destOrd="0" presId="urn:microsoft.com/office/officeart/2005/8/layout/funnel1"/>
    <dgm:cxn modelId="{85102597-00CC-4921-83B7-51D14F4496F6}" type="presOf" srcId="{BAB0B508-8D4E-4E6F-901D-5E5CC7A6DE12}" destId="{0AC2B85E-DF16-48A0-81ED-A106C2487730}" srcOrd="0" destOrd="0" presId="urn:microsoft.com/office/officeart/2005/8/layout/funnel1"/>
    <dgm:cxn modelId="{CA5FBDC7-2F0D-41A5-A355-B78AB77BA733}" type="presParOf" srcId="{BBE28C4A-899F-41E9-AD8B-7FE98363D0CB}" destId="{C105A4B6-BD56-4CBC-A683-90D2D3FC74D6}" srcOrd="0" destOrd="0" presId="urn:microsoft.com/office/officeart/2005/8/layout/funnel1"/>
    <dgm:cxn modelId="{27EBCF01-F28D-4B81-A723-683EF493C24A}" type="presParOf" srcId="{BBE28C4A-899F-41E9-AD8B-7FE98363D0CB}" destId="{C4CD2919-C3F5-41D1-8B63-205BB0BA5960}" srcOrd="1" destOrd="0" presId="urn:microsoft.com/office/officeart/2005/8/layout/funnel1"/>
    <dgm:cxn modelId="{2495C179-8315-4678-B966-E8884A0C1D72}" type="presParOf" srcId="{BBE28C4A-899F-41E9-AD8B-7FE98363D0CB}" destId="{E91CA6D3-1284-42F2-8099-30C38C831F58}" srcOrd="2" destOrd="0" presId="urn:microsoft.com/office/officeart/2005/8/layout/funnel1"/>
    <dgm:cxn modelId="{E4383AD9-F548-4ACB-B80F-AAA92D8E823D}" type="presParOf" srcId="{BBE28C4A-899F-41E9-AD8B-7FE98363D0CB}" destId="{0FC53B07-096A-4F7A-B3B2-3BF3A770CBC7}" srcOrd="3" destOrd="0" presId="urn:microsoft.com/office/officeart/2005/8/layout/funnel1"/>
    <dgm:cxn modelId="{8F05E6CA-6438-41A3-954C-6E59AC5F92DA}" type="presParOf" srcId="{BBE28C4A-899F-41E9-AD8B-7FE98363D0CB}" destId="{040CD6FA-BAA9-427F-BD5B-242FA0A78C7C}" srcOrd="4" destOrd="0" presId="urn:microsoft.com/office/officeart/2005/8/layout/funnel1"/>
    <dgm:cxn modelId="{292D54EC-A727-4E14-9B56-814FF82634FE}" type="presParOf" srcId="{BBE28C4A-899F-41E9-AD8B-7FE98363D0CB}" destId="{0AC2B85E-DF16-48A0-81ED-A106C2487730}" srcOrd="5" destOrd="0" presId="urn:microsoft.com/office/officeart/2005/8/layout/funnel1"/>
    <dgm:cxn modelId="{C5A00494-0EB5-4B3F-ADFD-B52197680D4C}" type="presParOf" srcId="{BBE28C4A-899F-41E9-AD8B-7FE98363D0CB}" destId="{20EC6079-50F9-4B3A-A464-0B522C75DF3F}" srcOrd="6" destOrd="0" presId="urn:microsoft.com/office/officeart/2005/8/layout/funnel1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2978478-D29B-4C0C-9742-08115DEB746D}" type="doc">
      <dgm:prSet loTypeId="urn:microsoft.com/office/officeart/2005/8/layout/gear1" loCatId="cycle" qsTypeId="urn:microsoft.com/office/officeart/2005/8/quickstyle/simple5" qsCatId="simple" csTypeId="urn:microsoft.com/office/officeart/2005/8/colors/colorful3" csCatId="colorful" phldr="1"/>
      <dgm:spPr>
        <a:scene3d>
          <a:camera prst="perspectiveAbove"/>
          <a:lightRig rig="threePt" dir="t"/>
        </a:scene3d>
      </dgm:spPr>
      <dgm:t>
        <a:bodyPr/>
        <a:lstStyle/>
        <a:p>
          <a:endParaRPr lang="de-DE"/>
        </a:p>
      </dgm:t>
    </dgm:pt>
    <dgm:pt modelId="{953A2BF2-BFD5-430D-97A1-00C31A0B38F0}">
      <dgm:prSet phldrT="[Text]" custT="1"/>
      <dgm:spPr>
        <a:scene3d>
          <a:camera prst="perspectiveAbove"/>
          <a:lightRig rig="threePt" dir="t"/>
        </a:scene3d>
      </dgm:spPr>
      <dgm:t>
        <a:bodyPr/>
        <a:lstStyle/>
        <a:p>
          <a:r>
            <a:rPr lang="de-DE" sz="2000" dirty="0" err="1" smtClean="0"/>
            <a:t>Compositing</a:t>
          </a:r>
          <a:endParaRPr lang="de-DE" sz="2000" dirty="0"/>
        </a:p>
      </dgm:t>
    </dgm:pt>
    <dgm:pt modelId="{145697F3-5815-4FCD-9B7D-A6D1D6473C0C}" type="parTrans" cxnId="{2483BB7E-3DBE-4F18-96B0-94150E36B824}">
      <dgm:prSet/>
      <dgm:spPr/>
      <dgm:t>
        <a:bodyPr/>
        <a:lstStyle/>
        <a:p>
          <a:endParaRPr lang="de-DE"/>
        </a:p>
      </dgm:t>
    </dgm:pt>
    <dgm:pt modelId="{74E9A64D-7504-40E4-927B-347B39D4936F}" type="sibTrans" cxnId="{2483BB7E-3DBE-4F18-96B0-94150E36B824}">
      <dgm:prSet/>
      <dgm:spPr>
        <a:scene3d>
          <a:camera prst="perspectiveAbove"/>
          <a:lightRig rig="threePt" dir="t"/>
        </a:scene3d>
      </dgm:spPr>
      <dgm:t>
        <a:bodyPr/>
        <a:lstStyle/>
        <a:p>
          <a:endParaRPr lang="de-DE"/>
        </a:p>
      </dgm:t>
    </dgm:pt>
    <dgm:pt modelId="{36F5C894-C973-457D-A013-870C26D58C50}">
      <dgm:prSet phldrT="[Text]" custT="1"/>
      <dgm:spPr>
        <a:scene3d>
          <a:camera prst="perspectiveAbove"/>
          <a:lightRig rig="threePt" dir="t"/>
        </a:scene3d>
      </dgm:spPr>
      <dgm:t>
        <a:bodyPr/>
        <a:lstStyle/>
        <a:p>
          <a:r>
            <a:rPr lang="de-DE" sz="1600" b="1" dirty="0" smtClean="0">
              <a:solidFill>
                <a:schemeClr val="tx1"/>
              </a:solidFill>
            </a:rPr>
            <a:t>Features</a:t>
          </a:r>
          <a:endParaRPr lang="de-DE" sz="1600" b="1" dirty="0">
            <a:solidFill>
              <a:schemeClr val="tx1"/>
            </a:solidFill>
          </a:endParaRPr>
        </a:p>
      </dgm:t>
    </dgm:pt>
    <dgm:pt modelId="{74575637-97AE-4F68-AF2A-68B69CCB4144}" type="parTrans" cxnId="{1D8F1552-0447-4692-810D-20BE47E0A69C}">
      <dgm:prSet/>
      <dgm:spPr/>
      <dgm:t>
        <a:bodyPr/>
        <a:lstStyle/>
        <a:p>
          <a:endParaRPr lang="de-DE"/>
        </a:p>
      </dgm:t>
    </dgm:pt>
    <dgm:pt modelId="{E293B3F3-70DB-4CBF-B6D6-381C933F1C63}" type="sibTrans" cxnId="{1D8F1552-0447-4692-810D-20BE47E0A69C}">
      <dgm:prSet/>
      <dgm:spPr>
        <a:scene3d>
          <a:camera prst="perspectiveAbove"/>
          <a:lightRig rig="threePt" dir="t"/>
        </a:scene3d>
      </dgm:spPr>
      <dgm:t>
        <a:bodyPr/>
        <a:lstStyle/>
        <a:p>
          <a:endParaRPr lang="de-DE"/>
        </a:p>
      </dgm:t>
    </dgm:pt>
    <dgm:pt modelId="{4EEECBDD-D16C-4883-8899-A4FA225FB3FE}">
      <dgm:prSet phldrT="[Text]" custT="1"/>
      <dgm:spPr>
        <a:scene3d>
          <a:camera prst="perspectiveAbove"/>
          <a:lightRig rig="threePt" dir="t"/>
        </a:scene3d>
      </dgm:spPr>
      <dgm:t>
        <a:bodyPr/>
        <a:lstStyle/>
        <a:p>
          <a:r>
            <a:rPr lang="de-DE" sz="2000" dirty="0" err="1" smtClean="0">
              <a:solidFill>
                <a:schemeClr val="tx1"/>
              </a:solidFill>
            </a:rPr>
            <a:t>Layers</a:t>
          </a:r>
          <a:endParaRPr lang="de-DE" sz="2000" dirty="0">
            <a:solidFill>
              <a:schemeClr val="tx1"/>
            </a:solidFill>
          </a:endParaRPr>
        </a:p>
      </dgm:t>
    </dgm:pt>
    <dgm:pt modelId="{87FE838C-3188-46AC-A490-36B49362EC43}" type="parTrans" cxnId="{F447DAD5-527E-4B89-91E8-954AB2C5B09E}">
      <dgm:prSet/>
      <dgm:spPr/>
      <dgm:t>
        <a:bodyPr/>
        <a:lstStyle/>
        <a:p>
          <a:endParaRPr lang="de-DE"/>
        </a:p>
      </dgm:t>
    </dgm:pt>
    <dgm:pt modelId="{A5CE1211-6669-42C4-8271-21BA36EDAEB0}" type="sibTrans" cxnId="{F447DAD5-527E-4B89-91E8-954AB2C5B09E}">
      <dgm:prSet/>
      <dgm:spPr/>
      <dgm:t>
        <a:bodyPr/>
        <a:lstStyle/>
        <a:p>
          <a:endParaRPr lang="de-DE"/>
        </a:p>
      </dgm:t>
    </dgm:pt>
    <dgm:pt modelId="{C4D9A7BF-2A32-4D30-B127-B13ADA43C95D}" type="pres">
      <dgm:prSet presAssocID="{22978478-D29B-4C0C-9742-08115DEB746D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3BBB990-CFB6-4140-A30A-FB3CAFA3A515}" type="pres">
      <dgm:prSet presAssocID="{953A2BF2-BFD5-430D-97A1-00C31A0B38F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E572DFB-2923-4EC5-8929-727D7D15CDC5}" type="pres">
      <dgm:prSet presAssocID="{953A2BF2-BFD5-430D-97A1-00C31A0B38F0}" presName="gear1srcNode" presStyleLbl="node1" presStyleIdx="0" presStyleCnt="3"/>
      <dgm:spPr/>
      <dgm:t>
        <a:bodyPr/>
        <a:lstStyle/>
        <a:p>
          <a:endParaRPr lang="de-DE"/>
        </a:p>
      </dgm:t>
    </dgm:pt>
    <dgm:pt modelId="{F3CE2970-45C5-4F50-9291-B4AB2322B4CF}" type="pres">
      <dgm:prSet presAssocID="{953A2BF2-BFD5-430D-97A1-00C31A0B38F0}" presName="gear1dstNode" presStyleLbl="node1" presStyleIdx="0" presStyleCnt="3"/>
      <dgm:spPr/>
      <dgm:t>
        <a:bodyPr/>
        <a:lstStyle/>
        <a:p>
          <a:endParaRPr lang="de-DE"/>
        </a:p>
      </dgm:t>
    </dgm:pt>
    <dgm:pt modelId="{D48C0DA5-2777-4D6E-BA52-22EF9DF73F50}" type="pres">
      <dgm:prSet presAssocID="{36F5C894-C973-457D-A013-870C26D58C50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8FFFF4D-1AF2-448F-B234-1DCDDCFB61AA}" type="pres">
      <dgm:prSet presAssocID="{36F5C894-C973-457D-A013-870C26D58C50}" presName="gear2srcNode" presStyleLbl="node1" presStyleIdx="1" presStyleCnt="3"/>
      <dgm:spPr/>
      <dgm:t>
        <a:bodyPr/>
        <a:lstStyle/>
        <a:p>
          <a:endParaRPr lang="de-DE"/>
        </a:p>
      </dgm:t>
    </dgm:pt>
    <dgm:pt modelId="{C7C13E73-6A1E-4562-8591-C6D86F1B40A2}" type="pres">
      <dgm:prSet presAssocID="{36F5C894-C973-457D-A013-870C26D58C50}" presName="gear2dstNode" presStyleLbl="node1" presStyleIdx="1" presStyleCnt="3"/>
      <dgm:spPr/>
      <dgm:t>
        <a:bodyPr/>
        <a:lstStyle/>
        <a:p>
          <a:endParaRPr lang="de-DE"/>
        </a:p>
      </dgm:t>
    </dgm:pt>
    <dgm:pt modelId="{503B3FEC-BD16-4AE9-B5A7-ACF41615BBE3}" type="pres">
      <dgm:prSet presAssocID="{4EEECBDD-D16C-4883-8899-A4FA225FB3FE}" presName="gear3" presStyleLbl="node1" presStyleIdx="2" presStyleCnt="3"/>
      <dgm:spPr/>
      <dgm:t>
        <a:bodyPr/>
        <a:lstStyle/>
        <a:p>
          <a:endParaRPr lang="de-DE"/>
        </a:p>
      </dgm:t>
    </dgm:pt>
    <dgm:pt modelId="{46509C00-7381-431B-B70B-9B8A577B1EAB}" type="pres">
      <dgm:prSet presAssocID="{4EEECBDD-D16C-4883-8899-A4FA225FB3FE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1B47E60-6477-4985-9124-DFBE130B6308}" type="pres">
      <dgm:prSet presAssocID="{4EEECBDD-D16C-4883-8899-A4FA225FB3FE}" presName="gear3srcNode" presStyleLbl="node1" presStyleIdx="2" presStyleCnt="3"/>
      <dgm:spPr/>
      <dgm:t>
        <a:bodyPr/>
        <a:lstStyle/>
        <a:p>
          <a:endParaRPr lang="de-DE"/>
        </a:p>
      </dgm:t>
    </dgm:pt>
    <dgm:pt modelId="{1F706475-C4C9-442F-8C13-D2E21BBD3D6D}" type="pres">
      <dgm:prSet presAssocID="{4EEECBDD-D16C-4883-8899-A4FA225FB3FE}" presName="gear3dstNode" presStyleLbl="node1" presStyleIdx="2" presStyleCnt="3"/>
      <dgm:spPr/>
      <dgm:t>
        <a:bodyPr/>
        <a:lstStyle/>
        <a:p>
          <a:endParaRPr lang="de-DE"/>
        </a:p>
      </dgm:t>
    </dgm:pt>
    <dgm:pt modelId="{CA7C906C-276A-4178-8947-E0157882B569}" type="pres">
      <dgm:prSet presAssocID="{74E9A64D-7504-40E4-927B-347B39D4936F}" presName="connector1" presStyleLbl="sibTrans2D1" presStyleIdx="0" presStyleCnt="3"/>
      <dgm:spPr/>
      <dgm:t>
        <a:bodyPr/>
        <a:lstStyle/>
        <a:p>
          <a:endParaRPr lang="de-DE"/>
        </a:p>
      </dgm:t>
    </dgm:pt>
    <dgm:pt modelId="{6E560A75-5BAE-486F-9104-25313922DE71}" type="pres">
      <dgm:prSet presAssocID="{E293B3F3-70DB-4CBF-B6D6-381C933F1C63}" presName="connector2" presStyleLbl="sibTrans2D1" presStyleIdx="1" presStyleCnt="3"/>
      <dgm:spPr/>
      <dgm:t>
        <a:bodyPr/>
        <a:lstStyle/>
        <a:p>
          <a:endParaRPr lang="de-DE"/>
        </a:p>
      </dgm:t>
    </dgm:pt>
    <dgm:pt modelId="{8B28E380-D20E-46C0-B8BE-18D1D1D88476}" type="pres">
      <dgm:prSet presAssocID="{A5CE1211-6669-42C4-8271-21BA36EDAEB0}" presName="connector3" presStyleLbl="sibTrans2D1" presStyleIdx="2" presStyleCnt="3"/>
      <dgm:spPr/>
      <dgm:t>
        <a:bodyPr/>
        <a:lstStyle/>
        <a:p>
          <a:endParaRPr lang="de-DE"/>
        </a:p>
      </dgm:t>
    </dgm:pt>
  </dgm:ptLst>
  <dgm:cxnLst>
    <dgm:cxn modelId="{025FE4F2-A61A-451C-B5BC-D69081B3C967}" type="presOf" srcId="{953A2BF2-BFD5-430D-97A1-00C31A0B38F0}" destId="{93BBB990-CFB6-4140-A30A-FB3CAFA3A515}" srcOrd="0" destOrd="0" presId="urn:microsoft.com/office/officeart/2005/8/layout/gear1"/>
    <dgm:cxn modelId="{9461D599-8462-4C3D-9FA8-51CB8676955B}" type="presOf" srcId="{4EEECBDD-D16C-4883-8899-A4FA225FB3FE}" destId="{01B47E60-6477-4985-9124-DFBE130B6308}" srcOrd="2" destOrd="0" presId="urn:microsoft.com/office/officeart/2005/8/layout/gear1"/>
    <dgm:cxn modelId="{26876723-E209-4574-AE8C-5DE71E4C2850}" type="presOf" srcId="{36F5C894-C973-457D-A013-870C26D58C50}" destId="{F8FFFF4D-1AF2-448F-B234-1DCDDCFB61AA}" srcOrd="1" destOrd="0" presId="urn:microsoft.com/office/officeart/2005/8/layout/gear1"/>
    <dgm:cxn modelId="{F9DA4FCC-1DA0-4890-9FEE-4504B5FCA391}" type="presOf" srcId="{4EEECBDD-D16C-4883-8899-A4FA225FB3FE}" destId="{503B3FEC-BD16-4AE9-B5A7-ACF41615BBE3}" srcOrd="0" destOrd="0" presId="urn:microsoft.com/office/officeart/2005/8/layout/gear1"/>
    <dgm:cxn modelId="{1D8F1552-0447-4692-810D-20BE47E0A69C}" srcId="{22978478-D29B-4C0C-9742-08115DEB746D}" destId="{36F5C894-C973-457D-A013-870C26D58C50}" srcOrd="1" destOrd="0" parTransId="{74575637-97AE-4F68-AF2A-68B69CCB4144}" sibTransId="{E293B3F3-70DB-4CBF-B6D6-381C933F1C63}"/>
    <dgm:cxn modelId="{2483BB7E-3DBE-4F18-96B0-94150E36B824}" srcId="{22978478-D29B-4C0C-9742-08115DEB746D}" destId="{953A2BF2-BFD5-430D-97A1-00C31A0B38F0}" srcOrd="0" destOrd="0" parTransId="{145697F3-5815-4FCD-9B7D-A6D1D6473C0C}" sibTransId="{74E9A64D-7504-40E4-927B-347B39D4936F}"/>
    <dgm:cxn modelId="{F9E48A8F-197B-44B5-9BC8-C50A236D941C}" type="presOf" srcId="{36F5C894-C973-457D-A013-870C26D58C50}" destId="{C7C13E73-6A1E-4562-8591-C6D86F1B40A2}" srcOrd="2" destOrd="0" presId="urn:microsoft.com/office/officeart/2005/8/layout/gear1"/>
    <dgm:cxn modelId="{D733D585-EE03-40FC-87D5-71B4A9D2347D}" type="presOf" srcId="{953A2BF2-BFD5-430D-97A1-00C31A0B38F0}" destId="{F3CE2970-45C5-4F50-9291-B4AB2322B4CF}" srcOrd="2" destOrd="0" presId="urn:microsoft.com/office/officeart/2005/8/layout/gear1"/>
    <dgm:cxn modelId="{14C2C6DA-50D5-44E7-9D7E-09AF35D20195}" type="presOf" srcId="{22978478-D29B-4C0C-9742-08115DEB746D}" destId="{C4D9A7BF-2A32-4D30-B127-B13ADA43C95D}" srcOrd="0" destOrd="0" presId="urn:microsoft.com/office/officeart/2005/8/layout/gear1"/>
    <dgm:cxn modelId="{3F16A71A-AA0E-4C26-8656-5B42400E4ACF}" type="presOf" srcId="{953A2BF2-BFD5-430D-97A1-00C31A0B38F0}" destId="{1E572DFB-2923-4EC5-8929-727D7D15CDC5}" srcOrd="1" destOrd="0" presId="urn:microsoft.com/office/officeart/2005/8/layout/gear1"/>
    <dgm:cxn modelId="{D1F37E1B-19B7-489E-AF17-2A5E0C6E4F9C}" type="presOf" srcId="{74E9A64D-7504-40E4-927B-347B39D4936F}" destId="{CA7C906C-276A-4178-8947-E0157882B569}" srcOrd="0" destOrd="0" presId="urn:microsoft.com/office/officeart/2005/8/layout/gear1"/>
    <dgm:cxn modelId="{80F32F19-F1BE-42EE-9875-46463B68EE11}" type="presOf" srcId="{E293B3F3-70DB-4CBF-B6D6-381C933F1C63}" destId="{6E560A75-5BAE-486F-9104-25313922DE71}" srcOrd="0" destOrd="0" presId="urn:microsoft.com/office/officeart/2005/8/layout/gear1"/>
    <dgm:cxn modelId="{3E32DC79-EFC0-481A-B91F-BC1FE77E3B43}" type="presOf" srcId="{A5CE1211-6669-42C4-8271-21BA36EDAEB0}" destId="{8B28E380-D20E-46C0-B8BE-18D1D1D88476}" srcOrd="0" destOrd="0" presId="urn:microsoft.com/office/officeart/2005/8/layout/gear1"/>
    <dgm:cxn modelId="{F447DAD5-527E-4B89-91E8-954AB2C5B09E}" srcId="{22978478-D29B-4C0C-9742-08115DEB746D}" destId="{4EEECBDD-D16C-4883-8899-A4FA225FB3FE}" srcOrd="2" destOrd="0" parTransId="{87FE838C-3188-46AC-A490-36B49362EC43}" sibTransId="{A5CE1211-6669-42C4-8271-21BA36EDAEB0}"/>
    <dgm:cxn modelId="{2944F1FF-B177-4DAE-8E46-99195569FC9C}" type="presOf" srcId="{4EEECBDD-D16C-4883-8899-A4FA225FB3FE}" destId="{46509C00-7381-431B-B70B-9B8A577B1EAB}" srcOrd="1" destOrd="0" presId="urn:microsoft.com/office/officeart/2005/8/layout/gear1"/>
    <dgm:cxn modelId="{F43E3AD9-F279-4E1F-B3B4-9A7B7B451B86}" type="presOf" srcId="{36F5C894-C973-457D-A013-870C26D58C50}" destId="{D48C0DA5-2777-4D6E-BA52-22EF9DF73F50}" srcOrd="0" destOrd="0" presId="urn:microsoft.com/office/officeart/2005/8/layout/gear1"/>
    <dgm:cxn modelId="{582FE6F1-E7B7-4607-A0CA-E78EB6808668}" type="presOf" srcId="{4EEECBDD-D16C-4883-8899-A4FA225FB3FE}" destId="{1F706475-C4C9-442F-8C13-D2E21BBD3D6D}" srcOrd="3" destOrd="0" presId="urn:microsoft.com/office/officeart/2005/8/layout/gear1"/>
    <dgm:cxn modelId="{31DFFFE8-B646-436D-8FCE-EF64992D8017}" type="presParOf" srcId="{C4D9A7BF-2A32-4D30-B127-B13ADA43C95D}" destId="{93BBB990-CFB6-4140-A30A-FB3CAFA3A515}" srcOrd="0" destOrd="0" presId="urn:microsoft.com/office/officeart/2005/8/layout/gear1"/>
    <dgm:cxn modelId="{BDD76AFD-0044-4DB4-AE48-B300EB56B7BA}" type="presParOf" srcId="{C4D9A7BF-2A32-4D30-B127-B13ADA43C95D}" destId="{1E572DFB-2923-4EC5-8929-727D7D15CDC5}" srcOrd="1" destOrd="0" presId="urn:microsoft.com/office/officeart/2005/8/layout/gear1"/>
    <dgm:cxn modelId="{94879759-C380-4B63-8F03-1B31F82D3644}" type="presParOf" srcId="{C4D9A7BF-2A32-4D30-B127-B13ADA43C95D}" destId="{F3CE2970-45C5-4F50-9291-B4AB2322B4CF}" srcOrd="2" destOrd="0" presId="urn:microsoft.com/office/officeart/2005/8/layout/gear1"/>
    <dgm:cxn modelId="{C22D5B8C-540C-45CA-BA14-F592ECCFF937}" type="presParOf" srcId="{C4D9A7BF-2A32-4D30-B127-B13ADA43C95D}" destId="{D48C0DA5-2777-4D6E-BA52-22EF9DF73F50}" srcOrd="3" destOrd="0" presId="urn:microsoft.com/office/officeart/2005/8/layout/gear1"/>
    <dgm:cxn modelId="{B6E6450E-796F-4123-A39F-32394455FFF0}" type="presParOf" srcId="{C4D9A7BF-2A32-4D30-B127-B13ADA43C95D}" destId="{F8FFFF4D-1AF2-448F-B234-1DCDDCFB61AA}" srcOrd="4" destOrd="0" presId="urn:microsoft.com/office/officeart/2005/8/layout/gear1"/>
    <dgm:cxn modelId="{FDDFEAAA-70AA-4909-BBBD-F171573EE23D}" type="presParOf" srcId="{C4D9A7BF-2A32-4D30-B127-B13ADA43C95D}" destId="{C7C13E73-6A1E-4562-8591-C6D86F1B40A2}" srcOrd="5" destOrd="0" presId="urn:microsoft.com/office/officeart/2005/8/layout/gear1"/>
    <dgm:cxn modelId="{0212696F-5EA2-478C-BB00-19E30D23D143}" type="presParOf" srcId="{C4D9A7BF-2A32-4D30-B127-B13ADA43C95D}" destId="{503B3FEC-BD16-4AE9-B5A7-ACF41615BBE3}" srcOrd="6" destOrd="0" presId="urn:microsoft.com/office/officeart/2005/8/layout/gear1"/>
    <dgm:cxn modelId="{19B229E7-F25D-463F-B7A4-41F090E12F53}" type="presParOf" srcId="{C4D9A7BF-2A32-4D30-B127-B13ADA43C95D}" destId="{46509C00-7381-431B-B70B-9B8A577B1EAB}" srcOrd="7" destOrd="0" presId="urn:microsoft.com/office/officeart/2005/8/layout/gear1"/>
    <dgm:cxn modelId="{7DB5B6E4-2129-4B94-B8F8-7E568EA17858}" type="presParOf" srcId="{C4D9A7BF-2A32-4D30-B127-B13ADA43C95D}" destId="{01B47E60-6477-4985-9124-DFBE130B6308}" srcOrd="8" destOrd="0" presId="urn:microsoft.com/office/officeart/2005/8/layout/gear1"/>
    <dgm:cxn modelId="{E849DBF3-87BF-4EFA-8B37-BF22D8C288A0}" type="presParOf" srcId="{C4D9A7BF-2A32-4D30-B127-B13ADA43C95D}" destId="{1F706475-C4C9-442F-8C13-D2E21BBD3D6D}" srcOrd="9" destOrd="0" presId="urn:microsoft.com/office/officeart/2005/8/layout/gear1"/>
    <dgm:cxn modelId="{C7552731-9AB6-45FB-8ADF-9B3C444E7384}" type="presParOf" srcId="{C4D9A7BF-2A32-4D30-B127-B13ADA43C95D}" destId="{CA7C906C-276A-4178-8947-E0157882B569}" srcOrd="10" destOrd="0" presId="urn:microsoft.com/office/officeart/2005/8/layout/gear1"/>
    <dgm:cxn modelId="{F9E31B3C-2B1F-4230-9E3D-1F73314B1E3C}" type="presParOf" srcId="{C4D9A7BF-2A32-4D30-B127-B13ADA43C95D}" destId="{6E560A75-5BAE-486F-9104-25313922DE71}" srcOrd="11" destOrd="0" presId="urn:microsoft.com/office/officeart/2005/8/layout/gear1"/>
    <dgm:cxn modelId="{B4722350-7E6D-4ADA-9124-083BB13B640B}" type="presParOf" srcId="{C4D9A7BF-2A32-4D30-B127-B13ADA43C95D}" destId="{8B28E380-D20E-46C0-B8BE-18D1D1D88476}" srcOrd="12" destOrd="0" presId="urn:microsoft.com/office/officeart/2005/8/layout/gear1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2978478-D29B-4C0C-9742-08115DEB746D}" type="doc">
      <dgm:prSet loTypeId="urn:microsoft.com/office/officeart/2005/8/layout/gear1" loCatId="cycle" qsTypeId="urn:microsoft.com/office/officeart/2005/8/quickstyle/simple5" qsCatId="simple" csTypeId="urn:microsoft.com/office/officeart/2005/8/colors/colorful3" csCatId="colorful" phldr="1"/>
      <dgm:spPr>
        <a:scene3d>
          <a:camera prst="perspectiveAbove"/>
          <a:lightRig rig="threePt" dir="t"/>
        </a:scene3d>
      </dgm:spPr>
      <dgm:t>
        <a:bodyPr/>
        <a:lstStyle/>
        <a:p>
          <a:endParaRPr lang="de-DE"/>
        </a:p>
      </dgm:t>
    </dgm:pt>
    <dgm:pt modelId="{953A2BF2-BFD5-430D-97A1-00C31A0B38F0}">
      <dgm:prSet phldrT="[Text]" custT="1"/>
      <dgm:spPr>
        <a:scene3d>
          <a:camera prst="perspectiveAbove"/>
          <a:lightRig rig="threePt" dir="t"/>
        </a:scene3d>
      </dgm:spPr>
      <dgm:t>
        <a:bodyPr/>
        <a:lstStyle/>
        <a:p>
          <a:r>
            <a:rPr lang="de-DE" sz="900" b="0" dirty="0" err="1" smtClean="0"/>
            <a:t>Compositing</a:t>
          </a:r>
          <a:endParaRPr lang="de-DE" sz="900" b="0" dirty="0"/>
        </a:p>
      </dgm:t>
    </dgm:pt>
    <dgm:pt modelId="{145697F3-5815-4FCD-9B7D-A6D1D6473C0C}" type="parTrans" cxnId="{2483BB7E-3DBE-4F18-96B0-94150E36B824}">
      <dgm:prSet/>
      <dgm:spPr/>
      <dgm:t>
        <a:bodyPr/>
        <a:lstStyle/>
        <a:p>
          <a:endParaRPr lang="de-DE" sz="900" b="0"/>
        </a:p>
      </dgm:t>
    </dgm:pt>
    <dgm:pt modelId="{74E9A64D-7504-40E4-927B-347B39D4936F}" type="sibTrans" cxnId="{2483BB7E-3DBE-4F18-96B0-94150E36B824}">
      <dgm:prSet/>
      <dgm:spPr>
        <a:scene3d>
          <a:camera prst="perspectiveAbove"/>
          <a:lightRig rig="threePt" dir="t"/>
        </a:scene3d>
      </dgm:spPr>
      <dgm:t>
        <a:bodyPr/>
        <a:lstStyle/>
        <a:p>
          <a:endParaRPr lang="de-DE" sz="900" b="0"/>
        </a:p>
      </dgm:t>
    </dgm:pt>
    <dgm:pt modelId="{36F5C894-C973-457D-A013-870C26D58C50}">
      <dgm:prSet phldrT="[Text]" custT="1"/>
      <dgm:spPr>
        <a:scene3d>
          <a:camera prst="perspectiveAbove"/>
          <a:lightRig rig="threePt" dir="t"/>
        </a:scene3d>
      </dgm:spPr>
      <dgm:t>
        <a:bodyPr/>
        <a:lstStyle/>
        <a:p>
          <a:r>
            <a:rPr lang="de-DE" sz="900" b="0" dirty="0" smtClean="0">
              <a:solidFill>
                <a:schemeClr val="tx1"/>
              </a:solidFill>
            </a:rPr>
            <a:t>Features</a:t>
          </a:r>
          <a:endParaRPr lang="de-DE" sz="900" b="0" dirty="0">
            <a:solidFill>
              <a:schemeClr val="tx1"/>
            </a:solidFill>
          </a:endParaRPr>
        </a:p>
      </dgm:t>
    </dgm:pt>
    <dgm:pt modelId="{74575637-97AE-4F68-AF2A-68B69CCB4144}" type="parTrans" cxnId="{1D8F1552-0447-4692-810D-20BE47E0A69C}">
      <dgm:prSet/>
      <dgm:spPr/>
      <dgm:t>
        <a:bodyPr/>
        <a:lstStyle/>
        <a:p>
          <a:endParaRPr lang="de-DE" sz="900" b="0"/>
        </a:p>
      </dgm:t>
    </dgm:pt>
    <dgm:pt modelId="{E293B3F3-70DB-4CBF-B6D6-381C933F1C63}" type="sibTrans" cxnId="{1D8F1552-0447-4692-810D-20BE47E0A69C}">
      <dgm:prSet/>
      <dgm:spPr>
        <a:scene3d>
          <a:camera prst="perspectiveAbove"/>
          <a:lightRig rig="threePt" dir="t"/>
        </a:scene3d>
      </dgm:spPr>
      <dgm:t>
        <a:bodyPr/>
        <a:lstStyle/>
        <a:p>
          <a:endParaRPr lang="de-DE" sz="900" b="0"/>
        </a:p>
      </dgm:t>
    </dgm:pt>
    <dgm:pt modelId="{4EEECBDD-D16C-4883-8899-A4FA225FB3FE}">
      <dgm:prSet phldrT="[Text]" custT="1"/>
      <dgm:spPr>
        <a:scene3d>
          <a:camera prst="perspectiveAbove"/>
          <a:lightRig rig="threePt" dir="t"/>
        </a:scene3d>
      </dgm:spPr>
      <dgm:t>
        <a:bodyPr/>
        <a:lstStyle/>
        <a:p>
          <a:r>
            <a:rPr lang="de-DE" sz="900" b="0" dirty="0" err="1" smtClean="0">
              <a:solidFill>
                <a:schemeClr val="tx1"/>
              </a:solidFill>
            </a:rPr>
            <a:t>Layers</a:t>
          </a:r>
          <a:endParaRPr lang="de-DE" sz="900" b="0" dirty="0">
            <a:solidFill>
              <a:schemeClr val="tx1"/>
            </a:solidFill>
          </a:endParaRPr>
        </a:p>
      </dgm:t>
    </dgm:pt>
    <dgm:pt modelId="{87FE838C-3188-46AC-A490-36B49362EC43}" type="parTrans" cxnId="{F447DAD5-527E-4B89-91E8-954AB2C5B09E}">
      <dgm:prSet/>
      <dgm:spPr/>
      <dgm:t>
        <a:bodyPr/>
        <a:lstStyle/>
        <a:p>
          <a:endParaRPr lang="de-DE" sz="900" b="0"/>
        </a:p>
      </dgm:t>
    </dgm:pt>
    <dgm:pt modelId="{A5CE1211-6669-42C4-8271-21BA36EDAEB0}" type="sibTrans" cxnId="{F447DAD5-527E-4B89-91E8-954AB2C5B09E}">
      <dgm:prSet/>
      <dgm:spPr/>
      <dgm:t>
        <a:bodyPr/>
        <a:lstStyle/>
        <a:p>
          <a:endParaRPr lang="de-DE" sz="900" b="0"/>
        </a:p>
      </dgm:t>
    </dgm:pt>
    <dgm:pt modelId="{C4D9A7BF-2A32-4D30-B127-B13ADA43C95D}" type="pres">
      <dgm:prSet presAssocID="{22978478-D29B-4C0C-9742-08115DEB746D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3BBB990-CFB6-4140-A30A-FB3CAFA3A515}" type="pres">
      <dgm:prSet presAssocID="{953A2BF2-BFD5-430D-97A1-00C31A0B38F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E572DFB-2923-4EC5-8929-727D7D15CDC5}" type="pres">
      <dgm:prSet presAssocID="{953A2BF2-BFD5-430D-97A1-00C31A0B38F0}" presName="gear1srcNode" presStyleLbl="node1" presStyleIdx="0" presStyleCnt="3"/>
      <dgm:spPr/>
      <dgm:t>
        <a:bodyPr/>
        <a:lstStyle/>
        <a:p>
          <a:endParaRPr lang="de-DE"/>
        </a:p>
      </dgm:t>
    </dgm:pt>
    <dgm:pt modelId="{F3CE2970-45C5-4F50-9291-B4AB2322B4CF}" type="pres">
      <dgm:prSet presAssocID="{953A2BF2-BFD5-430D-97A1-00C31A0B38F0}" presName="gear1dstNode" presStyleLbl="node1" presStyleIdx="0" presStyleCnt="3"/>
      <dgm:spPr/>
      <dgm:t>
        <a:bodyPr/>
        <a:lstStyle/>
        <a:p>
          <a:endParaRPr lang="de-DE"/>
        </a:p>
      </dgm:t>
    </dgm:pt>
    <dgm:pt modelId="{D48C0DA5-2777-4D6E-BA52-22EF9DF73F50}" type="pres">
      <dgm:prSet presAssocID="{36F5C894-C973-457D-A013-870C26D58C50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8FFFF4D-1AF2-448F-B234-1DCDDCFB61AA}" type="pres">
      <dgm:prSet presAssocID="{36F5C894-C973-457D-A013-870C26D58C50}" presName="gear2srcNode" presStyleLbl="node1" presStyleIdx="1" presStyleCnt="3"/>
      <dgm:spPr/>
      <dgm:t>
        <a:bodyPr/>
        <a:lstStyle/>
        <a:p>
          <a:endParaRPr lang="de-DE"/>
        </a:p>
      </dgm:t>
    </dgm:pt>
    <dgm:pt modelId="{C7C13E73-6A1E-4562-8591-C6D86F1B40A2}" type="pres">
      <dgm:prSet presAssocID="{36F5C894-C973-457D-A013-870C26D58C50}" presName="gear2dstNode" presStyleLbl="node1" presStyleIdx="1" presStyleCnt="3"/>
      <dgm:spPr/>
      <dgm:t>
        <a:bodyPr/>
        <a:lstStyle/>
        <a:p>
          <a:endParaRPr lang="de-DE"/>
        </a:p>
      </dgm:t>
    </dgm:pt>
    <dgm:pt modelId="{503B3FEC-BD16-4AE9-B5A7-ACF41615BBE3}" type="pres">
      <dgm:prSet presAssocID="{4EEECBDD-D16C-4883-8899-A4FA225FB3FE}" presName="gear3" presStyleLbl="node1" presStyleIdx="2" presStyleCnt="3"/>
      <dgm:spPr/>
      <dgm:t>
        <a:bodyPr/>
        <a:lstStyle/>
        <a:p>
          <a:endParaRPr lang="de-DE"/>
        </a:p>
      </dgm:t>
    </dgm:pt>
    <dgm:pt modelId="{46509C00-7381-431B-B70B-9B8A577B1EAB}" type="pres">
      <dgm:prSet presAssocID="{4EEECBDD-D16C-4883-8899-A4FA225FB3FE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1B47E60-6477-4985-9124-DFBE130B6308}" type="pres">
      <dgm:prSet presAssocID="{4EEECBDD-D16C-4883-8899-A4FA225FB3FE}" presName="gear3srcNode" presStyleLbl="node1" presStyleIdx="2" presStyleCnt="3"/>
      <dgm:spPr/>
      <dgm:t>
        <a:bodyPr/>
        <a:lstStyle/>
        <a:p>
          <a:endParaRPr lang="de-DE"/>
        </a:p>
      </dgm:t>
    </dgm:pt>
    <dgm:pt modelId="{1F706475-C4C9-442F-8C13-D2E21BBD3D6D}" type="pres">
      <dgm:prSet presAssocID="{4EEECBDD-D16C-4883-8899-A4FA225FB3FE}" presName="gear3dstNode" presStyleLbl="node1" presStyleIdx="2" presStyleCnt="3"/>
      <dgm:spPr/>
      <dgm:t>
        <a:bodyPr/>
        <a:lstStyle/>
        <a:p>
          <a:endParaRPr lang="de-DE"/>
        </a:p>
      </dgm:t>
    </dgm:pt>
    <dgm:pt modelId="{CA7C906C-276A-4178-8947-E0157882B569}" type="pres">
      <dgm:prSet presAssocID="{74E9A64D-7504-40E4-927B-347B39D4936F}" presName="connector1" presStyleLbl="sibTrans2D1" presStyleIdx="0" presStyleCnt="3"/>
      <dgm:spPr/>
      <dgm:t>
        <a:bodyPr/>
        <a:lstStyle/>
        <a:p>
          <a:endParaRPr lang="de-DE"/>
        </a:p>
      </dgm:t>
    </dgm:pt>
    <dgm:pt modelId="{6E560A75-5BAE-486F-9104-25313922DE71}" type="pres">
      <dgm:prSet presAssocID="{E293B3F3-70DB-4CBF-B6D6-381C933F1C63}" presName="connector2" presStyleLbl="sibTrans2D1" presStyleIdx="1" presStyleCnt="3"/>
      <dgm:spPr/>
      <dgm:t>
        <a:bodyPr/>
        <a:lstStyle/>
        <a:p>
          <a:endParaRPr lang="de-DE"/>
        </a:p>
      </dgm:t>
    </dgm:pt>
    <dgm:pt modelId="{8B28E380-D20E-46C0-B8BE-18D1D1D88476}" type="pres">
      <dgm:prSet presAssocID="{A5CE1211-6669-42C4-8271-21BA36EDAEB0}" presName="connector3" presStyleLbl="sibTrans2D1" presStyleIdx="2" presStyleCnt="3"/>
      <dgm:spPr/>
      <dgm:t>
        <a:bodyPr/>
        <a:lstStyle/>
        <a:p>
          <a:endParaRPr lang="de-DE"/>
        </a:p>
      </dgm:t>
    </dgm:pt>
  </dgm:ptLst>
  <dgm:cxnLst>
    <dgm:cxn modelId="{F105E431-3027-49B5-9DC9-E3397AE934DF}" type="presOf" srcId="{4EEECBDD-D16C-4883-8899-A4FA225FB3FE}" destId="{46509C00-7381-431B-B70B-9B8A577B1EAB}" srcOrd="1" destOrd="0" presId="urn:microsoft.com/office/officeart/2005/8/layout/gear1"/>
    <dgm:cxn modelId="{1D8F1552-0447-4692-810D-20BE47E0A69C}" srcId="{22978478-D29B-4C0C-9742-08115DEB746D}" destId="{36F5C894-C973-457D-A013-870C26D58C50}" srcOrd="1" destOrd="0" parTransId="{74575637-97AE-4F68-AF2A-68B69CCB4144}" sibTransId="{E293B3F3-70DB-4CBF-B6D6-381C933F1C63}"/>
    <dgm:cxn modelId="{2483BB7E-3DBE-4F18-96B0-94150E36B824}" srcId="{22978478-D29B-4C0C-9742-08115DEB746D}" destId="{953A2BF2-BFD5-430D-97A1-00C31A0B38F0}" srcOrd="0" destOrd="0" parTransId="{145697F3-5815-4FCD-9B7D-A6D1D6473C0C}" sibTransId="{74E9A64D-7504-40E4-927B-347B39D4936F}"/>
    <dgm:cxn modelId="{13C9EF8A-3646-4935-AA53-F9D093C72808}" type="presOf" srcId="{953A2BF2-BFD5-430D-97A1-00C31A0B38F0}" destId="{F3CE2970-45C5-4F50-9291-B4AB2322B4CF}" srcOrd="2" destOrd="0" presId="urn:microsoft.com/office/officeart/2005/8/layout/gear1"/>
    <dgm:cxn modelId="{4E9F75E3-38E2-4C3F-A562-E7CC703E3839}" type="presOf" srcId="{953A2BF2-BFD5-430D-97A1-00C31A0B38F0}" destId="{1E572DFB-2923-4EC5-8929-727D7D15CDC5}" srcOrd="1" destOrd="0" presId="urn:microsoft.com/office/officeart/2005/8/layout/gear1"/>
    <dgm:cxn modelId="{AF8F290E-586B-4E72-A940-17DECAF0D442}" type="presOf" srcId="{953A2BF2-BFD5-430D-97A1-00C31A0B38F0}" destId="{93BBB990-CFB6-4140-A30A-FB3CAFA3A515}" srcOrd="0" destOrd="0" presId="urn:microsoft.com/office/officeart/2005/8/layout/gear1"/>
    <dgm:cxn modelId="{74570C2E-F300-4146-ABEF-5A149B5D04FD}" type="presOf" srcId="{4EEECBDD-D16C-4883-8899-A4FA225FB3FE}" destId="{01B47E60-6477-4985-9124-DFBE130B6308}" srcOrd="2" destOrd="0" presId="urn:microsoft.com/office/officeart/2005/8/layout/gear1"/>
    <dgm:cxn modelId="{653CDD24-3DAD-4D33-91F8-95ABC3956F2B}" type="presOf" srcId="{4EEECBDD-D16C-4883-8899-A4FA225FB3FE}" destId="{503B3FEC-BD16-4AE9-B5A7-ACF41615BBE3}" srcOrd="0" destOrd="0" presId="urn:microsoft.com/office/officeart/2005/8/layout/gear1"/>
    <dgm:cxn modelId="{F614FB91-128C-42AF-A6B8-2E67D634273A}" type="presOf" srcId="{36F5C894-C973-457D-A013-870C26D58C50}" destId="{C7C13E73-6A1E-4562-8591-C6D86F1B40A2}" srcOrd="2" destOrd="0" presId="urn:microsoft.com/office/officeart/2005/8/layout/gear1"/>
    <dgm:cxn modelId="{B403B8A9-CCF9-4A73-97D2-CB498446AC3C}" type="presOf" srcId="{A5CE1211-6669-42C4-8271-21BA36EDAEB0}" destId="{8B28E380-D20E-46C0-B8BE-18D1D1D88476}" srcOrd="0" destOrd="0" presId="urn:microsoft.com/office/officeart/2005/8/layout/gear1"/>
    <dgm:cxn modelId="{3A455DA4-0863-41C1-A906-270942B7EA0D}" type="presOf" srcId="{4EEECBDD-D16C-4883-8899-A4FA225FB3FE}" destId="{1F706475-C4C9-442F-8C13-D2E21BBD3D6D}" srcOrd="3" destOrd="0" presId="urn:microsoft.com/office/officeart/2005/8/layout/gear1"/>
    <dgm:cxn modelId="{EA3EAAEB-8CD5-41E4-957F-4D0D1B7536C6}" type="presOf" srcId="{22978478-D29B-4C0C-9742-08115DEB746D}" destId="{C4D9A7BF-2A32-4D30-B127-B13ADA43C95D}" srcOrd="0" destOrd="0" presId="urn:microsoft.com/office/officeart/2005/8/layout/gear1"/>
    <dgm:cxn modelId="{F447DAD5-527E-4B89-91E8-954AB2C5B09E}" srcId="{22978478-D29B-4C0C-9742-08115DEB746D}" destId="{4EEECBDD-D16C-4883-8899-A4FA225FB3FE}" srcOrd="2" destOrd="0" parTransId="{87FE838C-3188-46AC-A490-36B49362EC43}" sibTransId="{A5CE1211-6669-42C4-8271-21BA36EDAEB0}"/>
    <dgm:cxn modelId="{1E497FD0-D8C6-49D8-B0B0-3FE14FB2D041}" type="presOf" srcId="{36F5C894-C973-457D-A013-870C26D58C50}" destId="{D48C0DA5-2777-4D6E-BA52-22EF9DF73F50}" srcOrd="0" destOrd="0" presId="urn:microsoft.com/office/officeart/2005/8/layout/gear1"/>
    <dgm:cxn modelId="{D5CEC679-BE43-400F-B544-F75F78BC3D67}" type="presOf" srcId="{E293B3F3-70DB-4CBF-B6D6-381C933F1C63}" destId="{6E560A75-5BAE-486F-9104-25313922DE71}" srcOrd="0" destOrd="0" presId="urn:microsoft.com/office/officeart/2005/8/layout/gear1"/>
    <dgm:cxn modelId="{CC0B8E4D-483E-41FE-B125-A15AAC9A2CA1}" type="presOf" srcId="{36F5C894-C973-457D-A013-870C26D58C50}" destId="{F8FFFF4D-1AF2-448F-B234-1DCDDCFB61AA}" srcOrd="1" destOrd="0" presId="urn:microsoft.com/office/officeart/2005/8/layout/gear1"/>
    <dgm:cxn modelId="{C65C441E-4704-47E4-980F-24D209547DBD}" type="presOf" srcId="{74E9A64D-7504-40E4-927B-347B39D4936F}" destId="{CA7C906C-276A-4178-8947-E0157882B569}" srcOrd="0" destOrd="0" presId="urn:microsoft.com/office/officeart/2005/8/layout/gear1"/>
    <dgm:cxn modelId="{44EFF3AF-569B-4389-908F-A34337CBE7A4}" type="presParOf" srcId="{C4D9A7BF-2A32-4D30-B127-B13ADA43C95D}" destId="{93BBB990-CFB6-4140-A30A-FB3CAFA3A515}" srcOrd="0" destOrd="0" presId="urn:microsoft.com/office/officeart/2005/8/layout/gear1"/>
    <dgm:cxn modelId="{71629E7D-CBD2-41C3-998A-2603FE819EB9}" type="presParOf" srcId="{C4D9A7BF-2A32-4D30-B127-B13ADA43C95D}" destId="{1E572DFB-2923-4EC5-8929-727D7D15CDC5}" srcOrd="1" destOrd="0" presId="urn:microsoft.com/office/officeart/2005/8/layout/gear1"/>
    <dgm:cxn modelId="{AB7D5D70-3BB3-4CC0-AA9D-01E60B359FE5}" type="presParOf" srcId="{C4D9A7BF-2A32-4D30-B127-B13ADA43C95D}" destId="{F3CE2970-45C5-4F50-9291-B4AB2322B4CF}" srcOrd="2" destOrd="0" presId="urn:microsoft.com/office/officeart/2005/8/layout/gear1"/>
    <dgm:cxn modelId="{B2EAC90A-CCD2-48B6-AA7F-E1344FDFC0DD}" type="presParOf" srcId="{C4D9A7BF-2A32-4D30-B127-B13ADA43C95D}" destId="{D48C0DA5-2777-4D6E-BA52-22EF9DF73F50}" srcOrd="3" destOrd="0" presId="urn:microsoft.com/office/officeart/2005/8/layout/gear1"/>
    <dgm:cxn modelId="{F47F661E-2D21-4173-ADC3-E4174A625BC2}" type="presParOf" srcId="{C4D9A7BF-2A32-4D30-B127-B13ADA43C95D}" destId="{F8FFFF4D-1AF2-448F-B234-1DCDDCFB61AA}" srcOrd="4" destOrd="0" presId="urn:microsoft.com/office/officeart/2005/8/layout/gear1"/>
    <dgm:cxn modelId="{51A96EAC-B02D-4FCA-8264-3B0BA192C5B7}" type="presParOf" srcId="{C4D9A7BF-2A32-4D30-B127-B13ADA43C95D}" destId="{C7C13E73-6A1E-4562-8591-C6D86F1B40A2}" srcOrd="5" destOrd="0" presId="urn:microsoft.com/office/officeart/2005/8/layout/gear1"/>
    <dgm:cxn modelId="{6616B6AA-762E-4943-81B3-C76FBD13ACB9}" type="presParOf" srcId="{C4D9A7BF-2A32-4D30-B127-B13ADA43C95D}" destId="{503B3FEC-BD16-4AE9-B5A7-ACF41615BBE3}" srcOrd="6" destOrd="0" presId="urn:microsoft.com/office/officeart/2005/8/layout/gear1"/>
    <dgm:cxn modelId="{B03273A7-9470-43EC-A52C-3A19E0DA1CE2}" type="presParOf" srcId="{C4D9A7BF-2A32-4D30-B127-B13ADA43C95D}" destId="{46509C00-7381-431B-B70B-9B8A577B1EAB}" srcOrd="7" destOrd="0" presId="urn:microsoft.com/office/officeart/2005/8/layout/gear1"/>
    <dgm:cxn modelId="{EB76B83D-ADD2-42C3-911F-82D2FB5D6261}" type="presParOf" srcId="{C4D9A7BF-2A32-4D30-B127-B13ADA43C95D}" destId="{01B47E60-6477-4985-9124-DFBE130B6308}" srcOrd="8" destOrd="0" presId="urn:microsoft.com/office/officeart/2005/8/layout/gear1"/>
    <dgm:cxn modelId="{4664A565-00A0-4D6D-A513-CE8E3C7C3D48}" type="presParOf" srcId="{C4D9A7BF-2A32-4D30-B127-B13ADA43C95D}" destId="{1F706475-C4C9-442F-8C13-D2E21BBD3D6D}" srcOrd="9" destOrd="0" presId="urn:microsoft.com/office/officeart/2005/8/layout/gear1"/>
    <dgm:cxn modelId="{5D85DCF1-15EA-4438-BF42-34C96A481D4D}" type="presParOf" srcId="{C4D9A7BF-2A32-4D30-B127-B13ADA43C95D}" destId="{CA7C906C-276A-4178-8947-E0157882B569}" srcOrd="10" destOrd="0" presId="urn:microsoft.com/office/officeart/2005/8/layout/gear1"/>
    <dgm:cxn modelId="{7740935C-4868-4B97-8D1B-7B1F20366FC5}" type="presParOf" srcId="{C4D9A7BF-2A32-4D30-B127-B13ADA43C95D}" destId="{6E560A75-5BAE-486F-9104-25313922DE71}" srcOrd="11" destOrd="0" presId="urn:microsoft.com/office/officeart/2005/8/layout/gear1"/>
    <dgm:cxn modelId="{C1A186BA-5B81-4D8E-B657-862B89DA8815}" type="presParOf" srcId="{C4D9A7BF-2A32-4D30-B127-B13ADA43C95D}" destId="{8B28E380-D20E-46C0-B8BE-18D1D1D88476}" srcOrd="12" destOrd="0" presId="urn:microsoft.com/office/officeart/2005/8/layout/gear1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2978478-D29B-4C0C-9742-08115DEB746D}" type="doc">
      <dgm:prSet loTypeId="urn:microsoft.com/office/officeart/2005/8/layout/gear1" loCatId="cycle" qsTypeId="urn:microsoft.com/office/officeart/2005/8/quickstyle/simple5" qsCatId="simple" csTypeId="urn:microsoft.com/office/officeart/2005/8/colors/colorful3" csCatId="colorful" phldr="1"/>
      <dgm:spPr>
        <a:scene3d>
          <a:camera prst="perspectiveAbove"/>
          <a:lightRig rig="threePt" dir="t"/>
        </a:scene3d>
      </dgm:spPr>
      <dgm:t>
        <a:bodyPr/>
        <a:lstStyle/>
        <a:p>
          <a:endParaRPr lang="de-DE"/>
        </a:p>
      </dgm:t>
    </dgm:pt>
    <dgm:pt modelId="{953A2BF2-BFD5-430D-97A1-00C31A0B38F0}">
      <dgm:prSet phldrT="[Text]" custT="1"/>
      <dgm:spPr>
        <a:scene3d>
          <a:camera prst="perspectiveAbove"/>
          <a:lightRig rig="threePt" dir="t"/>
        </a:scene3d>
      </dgm:spPr>
      <dgm:t>
        <a:bodyPr/>
        <a:lstStyle/>
        <a:p>
          <a:r>
            <a:rPr lang="de-DE" sz="900" b="0" dirty="0" err="1" smtClean="0"/>
            <a:t>Compositing</a:t>
          </a:r>
          <a:endParaRPr lang="de-DE" sz="900" b="0" dirty="0"/>
        </a:p>
      </dgm:t>
    </dgm:pt>
    <dgm:pt modelId="{145697F3-5815-4FCD-9B7D-A6D1D6473C0C}" type="parTrans" cxnId="{2483BB7E-3DBE-4F18-96B0-94150E36B824}">
      <dgm:prSet/>
      <dgm:spPr/>
      <dgm:t>
        <a:bodyPr/>
        <a:lstStyle/>
        <a:p>
          <a:endParaRPr lang="de-DE" sz="900" b="0"/>
        </a:p>
      </dgm:t>
    </dgm:pt>
    <dgm:pt modelId="{74E9A64D-7504-40E4-927B-347B39D4936F}" type="sibTrans" cxnId="{2483BB7E-3DBE-4F18-96B0-94150E36B824}">
      <dgm:prSet/>
      <dgm:spPr>
        <a:scene3d>
          <a:camera prst="perspectiveAbove"/>
          <a:lightRig rig="threePt" dir="t"/>
        </a:scene3d>
      </dgm:spPr>
      <dgm:t>
        <a:bodyPr/>
        <a:lstStyle/>
        <a:p>
          <a:endParaRPr lang="de-DE" sz="900" b="0"/>
        </a:p>
      </dgm:t>
    </dgm:pt>
    <dgm:pt modelId="{36F5C894-C973-457D-A013-870C26D58C50}">
      <dgm:prSet phldrT="[Text]" custT="1"/>
      <dgm:spPr>
        <a:scene3d>
          <a:camera prst="perspectiveAbove"/>
          <a:lightRig rig="threePt" dir="t"/>
        </a:scene3d>
      </dgm:spPr>
      <dgm:t>
        <a:bodyPr/>
        <a:lstStyle/>
        <a:p>
          <a:r>
            <a:rPr lang="de-DE" sz="900" b="0" dirty="0" smtClean="0">
              <a:solidFill>
                <a:schemeClr val="tx1"/>
              </a:solidFill>
            </a:rPr>
            <a:t>Features</a:t>
          </a:r>
          <a:endParaRPr lang="de-DE" sz="900" b="0" dirty="0">
            <a:solidFill>
              <a:schemeClr val="tx1"/>
            </a:solidFill>
          </a:endParaRPr>
        </a:p>
      </dgm:t>
    </dgm:pt>
    <dgm:pt modelId="{74575637-97AE-4F68-AF2A-68B69CCB4144}" type="parTrans" cxnId="{1D8F1552-0447-4692-810D-20BE47E0A69C}">
      <dgm:prSet/>
      <dgm:spPr/>
      <dgm:t>
        <a:bodyPr/>
        <a:lstStyle/>
        <a:p>
          <a:endParaRPr lang="de-DE" sz="900" b="0"/>
        </a:p>
      </dgm:t>
    </dgm:pt>
    <dgm:pt modelId="{E293B3F3-70DB-4CBF-B6D6-381C933F1C63}" type="sibTrans" cxnId="{1D8F1552-0447-4692-810D-20BE47E0A69C}">
      <dgm:prSet/>
      <dgm:spPr>
        <a:scene3d>
          <a:camera prst="perspectiveAbove"/>
          <a:lightRig rig="threePt" dir="t"/>
        </a:scene3d>
      </dgm:spPr>
      <dgm:t>
        <a:bodyPr/>
        <a:lstStyle/>
        <a:p>
          <a:endParaRPr lang="de-DE" sz="900" b="0"/>
        </a:p>
      </dgm:t>
    </dgm:pt>
    <dgm:pt modelId="{4EEECBDD-D16C-4883-8899-A4FA225FB3FE}">
      <dgm:prSet phldrT="[Text]" custT="1"/>
      <dgm:spPr>
        <a:scene3d>
          <a:camera prst="perspectiveAbove"/>
          <a:lightRig rig="threePt" dir="t"/>
        </a:scene3d>
      </dgm:spPr>
      <dgm:t>
        <a:bodyPr/>
        <a:lstStyle/>
        <a:p>
          <a:r>
            <a:rPr lang="de-DE" sz="900" b="0" dirty="0" err="1" smtClean="0">
              <a:solidFill>
                <a:schemeClr val="tx1"/>
              </a:solidFill>
            </a:rPr>
            <a:t>Layers</a:t>
          </a:r>
          <a:endParaRPr lang="de-DE" sz="900" b="0" dirty="0">
            <a:solidFill>
              <a:schemeClr val="tx1"/>
            </a:solidFill>
          </a:endParaRPr>
        </a:p>
      </dgm:t>
    </dgm:pt>
    <dgm:pt modelId="{87FE838C-3188-46AC-A490-36B49362EC43}" type="parTrans" cxnId="{F447DAD5-527E-4B89-91E8-954AB2C5B09E}">
      <dgm:prSet/>
      <dgm:spPr/>
      <dgm:t>
        <a:bodyPr/>
        <a:lstStyle/>
        <a:p>
          <a:endParaRPr lang="de-DE" sz="900" b="0"/>
        </a:p>
      </dgm:t>
    </dgm:pt>
    <dgm:pt modelId="{A5CE1211-6669-42C4-8271-21BA36EDAEB0}" type="sibTrans" cxnId="{F447DAD5-527E-4B89-91E8-954AB2C5B09E}">
      <dgm:prSet/>
      <dgm:spPr/>
      <dgm:t>
        <a:bodyPr/>
        <a:lstStyle/>
        <a:p>
          <a:endParaRPr lang="de-DE" sz="900" b="0"/>
        </a:p>
      </dgm:t>
    </dgm:pt>
    <dgm:pt modelId="{C4D9A7BF-2A32-4D30-B127-B13ADA43C95D}" type="pres">
      <dgm:prSet presAssocID="{22978478-D29B-4C0C-9742-08115DEB746D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3BBB990-CFB6-4140-A30A-FB3CAFA3A515}" type="pres">
      <dgm:prSet presAssocID="{953A2BF2-BFD5-430D-97A1-00C31A0B38F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E572DFB-2923-4EC5-8929-727D7D15CDC5}" type="pres">
      <dgm:prSet presAssocID="{953A2BF2-BFD5-430D-97A1-00C31A0B38F0}" presName="gear1srcNode" presStyleLbl="node1" presStyleIdx="0" presStyleCnt="3"/>
      <dgm:spPr/>
      <dgm:t>
        <a:bodyPr/>
        <a:lstStyle/>
        <a:p>
          <a:endParaRPr lang="de-DE"/>
        </a:p>
      </dgm:t>
    </dgm:pt>
    <dgm:pt modelId="{F3CE2970-45C5-4F50-9291-B4AB2322B4CF}" type="pres">
      <dgm:prSet presAssocID="{953A2BF2-BFD5-430D-97A1-00C31A0B38F0}" presName="gear1dstNode" presStyleLbl="node1" presStyleIdx="0" presStyleCnt="3"/>
      <dgm:spPr/>
      <dgm:t>
        <a:bodyPr/>
        <a:lstStyle/>
        <a:p>
          <a:endParaRPr lang="de-DE"/>
        </a:p>
      </dgm:t>
    </dgm:pt>
    <dgm:pt modelId="{D48C0DA5-2777-4D6E-BA52-22EF9DF73F50}" type="pres">
      <dgm:prSet presAssocID="{36F5C894-C973-457D-A013-870C26D58C50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8FFFF4D-1AF2-448F-B234-1DCDDCFB61AA}" type="pres">
      <dgm:prSet presAssocID="{36F5C894-C973-457D-A013-870C26D58C50}" presName="gear2srcNode" presStyleLbl="node1" presStyleIdx="1" presStyleCnt="3"/>
      <dgm:spPr/>
      <dgm:t>
        <a:bodyPr/>
        <a:lstStyle/>
        <a:p>
          <a:endParaRPr lang="de-DE"/>
        </a:p>
      </dgm:t>
    </dgm:pt>
    <dgm:pt modelId="{C7C13E73-6A1E-4562-8591-C6D86F1B40A2}" type="pres">
      <dgm:prSet presAssocID="{36F5C894-C973-457D-A013-870C26D58C50}" presName="gear2dstNode" presStyleLbl="node1" presStyleIdx="1" presStyleCnt="3"/>
      <dgm:spPr/>
      <dgm:t>
        <a:bodyPr/>
        <a:lstStyle/>
        <a:p>
          <a:endParaRPr lang="de-DE"/>
        </a:p>
      </dgm:t>
    </dgm:pt>
    <dgm:pt modelId="{503B3FEC-BD16-4AE9-B5A7-ACF41615BBE3}" type="pres">
      <dgm:prSet presAssocID="{4EEECBDD-D16C-4883-8899-A4FA225FB3FE}" presName="gear3" presStyleLbl="node1" presStyleIdx="2" presStyleCnt="3"/>
      <dgm:spPr/>
      <dgm:t>
        <a:bodyPr/>
        <a:lstStyle/>
        <a:p>
          <a:endParaRPr lang="de-DE"/>
        </a:p>
      </dgm:t>
    </dgm:pt>
    <dgm:pt modelId="{46509C00-7381-431B-B70B-9B8A577B1EAB}" type="pres">
      <dgm:prSet presAssocID="{4EEECBDD-D16C-4883-8899-A4FA225FB3FE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1B47E60-6477-4985-9124-DFBE130B6308}" type="pres">
      <dgm:prSet presAssocID="{4EEECBDD-D16C-4883-8899-A4FA225FB3FE}" presName="gear3srcNode" presStyleLbl="node1" presStyleIdx="2" presStyleCnt="3"/>
      <dgm:spPr/>
      <dgm:t>
        <a:bodyPr/>
        <a:lstStyle/>
        <a:p>
          <a:endParaRPr lang="de-DE"/>
        </a:p>
      </dgm:t>
    </dgm:pt>
    <dgm:pt modelId="{1F706475-C4C9-442F-8C13-D2E21BBD3D6D}" type="pres">
      <dgm:prSet presAssocID="{4EEECBDD-D16C-4883-8899-A4FA225FB3FE}" presName="gear3dstNode" presStyleLbl="node1" presStyleIdx="2" presStyleCnt="3"/>
      <dgm:spPr/>
      <dgm:t>
        <a:bodyPr/>
        <a:lstStyle/>
        <a:p>
          <a:endParaRPr lang="de-DE"/>
        </a:p>
      </dgm:t>
    </dgm:pt>
    <dgm:pt modelId="{CA7C906C-276A-4178-8947-E0157882B569}" type="pres">
      <dgm:prSet presAssocID="{74E9A64D-7504-40E4-927B-347B39D4936F}" presName="connector1" presStyleLbl="sibTrans2D1" presStyleIdx="0" presStyleCnt="3"/>
      <dgm:spPr/>
      <dgm:t>
        <a:bodyPr/>
        <a:lstStyle/>
        <a:p>
          <a:endParaRPr lang="de-DE"/>
        </a:p>
      </dgm:t>
    </dgm:pt>
    <dgm:pt modelId="{6E560A75-5BAE-486F-9104-25313922DE71}" type="pres">
      <dgm:prSet presAssocID="{E293B3F3-70DB-4CBF-B6D6-381C933F1C63}" presName="connector2" presStyleLbl="sibTrans2D1" presStyleIdx="1" presStyleCnt="3"/>
      <dgm:spPr/>
      <dgm:t>
        <a:bodyPr/>
        <a:lstStyle/>
        <a:p>
          <a:endParaRPr lang="de-DE"/>
        </a:p>
      </dgm:t>
    </dgm:pt>
    <dgm:pt modelId="{8B28E380-D20E-46C0-B8BE-18D1D1D88476}" type="pres">
      <dgm:prSet presAssocID="{A5CE1211-6669-42C4-8271-21BA36EDAEB0}" presName="connector3" presStyleLbl="sibTrans2D1" presStyleIdx="2" presStyleCnt="3"/>
      <dgm:spPr/>
      <dgm:t>
        <a:bodyPr/>
        <a:lstStyle/>
        <a:p>
          <a:endParaRPr lang="de-DE"/>
        </a:p>
      </dgm:t>
    </dgm:pt>
  </dgm:ptLst>
  <dgm:cxnLst>
    <dgm:cxn modelId="{E027E60F-6090-413B-BC46-6CAB57BE8319}" type="presOf" srcId="{4EEECBDD-D16C-4883-8899-A4FA225FB3FE}" destId="{1F706475-C4C9-442F-8C13-D2E21BBD3D6D}" srcOrd="3" destOrd="0" presId="urn:microsoft.com/office/officeart/2005/8/layout/gear1"/>
    <dgm:cxn modelId="{0F4BB39A-157B-4A4B-ADE7-75E840BDF57A}" type="presOf" srcId="{36F5C894-C973-457D-A013-870C26D58C50}" destId="{F8FFFF4D-1AF2-448F-B234-1DCDDCFB61AA}" srcOrd="1" destOrd="0" presId="urn:microsoft.com/office/officeart/2005/8/layout/gear1"/>
    <dgm:cxn modelId="{1D8F1552-0447-4692-810D-20BE47E0A69C}" srcId="{22978478-D29B-4C0C-9742-08115DEB746D}" destId="{36F5C894-C973-457D-A013-870C26D58C50}" srcOrd="1" destOrd="0" parTransId="{74575637-97AE-4F68-AF2A-68B69CCB4144}" sibTransId="{E293B3F3-70DB-4CBF-B6D6-381C933F1C63}"/>
    <dgm:cxn modelId="{2483BB7E-3DBE-4F18-96B0-94150E36B824}" srcId="{22978478-D29B-4C0C-9742-08115DEB746D}" destId="{953A2BF2-BFD5-430D-97A1-00C31A0B38F0}" srcOrd="0" destOrd="0" parTransId="{145697F3-5815-4FCD-9B7D-A6D1D6473C0C}" sibTransId="{74E9A64D-7504-40E4-927B-347B39D4936F}"/>
    <dgm:cxn modelId="{532BBDF8-3CF3-4989-94A1-E43051F61526}" type="presOf" srcId="{A5CE1211-6669-42C4-8271-21BA36EDAEB0}" destId="{8B28E380-D20E-46C0-B8BE-18D1D1D88476}" srcOrd="0" destOrd="0" presId="urn:microsoft.com/office/officeart/2005/8/layout/gear1"/>
    <dgm:cxn modelId="{5A903D86-C1B4-48CE-B631-361B8EA570C0}" type="presOf" srcId="{36F5C894-C973-457D-A013-870C26D58C50}" destId="{D48C0DA5-2777-4D6E-BA52-22EF9DF73F50}" srcOrd="0" destOrd="0" presId="urn:microsoft.com/office/officeart/2005/8/layout/gear1"/>
    <dgm:cxn modelId="{E0196116-5607-4737-A706-64BDC000F0A9}" type="presOf" srcId="{4EEECBDD-D16C-4883-8899-A4FA225FB3FE}" destId="{46509C00-7381-431B-B70B-9B8A577B1EAB}" srcOrd="1" destOrd="0" presId="urn:microsoft.com/office/officeart/2005/8/layout/gear1"/>
    <dgm:cxn modelId="{D0B0D2F4-E443-4540-8AF6-6CFC175AE89A}" type="presOf" srcId="{74E9A64D-7504-40E4-927B-347B39D4936F}" destId="{CA7C906C-276A-4178-8947-E0157882B569}" srcOrd="0" destOrd="0" presId="urn:microsoft.com/office/officeart/2005/8/layout/gear1"/>
    <dgm:cxn modelId="{B7461F4E-BEF3-4EE1-90D0-5901E2FD5DE6}" type="presOf" srcId="{E293B3F3-70DB-4CBF-B6D6-381C933F1C63}" destId="{6E560A75-5BAE-486F-9104-25313922DE71}" srcOrd="0" destOrd="0" presId="urn:microsoft.com/office/officeart/2005/8/layout/gear1"/>
    <dgm:cxn modelId="{42F0B680-E9E0-48D2-8A59-FB613E7A1C3D}" type="presOf" srcId="{22978478-D29B-4C0C-9742-08115DEB746D}" destId="{C4D9A7BF-2A32-4D30-B127-B13ADA43C95D}" srcOrd="0" destOrd="0" presId="urn:microsoft.com/office/officeart/2005/8/layout/gear1"/>
    <dgm:cxn modelId="{0BDC07D0-CBEA-4E82-BDAD-55F345F9E3B9}" type="presOf" srcId="{953A2BF2-BFD5-430D-97A1-00C31A0B38F0}" destId="{93BBB990-CFB6-4140-A30A-FB3CAFA3A515}" srcOrd="0" destOrd="0" presId="urn:microsoft.com/office/officeart/2005/8/layout/gear1"/>
    <dgm:cxn modelId="{989F57DA-4AD9-4C51-96B4-B01F7810DE0D}" type="presOf" srcId="{953A2BF2-BFD5-430D-97A1-00C31A0B38F0}" destId="{1E572DFB-2923-4EC5-8929-727D7D15CDC5}" srcOrd="1" destOrd="0" presId="urn:microsoft.com/office/officeart/2005/8/layout/gear1"/>
    <dgm:cxn modelId="{F447DAD5-527E-4B89-91E8-954AB2C5B09E}" srcId="{22978478-D29B-4C0C-9742-08115DEB746D}" destId="{4EEECBDD-D16C-4883-8899-A4FA225FB3FE}" srcOrd="2" destOrd="0" parTransId="{87FE838C-3188-46AC-A490-36B49362EC43}" sibTransId="{A5CE1211-6669-42C4-8271-21BA36EDAEB0}"/>
    <dgm:cxn modelId="{AA53D223-2660-4C3A-922A-741E16C1FB94}" type="presOf" srcId="{4EEECBDD-D16C-4883-8899-A4FA225FB3FE}" destId="{503B3FEC-BD16-4AE9-B5A7-ACF41615BBE3}" srcOrd="0" destOrd="0" presId="urn:microsoft.com/office/officeart/2005/8/layout/gear1"/>
    <dgm:cxn modelId="{22C4CA0D-C2D8-44AD-A9B0-F4377E915CE5}" type="presOf" srcId="{953A2BF2-BFD5-430D-97A1-00C31A0B38F0}" destId="{F3CE2970-45C5-4F50-9291-B4AB2322B4CF}" srcOrd="2" destOrd="0" presId="urn:microsoft.com/office/officeart/2005/8/layout/gear1"/>
    <dgm:cxn modelId="{328CB2BA-1855-4951-BB31-6BC1F66F6738}" type="presOf" srcId="{4EEECBDD-D16C-4883-8899-A4FA225FB3FE}" destId="{01B47E60-6477-4985-9124-DFBE130B6308}" srcOrd="2" destOrd="0" presId="urn:microsoft.com/office/officeart/2005/8/layout/gear1"/>
    <dgm:cxn modelId="{75F49ABE-165A-4FDD-A3A1-32D509FA8D68}" type="presOf" srcId="{36F5C894-C973-457D-A013-870C26D58C50}" destId="{C7C13E73-6A1E-4562-8591-C6D86F1B40A2}" srcOrd="2" destOrd="0" presId="urn:microsoft.com/office/officeart/2005/8/layout/gear1"/>
    <dgm:cxn modelId="{099D8CD9-2288-4DB5-950C-ECB15E2BE195}" type="presParOf" srcId="{C4D9A7BF-2A32-4D30-B127-B13ADA43C95D}" destId="{93BBB990-CFB6-4140-A30A-FB3CAFA3A515}" srcOrd="0" destOrd="0" presId="urn:microsoft.com/office/officeart/2005/8/layout/gear1"/>
    <dgm:cxn modelId="{B8536E93-431F-4AE1-9044-50882CEDA34F}" type="presParOf" srcId="{C4D9A7BF-2A32-4D30-B127-B13ADA43C95D}" destId="{1E572DFB-2923-4EC5-8929-727D7D15CDC5}" srcOrd="1" destOrd="0" presId="urn:microsoft.com/office/officeart/2005/8/layout/gear1"/>
    <dgm:cxn modelId="{21F78D1E-BE1E-4A8C-805E-0446A808C88F}" type="presParOf" srcId="{C4D9A7BF-2A32-4D30-B127-B13ADA43C95D}" destId="{F3CE2970-45C5-4F50-9291-B4AB2322B4CF}" srcOrd="2" destOrd="0" presId="urn:microsoft.com/office/officeart/2005/8/layout/gear1"/>
    <dgm:cxn modelId="{CCBEEDA6-CE04-4947-A7C6-872C2FC3693D}" type="presParOf" srcId="{C4D9A7BF-2A32-4D30-B127-B13ADA43C95D}" destId="{D48C0DA5-2777-4D6E-BA52-22EF9DF73F50}" srcOrd="3" destOrd="0" presId="urn:microsoft.com/office/officeart/2005/8/layout/gear1"/>
    <dgm:cxn modelId="{B49C3F72-59A8-4396-91D3-6EB93AFE98D3}" type="presParOf" srcId="{C4D9A7BF-2A32-4D30-B127-B13ADA43C95D}" destId="{F8FFFF4D-1AF2-448F-B234-1DCDDCFB61AA}" srcOrd="4" destOrd="0" presId="urn:microsoft.com/office/officeart/2005/8/layout/gear1"/>
    <dgm:cxn modelId="{F159E8EA-CCAC-4401-AEF7-23BF10768BE9}" type="presParOf" srcId="{C4D9A7BF-2A32-4D30-B127-B13ADA43C95D}" destId="{C7C13E73-6A1E-4562-8591-C6D86F1B40A2}" srcOrd="5" destOrd="0" presId="urn:microsoft.com/office/officeart/2005/8/layout/gear1"/>
    <dgm:cxn modelId="{87384BD2-0FB7-48C4-BB23-231F87EFC56D}" type="presParOf" srcId="{C4D9A7BF-2A32-4D30-B127-B13ADA43C95D}" destId="{503B3FEC-BD16-4AE9-B5A7-ACF41615BBE3}" srcOrd="6" destOrd="0" presId="urn:microsoft.com/office/officeart/2005/8/layout/gear1"/>
    <dgm:cxn modelId="{FC345FD4-750A-441A-9A2D-0BABF27E62BA}" type="presParOf" srcId="{C4D9A7BF-2A32-4D30-B127-B13ADA43C95D}" destId="{46509C00-7381-431B-B70B-9B8A577B1EAB}" srcOrd="7" destOrd="0" presId="urn:microsoft.com/office/officeart/2005/8/layout/gear1"/>
    <dgm:cxn modelId="{17FCC357-4E39-47D6-9334-343F05A601EF}" type="presParOf" srcId="{C4D9A7BF-2A32-4D30-B127-B13ADA43C95D}" destId="{01B47E60-6477-4985-9124-DFBE130B6308}" srcOrd="8" destOrd="0" presId="urn:microsoft.com/office/officeart/2005/8/layout/gear1"/>
    <dgm:cxn modelId="{175D7540-7611-4089-BBB8-FB176505A66C}" type="presParOf" srcId="{C4D9A7BF-2A32-4D30-B127-B13ADA43C95D}" destId="{1F706475-C4C9-442F-8C13-D2E21BBD3D6D}" srcOrd="9" destOrd="0" presId="urn:microsoft.com/office/officeart/2005/8/layout/gear1"/>
    <dgm:cxn modelId="{0723C93A-03C6-4878-AD8B-A6A22E9BABCC}" type="presParOf" srcId="{C4D9A7BF-2A32-4D30-B127-B13ADA43C95D}" destId="{CA7C906C-276A-4178-8947-E0157882B569}" srcOrd="10" destOrd="0" presId="urn:microsoft.com/office/officeart/2005/8/layout/gear1"/>
    <dgm:cxn modelId="{24ED5DB4-BB50-47EC-8DCE-0C5547D94D01}" type="presParOf" srcId="{C4D9A7BF-2A32-4D30-B127-B13ADA43C95D}" destId="{6E560A75-5BAE-486F-9104-25313922DE71}" srcOrd="11" destOrd="0" presId="urn:microsoft.com/office/officeart/2005/8/layout/gear1"/>
    <dgm:cxn modelId="{C928A38B-6F41-4FFE-85AB-0697CB78F715}" type="presParOf" srcId="{C4D9A7BF-2A32-4D30-B127-B13ADA43C95D}" destId="{8B28E380-D20E-46C0-B8BE-18D1D1D88476}" srcOrd="12" destOrd="0" presId="urn:microsoft.com/office/officeart/2005/8/layout/gear1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52C5C85-D14D-42C8-AC99-C530622B57F3}" type="doc">
      <dgm:prSet loTypeId="urn:microsoft.com/office/officeart/2005/8/layout/vList4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3B8B36EB-2F72-4835-B904-1730458A3A59}">
      <dgm:prSet phldrT="[Text]"/>
      <dgm:spPr/>
      <dgm:t>
        <a:bodyPr/>
        <a:lstStyle/>
        <a:p>
          <a:r>
            <a:rPr lang="de-DE" dirty="0" err="1" smtClean="0"/>
            <a:t>Curavture</a:t>
          </a:r>
          <a:r>
            <a:rPr lang="de-DE" dirty="0" smtClean="0"/>
            <a:t> </a:t>
          </a:r>
          <a:r>
            <a:rPr lang="de-DE" dirty="0" err="1" smtClean="0"/>
            <a:t>Based</a:t>
          </a:r>
          <a:endParaRPr lang="de-DE" dirty="0"/>
        </a:p>
      </dgm:t>
    </dgm:pt>
    <dgm:pt modelId="{16869A1C-036C-4C90-8737-D0CBB134C680}" type="parTrans" cxnId="{1E455C07-5361-42E8-A6AD-1BA95EF48C87}">
      <dgm:prSet/>
      <dgm:spPr/>
      <dgm:t>
        <a:bodyPr/>
        <a:lstStyle/>
        <a:p>
          <a:endParaRPr lang="de-DE"/>
        </a:p>
      </dgm:t>
    </dgm:pt>
    <dgm:pt modelId="{A6697902-B44B-4E50-BC52-54C6547B57B8}" type="sibTrans" cxnId="{1E455C07-5361-42E8-A6AD-1BA95EF48C87}">
      <dgm:prSet/>
      <dgm:spPr/>
      <dgm:t>
        <a:bodyPr/>
        <a:lstStyle/>
        <a:p>
          <a:endParaRPr lang="de-DE"/>
        </a:p>
      </dgm:t>
    </dgm:pt>
    <dgm:pt modelId="{F96EC114-F19E-496E-99A9-A1AFA97F2BF9}">
      <dgm:prSet phldrT="[Text]"/>
      <dgm:spPr/>
      <dgm:t>
        <a:bodyPr/>
        <a:lstStyle/>
        <a:p>
          <a:r>
            <a:rPr lang="de-DE" dirty="0" err="1" smtClean="0"/>
            <a:t>Context</a:t>
          </a:r>
          <a:r>
            <a:rPr lang="de-DE" dirty="0" smtClean="0"/>
            <a:t> </a:t>
          </a:r>
          <a:r>
            <a:rPr lang="de-DE" dirty="0" err="1" smtClean="0"/>
            <a:t>layer</a:t>
          </a:r>
          <a:r>
            <a:rPr lang="de-DE" dirty="0" smtClean="0"/>
            <a:t> </a:t>
          </a:r>
          <a:r>
            <a:rPr lang="de-DE" dirty="0" err="1" smtClean="0"/>
            <a:t>curavture</a:t>
          </a:r>
          <a:endParaRPr lang="de-DE" dirty="0"/>
        </a:p>
      </dgm:t>
    </dgm:pt>
    <dgm:pt modelId="{F0D72039-7EA8-4046-836C-72483B368ED3}" type="parTrans" cxnId="{210E05DA-B81D-4198-BC00-76B8C5F027D1}">
      <dgm:prSet/>
      <dgm:spPr/>
      <dgm:t>
        <a:bodyPr/>
        <a:lstStyle/>
        <a:p>
          <a:endParaRPr lang="de-DE"/>
        </a:p>
      </dgm:t>
    </dgm:pt>
    <dgm:pt modelId="{254889CB-7AE6-4317-AD32-7A545193B570}" type="sibTrans" cxnId="{210E05DA-B81D-4198-BC00-76B8C5F027D1}">
      <dgm:prSet/>
      <dgm:spPr/>
      <dgm:t>
        <a:bodyPr/>
        <a:lstStyle/>
        <a:p>
          <a:endParaRPr lang="de-DE"/>
        </a:p>
      </dgm:t>
    </dgm:pt>
    <dgm:pt modelId="{10EB800B-5BB7-4BF5-AB27-558F7D95B22F}">
      <dgm:prSet phldrT="[Text]"/>
      <dgm:spPr/>
      <dgm:t>
        <a:bodyPr/>
        <a:lstStyle/>
        <a:p>
          <a:r>
            <a:rPr lang="de-DE" dirty="0" smtClean="0"/>
            <a:t>View-</a:t>
          </a:r>
          <a:r>
            <a:rPr lang="de-DE" dirty="0" err="1" smtClean="0"/>
            <a:t>Distance</a:t>
          </a:r>
          <a:r>
            <a:rPr lang="de-DE" dirty="0" smtClean="0"/>
            <a:t> </a:t>
          </a:r>
          <a:r>
            <a:rPr lang="de-DE" dirty="0" err="1" smtClean="0"/>
            <a:t>Based</a:t>
          </a:r>
          <a:endParaRPr lang="de-DE" dirty="0"/>
        </a:p>
      </dgm:t>
    </dgm:pt>
    <dgm:pt modelId="{0092F403-C0CE-4C77-8B29-EF91EB846FE7}" type="parTrans" cxnId="{3E6ACCD1-0449-44AE-B299-32FEDE98213E}">
      <dgm:prSet/>
      <dgm:spPr/>
      <dgm:t>
        <a:bodyPr/>
        <a:lstStyle/>
        <a:p>
          <a:endParaRPr lang="de-DE"/>
        </a:p>
      </dgm:t>
    </dgm:pt>
    <dgm:pt modelId="{6BADEB3E-6CC9-4361-8DC1-560D0CB3C310}" type="sibTrans" cxnId="{3E6ACCD1-0449-44AE-B299-32FEDE98213E}">
      <dgm:prSet/>
      <dgm:spPr/>
      <dgm:t>
        <a:bodyPr/>
        <a:lstStyle/>
        <a:p>
          <a:endParaRPr lang="de-DE"/>
        </a:p>
      </dgm:t>
    </dgm:pt>
    <dgm:pt modelId="{19808931-5DF2-4F24-9580-663A9146AD99}">
      <dgm:prSet phldrT="[Text]"/>
      <dgm:spPr/>
      <dgm:t>
        <a:bodyPr/>
        <a:lstStyle/>
        <a:p>
          <a:r>
            <a:rPr lang="de-DE" dirty="0" err="1" smtClean="0"/>
            <a:t>Distance</a:t>
          </a:r>
          <a:r>
            <a:rPr lang="de-DE" dirty="0" smtClean="0"/>
            <a:t> </a:t>
          </a:r>
          <a:r>
            <a:rPr lang="de-DE" dirty="0" err="1" smtClean="0"/>
            <a:t>between</a:t>
          </a:r>
          <a:r>
            <a:rPr lang="de-DE" dirty="0" smtClean="0"/>
            <a:t> </a:t>
          </a:r>
          <a:r>
            <a:rPr lang="de-DE" dirty="0" err="1" smtClean="0"/>
            <a:t>surfaces</a:t>
          </a:r>
          <a:r>
            <a:rPr lang="de-DE" dirty="0" smtClean="0"/>
            <a:t> </a:t>
          </a:r>
          <a:r>
            <a:rPr lang="de-DE" dirty="0" err="1" smtClean="0"/>
            <a:t>along</a:t>
          </a:r>
          <a:r>
            <a:rPr lang="de-DE" dirty="0" smtClean="0"/>
            <a:t> </a:t>
          </a:r>
          <a:r>
            <a:rPr lang="de-DE" dirty="0" err="1" smtClean="0"/>
            <a:t>view</a:t>
          </a:r>
          <a:r>
            <a:rPr lang="de-DE" dirty="0" smtClean="0"/>
            <a:t> </a:t>
          </a:r>
          <a:r>
            <a:rPr lang="de-DE" dirty="0" err="1" smtClean="0"/>
            <a:t>ray</a:t>
          </a:r>
          <a:endParaRPr lang="de-DE" dirty="0"/>
        </a:p>
      </dgm:t>
    </dgm:pt>
    <dgm:pt modelId="{FBB91340-D24B-4F20-9D52-DC791885C550}" type="parTrans" cxnId="{F388D93D-091C-481B-A836-9FDA7FFB779F}">
      <dgm:prSet/>
      <dgm:spPr/>
      <dgm:t>
        <a:bodyPr/>
        <a:lstStyle/>
        <a:p>
          <a:endParaRPr lang="de-DE"/>
        </a:p>
      </dgm:t>
    </dgm:pt>
    <dgm:pt modelId="{1F9EB4B2-C31C-4787-B250-68632225F8B1}" type="sibTrans" cxnId="{F388D93D-091C-481B-A836-9FDA7FFB779F}">
      <dgm:prSet/>
      <dgm:spPr/>
      <dgm:t>
        <a:bodyPr/>
        <a:lstStyle/>
        <a:p>
          <a:endParaRPr lang="de-DE"/>
        </a:p>
      </dgm:t>
    </dgm:pt>
    <dgm:pt modelId="{A74AFABB-C549-4F67-BE64-A42635A428FA}">
      <dgm:prSet phldrT="[Text]"/>
      <dgm:spPr/>
      <dgm:t>
        <a:bodyPr/>
        <a:lstStyle/>
        <a:p>
          <a:r>
            <a:rPr lang="de-DE" dirty="0" smtClean="0"/>
            <a:t>Normal </a:t>
          </a:r>
          <a:r>
            <a:rPr lang="de-DE" dirty="0" err="1" smtClean="0"/>
            <a:t>Distance</a:t>
          </a:r>
          <a:r>
            <a:rPr lang="de-DE" dirty="0" smtClean="0"/>
            <a:t> </a:t>
          </a:r>
          <a:r>
            <a:rPr lang="de-DE" dirty="0" err="1" smtClean="0"/>
            <a:t>Based</a:t>
          </a:r>
          <a:endParaRPr lang="de-DE" dirty="0"/>
        </a:p>
      </dgm:t>
    </dgm:pt>
    <dgm:pt modelId="{9B230C98-6B4A-481C-B0AC-DD5227CE0764}" type="parTrans" cxnId="{02539193-A412-4F13-9EDC-45746BC61F65}">
      <dgm:prSet/>
      <dgm:spPr/>
      <dgm:t>
        <a:bodyPr/>
        <a:lstStyle/>
        <a:p>
          <a:endParaRPr lang="de-DE"/>
        </a:p>
      </dgm:t>
    </dgm:pt>
    <dgm:pt modelId="{58E13640-F31A-4D05-BF72-2B192DF81315}" type="sibTrans" cxnId="{02539193-A412-4F13-9EDC-45746BC61F65}">
      <dgm:prSet/>
      <dgm:spPr/>
      <dgm:t>
        <a:bodyPr/>
        <a:lstStyle/>
        <a:p>
          <a:endParaRPr lang="de-DE"/>
        </a:p>
      </dgm:t>
    </dgm:pt>
    <dgm:pt modelId="{1FA42A7C-FA3D-4A8F-85FC-DD04E800D7CA}">
      <dgm:prSet phldrT="[Text]"/>
      <dgm:spPr/>
      <dgm:t>
        <a:bodyPr/>
        <a:lstStyle/>
        <a:p>
          <a:r>
            <a:rPr lang="de-DE" dirty="0" err="1" smtClean="0"/>
            <a:t>Distance</a:t>
          </a:r>
          <a:r>
            <a:rPr lang="de-DE" dirty="0" smtClean="0"/>
            <a:t> </a:t>
          </a:r>
          <a:r>
            <a:rPr lang="de-DE" dirty="0" err="1" smtClean="0"/>
            <a:t>between</a:t>
          </a:r>
          <a:r>
            <a:rPr lang="de-DE" dirty="0" smtClean="0"/>
            <a:t> </a:t>
          </a:r>
          <a:r>
            <a:rPr lang="de-DE" dirty="0" err="1" smtClean="0"/>
            <a:t>surfaces</a:t>
          </a:r>
          <a:r>
            <a:rPr lang="de-DE" dirty="0" smtClean="0"/>
            <a:t> </a:t>
          </a:r>
          <a:r>
            <a:rPr lang="de-DE" dirty="0" err="1" smtClean="0"/>
            <a:t>along</a:t>
          </a:r>
          <a:r>
            <a:rPr lang="de-DE" dirty="0" smtClean="0"/>
            <a:t> </a:t>
          </a:r>
          <a:r>
            <a:rPr lang="de-DE" dirty="0" err="1" smtClean="0"/>
            <a:t>the</a:t>
          </a:r>
          <a:r>
            <a:rPr lang="de-DE" dirty="0" smtClean="0"/>
            <a:t> normal </a:t>
          </a:r>
          <a:r>
            <a:rPr lang="de-DE" dirty="0" err="1" smtClean="0"/>
            <a:t>of</a:t>
          </a:r>
          <a:r>
            <a:rPr lang="de-DE" dirty="0" smtClean="0"/>
            <a:t> </a:t>
          </a:r>
          <a:r>
            <a:rPr lang="de-DE" dirty="0" err="1" smtClean="0"/>
            <a:t>the</a:t>
          </a:r>
          <a:r>
            <a:rPr lang="de-DE" dirty="0" smtClean="0"/>
            <a:t> </a:t>
          </a:r>
          <a:r>
            <a:rPr lang="de-DE" dirty="0" err="1" smtClean="0"/>
            <a:t>context</a:t>
          </a:r>
          <a:r>
            <a:rPr lang="de-DE" dirty="0" smtClean="0"/>
            <a:t> </a:t>
          </a:r>
          <a:r>
            <a:rPr lang="de-DE" dirty="0" err="1" smtClean="0"/>
            <a:t>surface</a:t>
          </a:r>
          <a:endParaRPr lang="de-DE" dirty="0"/>
        </a:p>
      </dgm:t>
    </dgm:pt>
    <dgm:pt modelId="{30C57325-2DDD-403A-A640-D6C4F02AE3A4}" type="parTrans" cxnId="{523A29AD-0DE8-46DE-A677-8D8495548EB9}">
      <dgm:prSet/>
      <dgm:spPr/>
      <dgm:t>
        <a:bodyPr/>
        <a:lstStyle/>
        <a:p>
          <a:endParaRPr lang="de-DE"/>
        </a:p>
      </dgm:t>
    </dgm:pt>
    <dgm:pt modelId="{C7B5B3F0-9918-485A-9CE6-E7898C059E70}" type="sibTrans" cxnId="{523A29AD-0DE8-46DE-A677-8D8495548EB9}">
      <dgm:prSet/>
      <dgm:spPr/>
      <dgm:t>
        <a:bodyPr/>
        <a:lstStyle/>
        <a:p>
          <a:endParaRPr lang="de-DE"/>
        </a:p>
      </dgm:t>
    </dgm:pt>
    <dgm:pt modelId="{75065B4E-53A3-497E-BAE6-A725306A9490}" type="pres">
      <dgm:prSet presAssocID="{352C5C85-D14D-42C8-AC99-C530622B57F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DE73AFD8-8602-4E44-A22F-19F25F730275}" type="pres">
      <dgm:prSet presAssocID="{3B8B36EB-2F72-4835-B904-1730458A3A59}" presName="comp" presStyleCnt="0"/>
      <dgm:spPr/>
    </dgm:pt>
    <dgm:pt modelId="{8319BEE3-FD14-44A7-9B5D-426F31BA9168}" type="pres">
      <dgm:prSet presAssocID="{3B8B36EB-2F72-4835-B904-1730458A3A59}" presName="box" presStyleLbl="node1" presStyleIdx="0" presStyleCnt="3"/>
      <dgm:spPr/>
      <dgm:t>
        <a:bodyPr/>
        <a:lstStyle/>
        <a:p>
          <a:endParaRPr lang="de-DE"/>
        </a:p>
      </dgm:t>
    </dgm:pt>
    <dgm:pt modelId="{0D392ADC-4ABE-4DC2-BF4B-E5292B33D1E3}" type="pres">
      <dgm:prSet presAssocID="{3B8B36EB-2F72-4835-B904-1730458A3A59}" presName="img" presStyleLbl="fgImgPlace1" presStyleIdx="0" presStyleCnt="3" custScaleX="6749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281B4B6-7A63-44E1-8FED-8B0AA51B98DA}" type="pres">
      <dgm:prSet presAssocID="{3B8B36EB-2F72-4835-B904-1730458A3A5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4A75081-C07E-45D1-83F3-63ABA85D5F86}" type="pres">
      <dgm:prSet presAssocID="{A6697902-B44B-4E50-BC52-54C6547B57B8}" presName="spacer" presStyleCnt="0"/>
      <dgm:spPr/>
    </dgm:pt>
    <dgm:pt modelId="{4F4EA8CF-B567-4324-A0DC-163B8866AA40}" type="pres">
      <dgm:prSet presAssocID="{10EB800B-5BB7-4BF5-AB27-558F7D95B22F}" presName="comp" presStyleCnt="0"/>
      <dgm:spPr/>
    </dgm:pt>
    <dgm:pt modelId="{DAB04862-F01C-4485-B986-0584B559296B}" type="pres">
      <dgm:prSet presAssocID="{10EB800B-5BB7-4BF5-AB27-558F7D95B22F}" presName="box" presStyleLbl="node1" presStyleIdx="1" presStyleCnt="3"/>
      <dgm:spPr/>
      <dgm:t>
        <a:bodyPr/>
        <a:lstStyle/>
        <a:p>
          <a:endParaRPr lang="de-DE"/>
        </a:p>
      </dgm:t>
    </dgm:pt>
    <dgm:pt modelId="{3D8E1F7E-CF92-436D-979D-664D58CEC3AA}" type="pres">
      <dgm:prSet presAssocID="{10EB800B-5BB7-4BF5-AB27-558F7D95B22F}" presName="img" presStyleLbl="fgImgPlace1" presStyleIdx="1" presStyleCnt="3" custScaleX="6687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3046A58-CDC5-4B78-939C-53F5065730B6}" type="pres">
      <dgm:prSet presAssocID="{10EB800B-5BB7-4BF5-AB27-558F7D95B22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8BE4780-82E8-4CC0-96D1-56F843C7D76B}" type="pres">
      <dgm:prSet presAssocID="{6BADEB3E-6CC9-4361-8DC1-560D0CB3C310}" presName="spacer" presStyleCnt="0"/>
      <dgm:spPr/>
    </dgm:pt>
    <dgm:pt modelId="{F4A9796C-E65A-4E67-AFD7-92E97B2E5888}" type="pres">
      <dgm:prSet presAssocID="{A74AFABB-C549-4F67-BE64-A42635A428FA}" presName="comp" presStyleCnt="0"/>
      <dgm:spPr/>
    </dgm:pt>
    <dgm:pt modelId="{FA9C8062-AD50-4455-B263-899A543FA48B}" type="pres">
      <dgm:prSet presAssocID="{A74AFABB-C549-4F67-BE64-A42635A428FA}" presName="box" presStyleLbl="node1" presStyleIdx="2" presStyleCnt="3"/>
      <dgm:spPr/>
      <dgm:t>
        <a:bodyPr/>
        <a:lstStyle/>
        <a:p>
          <a:endParaRPr lang="de-DE"/>
        </a:p>
      </dgm:t>
    </dgm:pt>
    <dgm:pt modelId="{9594D230-C133-4A29-9F11-48E04C966418}" type="pres">
      <dgm:prSet presAssocID="{A74AFABB-C549-4F67-BE64-A42635A428FA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F5150D2-D1DD-4528-BF30-5D2A55B21E2D}" type="pres">
      <dgm:prSet presAssocID="{A74AFABB-C549-4F67-BE64-A42635A428F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423B8712-C6AD-4A9D-93A0-1D7B83194C1E}" type="presOf" srcId="{10EB800B-5BB7-4BF5-AB27-558F7D95B22F}" destId="{03046A58-CDC5-4B78-939C-53F5065730B6}" srcOrd="1" destOrd="0" presId="urn:microsoft.com/office/officeart/2005/8/layout/vList4"/>
    <dgm:cxn modelId="{4E2F96DD-1ED2-421D-8706-BAA4C25F0CAE}" type="presOf" srcId="{19808931-5DF2-4F24-9580-663A9146AD99}" destId="{03046A58-CDC5-4B78-939C-53F5065730B6}" srcOrd="1" destOrd="1" presId="urn:microsoft.com/office/officeart/2005/8/layout/vList4"/>
    <dgm:cxn modelId="{9F2412C7-53A1-40EC-A0B3-E4AD6617081D}" type="presOf" srcId="{3B8B36EB-2F72-4835-B904-1730458A3A59}" destId="{8319BEE3-FD14-44A7-9B5D-426F31BA9168}" srcOrd="0" destOrd="0" presId="urn:microsoft.com/office/officeart/2005/8/layout/vList4"/>
    <dgm:cxn modelId="{22D159B4-0ADA-428E-B43D-DB978E81A016}" type="presOf" srcId="{1FA42A7C-FA3D-4A8F-85FC-DD04E800D7CA}" destId="{FA9C8062-AD50-4455-B263-899A543FA48B}" srcOrd="0" destOrd="1" presId="urn:microsoft.com/office/officeart/2005/8/layout/vList4"/>
    <dgm:cxn modelId="{02539193-A412-4F13-9EDC-45746BC61F65}" srcId="{352C5C85-D14D-42C8-AC99-C530622B57F3}" destId="{A74AFABB-C549-4F67-BE64-A42635A428FA}" srcOrd="2" destOrd="0" parTransId="{9B230C98-6B4A-481C-B0AC-DD5227CE0764}" sibTransId="{58E13640-F31A-4D05-BF72-2B192DF81315}"/>
    <dgm:cxn modelId="{01A0822B-77E6-473F-B2FA-7B526BC5B49C}" type="presOf" srcId="{352C5C85-D14D-42C8-AC99-C530622B57F3}" destId="{75065B4E-53A3-497E-BAE6-A725306A9490}" srcOrd="0" destOrd="0" presId="urn:microsoft.com/office/officeart/2005/8/layout/vList4"/>
    <dgm:cxn modelId="{5CA1BFD7-8B36-40D4-B071-26D7F803BDBA}" type="presOf" srcId="{A74AFABB-C549-4F67-BE64-A42635A428FA}" destId="{FA9C8062-AD50-4455-B263-899A543FA48B}" srcOrd="0" destOrd="0" presId="urn:microsoft.com/office/officeart/2005/8/layout/vList4"/>
    <dgm:cxn modelId="{D4FE0B14-2FCD-4088-BE41-1F56A208B803}" type="presOf" srcId="{F96EC114-F19E-496E-99A9-A1AFA97F2BF9}" destId="{8281B4B6-7A63-44E1-8FED-8B0AA51B98DA}" srcOrd="1" destOrd="1" presId="urn:microsoft.com/office/officeart/2005/8/layout/vList4"/>
    <dgm:cxn modelId="{02E3B30E-D901-4BE3-BA64-541ADA8791B4}" type="presOf" srcId="{F96EC114-F19E-496E-99A9-A1AFA97F2BF9}" destId="{8319BEE3-FD14-44A7-9B5D-426F31BA9168}" srcOrd="0" destOrd="1" presId="urn:microsoft.com/office/officeart/2005/8/layout/vList4"/>
    <dgm:cxn modelId="{AC04AED5-A470-41E9-9A5B-166D105C0FFB}" type="presOf" srcId="{A74AFABB-C549-4F67-BE64-A42635A428FA}" destId="{CF5150D2-D1DD-4528-BF30-5D2A55B21E2D}" srcOrd="1" destOrd="0" presId="urn:microsoft.com/office/officeart/2005/8/layout/vList4"/>
    <dgm:cxn modelId="{46EA6DC8-DA26-49DB-AC0D-54363BE5A3F7}" type="presOf" srcId="{10EB800B-5BB7-4BF5-AB27-558F7D95B22F}" destId="{DAB04862-F01C-4485-B986-0584B559296B}" srcOrd="0" destOrd="0" presId="urn:microsoft.com/office/officeart/2005/8/layout/vList4"/>
    <dgm:cxn modelId="{210E05DA-B81D-4198-BC00-76B8C5F027D1}" srcId="{3B8B36EB-2F72-4835-B904-1730458A3A59}" destId="{F96EC114-F19E-496E-99A9-A1AFA97F2BF9}" srcOrd="0" destOrd="0" parTransId="{F0D72039-7EA8-4046-836C-72483B368ED3}" sibTransId="{254889CB-7AE6-4317-AD32-7A545193B570}"/>
    <dgm:cxn modelId="{3E6ACCD1-0449-44AE-B299-32FEDE98213E}" srcId="{352C5C85-D14D-42C8-AC99-C530622B57F3}" destId="{10EB800B-5BB7-4BF5-AB27-558F7D95B22F}" srcOrd="1" destOrd="0" parTransId="{0092F403-C0CE-4C77-8B29-EF91EB846FE7}" sibTransId="{6BADEB3E-6CC9-4361-8DC1-560D0CB3C310}"/>
    <dgm:cxn modelId="{1E455C07-5361-42E8-A6AD-1BA95EF48C87}" srcId="{352C5C85-D14D-42C8-AC99-C530622B57F3}" destId="{3B8B36EB-2F72-4835-B904-1730458A3A59}" srcOrd="0" destOrd="0" parTransId="{16869A1C-036C-4C90-8737-D0CBB134C680}" sibTransId="{A6697902-B44B-4E50-BC52-54C6547B57B8}"/>
    <dgm:cxn modelId="{8E93CB2F-EB13-444C-9A5B-F5841618A557}" type="presOf" srcId="{1FA42A7C-FA3D-4A8F-85FC-DD04E800D7CA}" destId="{CF5150D2-D1DD-4528-BF30-5D2A55B21E2D}" srcOrd="1" destOrd="1" presId="urn:microsoft.com/office/officeart/2005/8/layout/vList4"/>
    <dgm:cxn modelId="{1BC5D383-80FC-413B-A98C-C27A09DE2468}" type="presOf" srcId="{3B8B36EB-2F72-4835-B904-1730458A3A59}" destId="{8281B4B6-7A63-44E1-8FED-8B0AA51B98DA}" srcOrd="1" destOrd="0" presId="urn:microsoft.com/office/officeart/2005/8/layout/vList4"/>
    <dgm:cxn modelId="{523A29AD-0DE8-46DE-A677-8D8495548EB9}" srcId="{A74AFABB-C549-4F67-BE64-A42635A428FA}" destId="{1FA42A7C-FA3D-4A8F-85FC-DD04E800D7CA}" srcOrd="0" destOrd="0" parTransId="{30C57325-2DDD-403A-A640-D6C4F02AE3A4}" sibTransId="{C7B5B3F0-9918-485A-9CE6-E7898C059E70}"/>
    <dgm:cxn modelId="{0FDA72B9-4472-4EE4-996F-438A28EC23EB}" type="presOf" srcId="{19808931-5DF2-4F24-9580-663A9146AD99}" destId="{DAB04862-F01C-4485-B986-0584B559296B}" srcOrd="0" destOrd="1" presId="urn:microsoft.com/office/officeart/2005/8/layout/vList4"/>
    <dgm:cxn modelId="{F388D93D-091C-481B-A836-9FDA7FFB779F}" srcId="{10EB800B-5BB7-4BF5-AB27-558F7D95B22F}" destId="{19808931-5DF2-4F24-9580-663A9146AD99}" srcOrd="0" destOrd="0" parTransId="{FBB91340-D24B-4F20-9D52-DC791885C550}" sibTransId="{1F9EB4B2-C31C-4787-B250-68632225F8B1}"/>
    <dgm:cxn modelId="{61A74891-F8A3-4719-8FFB-D196A987D047}" type="presParOf" srcId="{75065B4E-53A3-497E-BAE6-A725306A9490}" destId="{DE73AFD8-8602-4E44-A22F-19F25F730275}" srcOrd="0" destOrd="0" presId="urn:microsoft.com/office/officeart/2005/8/layout/vList4"/>
    <dgm:cxn modelId="{0F5963EC-18DD-4908-84AA-3F8F35B06329}" type="presParOf" srcId="{DE73AFD8-8602-4E44-A22F-19F25F730275}" destId="{8319BEE3-FD14-44A7-9B5D-426F31BA9168}" srcOrd="0" destOrd="0" presId="urn:microsoft.com/office/officeart/2005/8/layout/vList4"/>
    <dgm:cxn modelId="{1326AC59-6A60-42DC-920F-D7E18E390DAC}" type="presParOf" srcId="{DE73AFD8-8602-4E44-A22F-19F25F730275}" destId="{0D392ADC-4ABE-4DC2-BF4B-E5292B33D1E3}" srcOrd="1" destOrd="0" presId="urn:microsoft.com/office/officeart/2005/8/layout/vList4"/>
    <dgm:cxn modelId="{61FFD264-E548-486D-BE59-3B61F749391D}" type="presParOf" srcId="{DE73AFD8-8602-4E44-A22F-19F25F730275}" destId="{8281B4B6-7A63-44E1-8FED-8B0AA51B98DA}" srcOrd="2" destOrd="0" presId="urn:microsoft.com/office/officeart/2005/8/layout/vList4"/>
    <dgm:cxn modelId="{B7FA5007-9013-4793-A8FA-2DC7D480AEB9}" type="presParOf" srcId="{75065B4E-53A3-497E-BAE6-A725306A9490}" destId="{84A75081-C07E-45D1-83F3-63ABA85D5F86}" srcOrd="1" destOrd="0" presId="urn:microsoft.com/office/officeart/2005/8/layout/vList4"/>
    <dgm:cxn modelId="{565184A1-131F-4D17-AD77-BCF968FA12FC}" type="presParOf" srcId="{75065B4E-53A3-497E-BAE6-A725306A9490}" destId="{4F4EA8CF-B567-4324-A0DC-163B8866AA40}" srcOrd="2" destOrd="0" presId="urn:microsoft.com/office/officeart/2005/8/layout/vList4"/>
    <dgm:cxn modelId="{53A76C59-55F4-4E24-A470-AF3FD030ABB7}" type="presParOf" srcId="{4F4EA8CF-B567-4324-A0DC-163B8866AA40}" destId="{DAB04862-F01C-4485-B986-0584B559296B}" srcOrd="0" destOrd="0" presId="urn:microsoft.com/office/officeart/2005/8/layout/vList4"/>
    <dgm:cxn modelId="{B6411EE5-5E26-4FCD-815B-60CAD2D7BCDD}" type="presParOf" srcId="{4F4EA8CF-B567-4324-A0DC-163B8866AA40}" destId="{3D8E1F7E-CF92-436D-979D-664D58CEC3AA}" srcOrd="1" destOrd="0" presId="urn:microsoft.com/office/officeart/2005/8/layout/vList4"/>
    <dgm:cxn modelId="{67A54E11-58F3-4E17-AAA2-252206035866}" type="presParOf" srcId="{4F4EA8CF-B567-4324-A0DC-163B8866AA40}" destId="{03046A58-CDC5-4B78-939C-53F5065730B6}" srcOrd="2" destOrd="0" presId="urn:microsoft.com/office/officeart/2005/8/layout/vList4"/>
    <dgm:cxn modelId="{DF028A4E-E43C-4DDF-839E-3D8B1065837B}" type="presParOf" srcId="{75065B4E-53A3-497E-BAE6-A725306A9490}" destId="{38BE4780-82E8-4CC0-96D1-56F843C7D76B}" srcOrd="3" destOrd="0" presId="urn:microsoft.com/office/officeart/2005/8/layout/vList4"/>
    <dgm:cxn modelId="{3E599DF8-29E4-4C81-BFA5-D523760D56DC}" type="presParOf" srcId="{75065B4E-53A3-497E-BAE6-A725306A9490}" destId="{F4A9796C-E65A-4E67-AFD7-92E97B2E5888}" srcOrd="4" destOrd="0" presId="urn:microsoft.com/office/officeart/2005/8/layout/vList4"/>
    <dgm:cxn modelId="{11CDAFA2-3265-4F13-8EBB-E8BEA11A2ABB}" type="presParOf" srcId="{F4A9796C-E65A-4E67-AFD7-92E97B2E5888}" destId="{FA9C8062-AD50-4455-B263-899A543FA48B}" srcOrd="0" destOrd="0" presId="urn:microsoft.com/office/officeart/2005/8/layout/vList4"/>
    <dgm:cxn modelId="{E2949FB4-4E9A-419A-A5F9-F3E905973DA7}" type="presParOf" srcId="{F4A9796C-E65A-4E67-AFD7-92E97B2E5888}" destId="{9594D230-C133-4A29-9F11-48E04C966418}" srcOrd="1" destOrd="0" presId="urn:microsoft.com/office/officeart/2005/8/layout/vList4"/>
    <dgm:cxn modelId="{AC863B33-A4A6-4208-A0F9-CA9FCCDD4BAF}" type="presParOf" srcId="{F4A9796C-E65A-4E67-AFD7-92E97B2E5888}" destId="{CF5150D2-D1DD-4528-BF30-5D2A55B21E2D}" srcOrd="2" destOrd="0" presId="urn:microsoft.com/office/officeart/2005/8/layout/vList4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6AC1DAB-79E4-4BE9-BF45-B2CDFF3AB215}" type="doc">
      <dgm:prSet loTypeId="urn:microsoft.com/office/officeart/2005/8/layout/hierarchy3" loCatId="list" qsTypeId="urn:microsoft.com/office/officeart/2005/8/quickstyle/3d9" qsCatId="3D" csTypeId="urn:microsoft.com/office/officeart/2005/8/colors/colorful3" csCatId="colorful" phldr="1"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de-DE"/>
        </a:p>
      </dgm:t>
    </dgm:pt>
    <dgm:pt modelId="{2BD551D7-6D4C-43FA-8B89-E0090B1184BC}">
      <dgm:prSet phldrT="[Text]"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r>
            <a:rPr lang="en-US" noProof="0" dirty="0" smtClean="0"/>
            <a:t>Fast</a:t>
          </a:r>
          <a:endParaRPr lang="en-US" noProof="0" dirty="0"/>
        </a:p>
      </dgm:t>
    </dgm:pt>
    <dgm:pt modelId="{B8B7611D-D666-4B61-B2AF-C4CBBAC81337}" type="parTrans" cxnId="{909CA13D-9BB9-4396-A882-AD8759902A38}">
      <dgm:prSet/>
      <dgm:spPr/>
      <dgm:t>
        <a:bodyPr/>
        <a:lstStyle/>
        <a:p>
          <a:endParaRPr lang="de-DE"/>
        </a:p>
      </dgm:t>
    </dgm:pt>
    <dgm:pt modelId="{BE2F6FF2-9F39-483B-876A-EEE900722B69}" type="sibTrans" cxnId="{909CA13D-9BB9-4396-A882-AD8759902A38}">
      <dgm:prSet/>
      <dgm:spPr/>
      <dgm:t>
        <a:bodyPr/>
        <a:lstStyle/>
        <a:p>
          <a:endParaRPr lang="de-DE"/>
        </a:p>
      </dgm:t>
    </dgm:pt>
    <dgm:pt modelId="{00E226F9-F40A-4E8A-A984-7F048A2554E7}">
      <dgm:prSet phldrT="[Text]"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r>
            <a:rPr lang="en-US" noProof="0" dirty="0" smtClean="0"/>
            <a:t>Versatile</a:t>
          </a:r>
          <a:endParaRPr lang="en-US" noProof="0" dirty="0"/>
        </a:p>
      </dgm:t>
    </dgm:pt>
    <dgm:pt modelId="{72ED3C50-D56F-4126-8022-FD1415F71576}" type="parTrans" cxnId="{2443BE5F-AD53-4D31-9165-B167F4498567}">
      <dgm:prSet/>
      <dgm:spPr/>
      <dgm:t>
        <a:bodyPr/>
        <a:lstStyle/>
        <a:p>
          <a:endParaRPr lang="de-DE"/>
        </a:p>
      </dgm:t>
    </dgm:pt>
    <dgm:pt modelId="{4DFA56B2-2E9D-47EB-A2F7-45356B7C9A34}" type="sibTrans" cxnId="{2443BE5F-AD53-4D31-9165-B167F4498567}">
      <dgm:prSet/>
      <dgm:spPr/>
      <dgm:t>
        <a:bodyPr/>
        <a:lstStyle/>
        <a:p>
          <a:endParaRPr lang="de-DE"/>
        </a:p>
      </dgm:t>
    </dgm:pt>
    <dgm:pt modelId="{3C5EC3B6-A8B1-4343-B9AE-9B8A01E795CA}">
      <dgm:prSet phldrT="[Text]"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r>
            <a:rPr lang="en-US" noProof="0" dirty="0" smtClean="0"/>
            <a:t>Intuitive</a:t>
          </a:r>
          <a:endParaRPr lang="en-US" noProof="0" dirty="0"/>
        </a:p>
      </dgm:t>
    </dgm:pt>
    <dgm:pt modelId="{AF6D873E-4EE7-4790-BF86-681D33A63063}" type="parTrans" cxnId="{7C6BA4C1-0737-4900-BEC3-219791DEB1CF}">
      <dgm:prSet/>
      <dgm:spPr/>
      <dgm:t>
        <a:bodyPr/>
        <a:lstStyle/>
        <a:p>
          <a:endParaRPr lang="de-DE"/>
        </a:p>
      </dgm:t>
    </dgm:pt>
    <dgm:pt modelId="{5899E972-645E-4D18-AE1F-B9FC89893CF1}" type="sibTrans" cxnId="{7C6BA4C1-0737-4900-BEC3-219791DEB1CF}">
      <dgm:prSet/>
      <dgm:spPr/>
      <dgm:t>
        <a:bodyPr/>
        <a:lstStyle/>
        <a:p>
          <a:endParaRPr lang="de-DE"/>
        </a:p>
      </dgm:t>
    </dgm:pt>
    <dgm:pt modelId="{EAACCBCB-36E2-4F0A-9EC9-13E6CBD7964A}">
      <dgm:prSet phldrT="[Text]"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 anchor="ctr"/>
        <a:lstStyle/>
        <a:p>
          <a:r>
            <a:rPr lang="en-US" noProof="0" dirty="0" smtClean="0"/>
            <a:t>predefined compositing and shading modes</a:t>
          </a:r>
          <a:endParaRPr lang="en-US" noProof="0" dirty="0"/>
        </a:p>
      </dgm:t>
    </dgm:pt>
    <dgm:pt modelId="{E6978AEA-C22C-48B3-8A2C-E3598C3A4C6F}" type="parTrans" cxnId="{3B2B8D3C-0F8D-4385-895C-C661CB92F758}">
      <dgm:prSet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de-DE"/>
        </a:p>
      </dgm:t>
    </dgm:pt>
    <dgm:pt modelId="{5D8249D9-D8B3-461D-9634-E032717C9E9E}" type="sibTrans" cxnId="{3B2B8D3C-0F8D-4385-895C-C661CB92F758}">
      <dgm:prSet/>
      <dgm:spPr/>
      <dgm:t>
        <a:bodyPr/>
        <a:lstStyle/>
        <a:p>
          <a:endParaRPr lang="de-DE"/>
        </a:p>
      </dgm:t>
    </dgm:pt>
    <dgm:pt modelId="{AE2986C1-2315-4AC8-B8B1-BE23EABD7213}">
      <dgm:prSet phldrT="[Text]"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r>
            <a:rPr lang="en-US" noProof="0" dirty="0" smtClean="0"/>
            <a:t>any “</a:t>
          </a:r>
          <a:r>
            <a:rPr lang="en-US" noProof="0" dirty="0" err="1" smtClean="0"/>
            <a:t>renderable</a:t>
          </a:r>
          <a:r>
            <a:rPr lang="en-US" noProof="0" dirty="0" smtClean="0"/>
            <a:t> primitive”</a:t>
          </a:r>
          <a:r>
            <a:rPr lang="en-US" noProof="0" dirty="0"/>
            <a:t/>
          </a:r>
          <a:br>
            <a:rPr lang="en-US" noProof="0" dirty="0"/>
          </a:br>
          <a:endParaRPr lang="en-US" noProof="0" dirty="0"/>
        </a:p>
      </dgm:t>
    </dgm:pt>
    <dgm:pt modelId="{BB6BD2AD-8564-42DC-941F-D29A29C040CD}" type="parTrans" cxnId="{3767D859-6F15-41EA-8444-52D2FB1BF98A}">
      <dgm:prSet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de-DE"/>
        </a:p>
      </dgm:t>
    </dgm:pt>
    <dgm:pt modelId="{CD8B97DD-AEC9-404C-A67E-C1773296A58B}" type="sibTrans" cxnId="{3767D859-6F15-41EA-8444-52D2FB1BF98A}">
      <dgm:prSet/>
      <dgm:spPr/>
      <dgm:t>
        <a:bodyPr/>
        <a:lstStyle/>
        <a:p>
          <a:endParaRPr lang="de-DE"/>
        </a:p>
      </dgm:t>
    </dgm:pt>
    <dgm:pt modelId="{4A3A3CE7-7A81-4188-A07C-1086C18B0214}">
      <dgm:prSet phldrT="[Text]"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r>
            <a:rPr lang="en-US" noProof="0" dirty="0" smtClean="0"/>
            <a:t>Compositing:</a:t>
          </a:r>
          <a:br>
            <a:rPr lang="en-US" noProof="0" dirty="0" smtClean="0"/>
          </a:br>
          <a:r>
            <a:rPr lang="en-US" noProof="0" dirty="0" smtClean="0"/>
            <a:t>300 fps @ 1600 x 1200</a:t>
          </a:r>
          <a:endParaRPr lang="en-US" noProof="0" dirty="0"/>
        </a:p>
      </dgm:t>
    </dgm:pt>
    <dgm:pt modelId="{60F7EE5C-6ED4-44D1-9258-D48BA75C210E}" type="parTrans" cxnId="{5937C4FB-2DBD-4B64-8ED0-D21077D8B512}">
      <dgm:prSet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de-DE"/>
        </a:p>
      </dgm:t>
    </dgm:pt>
    <dgm:pt modelId="{F132A04F-B815-486C-80D0-B740E4CB9DFB}" type="sibTrans" cxnId="{5937C4FB-2DBD-4B64-8ED0-D21077D8B512}">
      <dgm:prSet/>
      <dgm:spPr/>
      <dgm:t>
        <a:bodyPr/>
        <a:lstStyle/>
        <a:p>
          <a:endParaRPr lang="de-DE"/>
        </a:p>
      </dgm:t>
    </dgm:pt>
    <dgm:pt modelId="{E1E92BD9-5118-42DC-802C-CB6C8DFC5F5D}">
      <dgm:prSet phldrT="[Text]"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r>
            <a:rPr lang="en-US" noProof="0" dirty="0" err="1" smtClean="0"/>
            <a:t>Raycasting</a:t>
          </a:r>
          <a:r>
            <a:rPr lang="en-US" noProof="0" dirty="0" smtClean="0"/>
            <a:t>:</a:t>
          </a:r>
          <a:br>
            <a:rPr lang="en-US" noProof="0" dirty="0" smtClean="0"/>
          </a:br>
          <a:r>
            <a:rPr lang="en-US" noProof="0" dirty="0" smtClean="0"/>
            <a:t>5 fps @  1600 x 1200</a:t>
          </a:r>
          <a:endParaRPr lang="en-US" noProof="0" dirty="0"/>
        </a:p>
      </dgm:t>
    </dgm:pt>
    <dgm:pt modelId="{93FBA03D-80AF-4E8D-8446-CE297A63BA98}" type="parTrans" cxnId="{585F415D-B60C-4CFF-BF05-6313B9A2F71D}">
      <dgm:prSet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de-DE"/>
        </a:p>
      </dgm:t>
    </dgm:pt>
    <dgm:pt modelId="{7D65521F-032B-4D5C-B7BC-B6B153A7450A}" type="sibTrans" cxnId="{585F415D-B60C-4CFF-BF05-6313B9A2F71D}">
      <dgm:prSet/>
      <dgm:spPr/>
      <dgm:t>
        <a:bodyPr/>
        <a:lstStyle/>
        <a:p>
          <a:endParaRPr lang="de-DE"/>
        </a:p>
      </dgm:t>
    </dgm:pt>
    <dgm:pt modelId="{8315C6A9-266C-4D56-B60F-4B4055A9E040}">
      <dgm:prSet phldrT="[Text]"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r>
            <a:rPr lang="en-US" noProof="0" dirty="0" smtClean="0"/>
            <a:t>Volumes</a:t>
          </a:r>
          <a:br>
            <a:rPr lang="en-US" noProof="0" dirty="0" smtClean="0"/>
          </a:br>
          <a:r>
            <a:rPr lang="en-US" noProof="0" dirty="0" smtClean="0"/>
            <a:t>Meshes</a:t>
          </a:r>
          <a:br>
            <a:rPr lang="en-US" noProof="0" dirty="0" smtClean="0"/>
          </a:br>
          <a:r>
            <a:rPr lang="en-US" noProof="0" dirty="0" smtClean="0"/>
            <a:t>Points</a:t>
          </a:r>
          <a:br>
            <a:rPr lang="en-US" noProof="0" dirty="0" smtClean="0"/>
          </a:br>
          <a:r>
            <a:rPr lang="en-US" noProof="0" dirty="0" smtClean="0"/>
            <a:t>Charts</a:t>
          </a:r>
          <a:br>
            <a:rPr lang="en-US" noProof="0" dirty="0" smtClean="0"/>
          </a:br>
          <a:r>
            <a:rPr lang="en-US" noProof="0" dirty="0" smtClean="0"/>
            <a:t>…</a:t>
          </a:r>
          <a:endParaRPr lang="en-US" noProof="0" dirty="0"/>
        </a:p>
      </dgm:t>
    </dgm:pt>
    <dgm:pt modelId="{3A0813B7-58D1-45DA-A550-65FCB050BC50}" type="parTrans" cxnId="{03F617EE-731D-44E8-81A4-136853AABD40}">
      <dgm:prSet/>
      <dgm:spPr/>
      <dgm:t>
        <a:bodyPr/>
        <a:lstStyle/>
        <a:p>
          <a:endParaRPr lang="de-DE"/>
        </a:p>
      </dgm:t>
    </dgm:pt>
    <dgm:pt modelId="{324E294A-6304-4D8F-A59B-A63F56DDFA41}" type="sibTrans" cxnId="{03F617EE-731D-44E8-81A4-136853AABD40}">
      <dgm:prSet/>
      <dgm:spPr/>
      <dgm:t>
        <a:bodyPr/>
        <a:lstStyle/>
        <a:p>
          <a:endParaRPr lang="de-DE"/>
        </a:p>
      </dgm:t>
    </dgm:pt>
    <dgm:pt modelId="{D16F647A-805B-4974-8D04-9F076B5F23C8}">
      <dgm:prSet phldrT="[Text]"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 anchor="ctr"/>
        <a:lstStyle/>
        <a:p>
          <a:r>
            <a:rPr lang="en-US" noProof="0" dirty="0" smtClean="0"/>
            <a:t>highly customizable shading and compositing unit</a:t>
          </a:r>
          <a:endParaRPr lang="en-US" noProof="0" dirty="0"/>
        </a:p>
      </dgm:t>
    </dgm:pt>
    <dgm:pt modelId="{CC2CDEEB-5F63-4A20-B09C-8FFA1685115A}" type="parTrans" cxnId="{95B53529-18D7-469F-841B-DF9CB77F88D8}">
      <dgm:prSet/>
      <dgm:spPr/>
      <dgm:t>
        <a:bodyPr/>
        <a:lstStyle/>
        <a:p>
          <a:endParaRPr lang="de-DE"/>
        </a:p>
      </dgm:t>
    </dgm:pt>
    <dgm:pt modelId="{856ECC3E-0C88-4A29-ADC7-AFB4C6BC3CE7}" type="sibTrans" cxnId="{95B53529-18D7-469F-841B-DF9CB77F88D8}">
      <dgm:prSet/>
      <dgm:spPr/>
      <dgm:t>
        <a:bodyPr/>
        <a:lstStyle/>
        <a:p>
          <a:endParaRPr lang="de-DE"/>
        </a:p>
      </dgm:t>
    </dgm:pt>
    <dgm:pt modelId="{3A8AF90B-E36F-4EA9-8C59-03C25DF6AE12}" type="pres">
      <dgm:prSet presAssocID="{96AC1DAB-79E4-4BE9-BF45-B2CDFF3AB21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C8351DBB-6580-4A8F-A4CE-5EC44E4E819A}" type="pres">
      <dgm:prSet presAssocID="{2BD551D7-6D4C-43FA-8B89-E0090B1184BC}" presName="root" presStyleCnt="0"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de-DE"/>
        </a:p>
      </dgm:t>
    </dgm:pt>
    <dgm:pt modelId="{DD7F8CDB-D2D2-4240-AAC6-DCDFD3CC7591}" type="pres">
      <dgm:prSet presAssocID="{2BD551D7-6D4C-43FA-8B89-E0090B1184BC}" presName="rootComposite" presStyleCnt="0"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de-DE"/>
        </a:p>
      </dgm:t>
    </dgm:pt>
    <dgm:pt modelId="{9499D0AC-DE9B-4DD3-8590-1FE5B5442EA1}" type="pres">
      <dgm:prSet presAssocID="{2BD551D7-6D4C-43FA-8B89-E0090B1184BC}" presName="rootText" presStyleLbl="node1" presStyleIdx="0" presStyleCnt="3"/>
      <dgm:spPr/>
      <dgm:t>
        <a:bodyPr/>
        <a:lstStyle/>
        <a:p>
          <a:endParaRPr lang="de-DE"/>
        </a:p>
      </dgm:t>
    </dgm:pt>
    <dgm:pt modelId="{E6FE0361-76A4-4190-BACB-49B9D62B48D8}" type="pres">
      <dgm:prSet presAssocID="{2BD551D7-6D4C-43FA-8B89-E0090B1184BC}" presName="rootConnector" presStyleLbl="node1" presStyleIdx="0" presStyleCnt="3"/>
      <dgm:spPr/>
      <dgm:t>
        <a:bodyPr/>
        <a:lstStyle/>
        <a:p>
          <a:endParaRPr lang="de-DE"/>
        </a:p>
      </dgm:t>
    </dgm:pt>
    <dgm:pt modelId="{0EE8BE10-1D34-4579-A87C-E0D83A54F8AE}" type="pres">
      <dgm:prSet presAssocID="{2BD551D7-6D4C-43FA-8B89-E0090B1184BC}" presName="childShape" presStyleCnt="0"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de-DE"/>
        </a:p>
      </dgm:t>
    </dgm:pt>
    <dgm:pt modelId="{15FE364B-406F-4C08-A757-84DCEA2D87E2}" type="pres">
      <dgm:prSet presAssocID="{60F7EE5C-6ED4-44D1-9258-D48BA75C210E}" presName="Name13" presStyleLbl="parChTrans1D2" presStyleIdx="0" presStyleCnt="6"/>
      <dgm:spPr/>
      <dgm:t>
        <a:bodyPr/>
        <a:lstStyle/>
        <a:p>
          <a:endParaRPr lang="de-DE"/>
        </a:p>
      </dgm:t>
    </dgm:pt>
    <dgm:pt modelId="{958C73FF-F156-432C-9CE1-318F84E71D5A}" type="pres">
      <dgm:prSet presAssocID="{4A3A3CE7-7A81-4188-A07C-1086C18B0214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4BE03C4-3D5F-48ED-BDEA-99B27361EA92}" type="pres">
      <dgm:prSet presAssocID="{93FBA03D-80AF-4E8D-8446-CE297A63BA98}" presName="Name13" presStyleLbl="parChTrans1D2" presStyleIdx="1" presStyleCnt="6"/>
      <dgm:spPr/>
      <dgm:t>
        <a:bodyPr/>
        <a:lstStyle/>
        <a:p>
          <a:endParaRPr lang="de-DE"/>
        </a:p>
      </dgm:t>
    </dgm:pt>
    <dgm:pt modelId="{EB8A8612-0969-45E9-83FB-ED112921AF09}" type="pres">
      <dgm:prSet presAssocID="{E1E92BD9-5118-42DC-802C-CB6C8DFC5F5D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B215713-3795-414B-A05C-70DF8CA2BB93}" type="pres">
      <dgm:prSet presAssocID="{00E226F9-F40A-4E8A-A984-7F048A2554E7}" presName="root" presStyleCnt="0"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de-DE"/>
        </a:p>
      </dgm:t>
    </dgm:pt>
    <dgm:pt modelId="{14960569-6066-47C1-BD9A-D9E6D4789E1A}" type="pres">
      <dgm:prSet presAssocID="{00E226F9-F40A-4E8A-A984-7F048A2554E7}" presName="rootComposite" presStyleCnt="0"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de-DE"/>
        </a:p>
      </dgm:t>
    </dgm:pt>
    <dgm:pt modelId="{29B41A35-797B-4B46-B0E6-79452C96352E}" type="pres">
      <dgm:prSet presAssocID="{00E226F9-F40A-4E8A-A984-7F048A2554E7}" presName="rootText" presStyleLbl="node1" presStyleIdx="1" presStyleCnt="3"/>
      <dgm:spPr/>
      <dgm:t>
        <a:bodyPr/>
        <a:lstStyle/>
        <a:p>
          <a:endParaRPr lang="de-DE"/>
        </a:p>
      </dgm:t>
    </dgm:pt>
    <dgm:pt modelId="{6FC55E55-FEAF-4E10-BC5D-FC812547C251}" type="pres">
      <dgm:prSet presAssocID="{00E226F9-F40A-4E8A-A984-7F048A2554E7}" presName="rootConnector" presStyleLbl="node1" presStyleIdx="1" presStyleCnt="3"/>
      <dgm:spPr/>
      <dgm:t>
        <a:bodyPr/>
        <a:lstStyle/>
        <a:p>
          <a:endParaRPr lang="de-DE"/>
        </a:p>
      </dgm:t>
    </dgm:pt>
    <dgm:pt modelId="{ED34339A-EB08-46C1-BCB1-F87146552D50}" type="pres">
      <dgm:prSet presAssocID="{00E226F9-F40A-4E8A-A984-7F048A2554E7}" presName="childShape" presStyleCnt="0"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de-DE"/>
        </a:p>
      </dgm:t>
    </dgm:pt>
    <dgm:pt modelId="{83056385-3115-4F81-875B-B3B81945FCBF}" type="pres">
      <dgm:prSet presAssocID="{3A0813B7-58D1-45DA-A550-65FCB050BC50}" presName="Name13" presStyleLbl="parChTrans1D2" presStyleIdx="2" presStyleCnt="6"/>
      <dgm:spPr/>
      <dgm:t>
        <a:bodyPr/>
        <a:lstStyle/>
        <a:p>
          <a:endParaRPr lang="de-DE"/>
        </a:p>
      </dgm:t>
    </dgm:pt>
    <dgm:pt modelId="{B3F5BDBF-6BA7-4E0A-B44A-227B90988D9A}" type="pres">
      <dgm:prSet presAssocID="{8315C6A9-266C-4D56-B60F-4B4055A9E040}" presName="childTex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CB4479F-0095-4CE6-8DB5-9FB7B964CF68}" type="pres">
      <dgm:prSet presAssocID="{BB6BD2AD-8564-42DC-941F-D29A29C040CD}" presName="Name13" presStyleLbl="parChTrans1D2" presStyleIdx="3" presStyleCnt="6"/>
      <dgm:spPr/>
      <dgm:t>
        <a:bodyPr/>
        <a:lstStyle/>
        <a:p>
          <a:endParaRPr lang="de-DE"/>
        </a:p>
      </dgm:t>
    </dgm:pt>
    <dgm:pt modelId="{BDEED6AC-091D-4919-A219-A24408CEA65F}" type="pres">
      <dgm:prSet presAssocID="{AE2986C1-2315-4AC8-B8B1-BE23EABD7213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7918578-0068-475E-88C6-9E5FC43B261C}" type="pres">
      <dgm:prSet presAssocID="{3C5EC3B6-A8B1-4343-B9AE-9B8A01E795CA}" presName="root" presStyleCnt="0"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de-DE"/>
        </a:p>
      </dgm:t>
    </dgm:pt>
    <dgm:pt modelId="{D1E05520-EBAF-480A-BA4E-55CF393D995F}" type="pres">
      <dgm:prSet presAssocID="{3C5EC3B6-A8B1-4343-B9AE-9B8A01E795CA}" presName="rootComposite" presStyleCnt="0"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de-DE"/>
        </a:p>
      </dgm:t>
    </dgm:pt>
    <dgm:pt modelId="{DDB58899-6E64-49A6-A135-133142E1E601}" type="pres">
      <dgm:prSet presAssocID="{3C5EC3B6-A8B1-4343-B9AE-9B8A01E795CA}" presName="rootText" presStyleLbl="node1" presStyleIdx="2" presStyleCnt="3"/>
      <dgm:spPr/>
      <dgm:t>
        <a:bodyPr/>
        <a:lstStyle/>
        <a:p>
          <a:endParaRPr lang="de-DE"/>
        </a:p>
      </dgm:t>
    </dgm:pt>
    <dgm:pt modelId="{152111B3-A0C9-4B9B-95FB-B052BDC4F8E7}" type="pres">
      <dgm:prSet presAssocID="{3C5EC3B6-A8B1-4343-B9AE-9B8A01E795CA}" presName="rootConnector" presStyleLbl="node1" presStyleIdx="2" presStyleCnt="3"/>
      <dgm:spPr/>
      <dgm:t>
        <a:bodyPr/>
        <a:lstStyle/>
        <a:p>
          <a:endParaRPr lang="de-DE"/>
        </a:p>
      </dgm:t>
    </dgm:pt>
    <dgm:pt modelId="{91CC4F9A-851B-4ECF-94BD-60D06238E88F}" type="pres">
      <dgm:prSet presAssocID="{3C5EC3B6-A8B1-4343-B9AE-9B8A01E795CA}" presName="childShape" presStyleCnt="0"/>
      <dgm:spPr>
        <a:scene3d>
          <a:camera prst="perspectiveRelaxedModerately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de-DE"/>
        </a:p>
      </dgm:t>
    </dgm:pt>
    <dgm:pt modelId="{96FCD741-E47E-4F95-A09C-E5844D354BAC}" type="pres">
      <dgm:prSet presAssocID="{E6978AEA-C22C-48B3-8A2C-E3598C3A4C6F}" presName="Name13" presStyleLbl="parChTrans1D2" presStyleIdx="4" presStyleCnt="6"/>
      <dgm:spPr/>
      <dgm:t>
        <a:bodyPr/>
        <a:lstStyle/>
        <a:p>
          <a:endParaRPr lang="de-DE"/>
        </a:p>
      </dgm:t>
    </dgm:pt>
    <dgm:pt modelId="{8DF377B1-F7AC-4764-AEC0-2C98951EFE50}" type="pres">
      <dgm:prSet presAssocID="{EAACCBCB-36E2-4F0A-9EC9-13E6CBD7964A}" presName="childTex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E2DE2D9-0D42-41F0-AB3E-4B15E7642663}" type="pres">
      <dgm:prSet presAssocID="{CC2CDEEB-5F63-4A20-B09C-8FFA1685115A}" presName="Name13" presStyleLbl="parChTrans1D2" presStyleIdx="5" presStyleCnt="6"/>
      <dgm:spPr/>
      <dgm:t>
        <a:bodyPr/>
        <a:lstStyle/>
        <a:p>
          <a:endParaRPr lang="de-DE"/>
        </a:p>
      </dgm:t>
    </dgm:pt>
    <dgm:pt modelId="{0AC4C539-FF5D-40E2-BB59-F14B1604E0CD}" type="pres">
      <dgm:prSet presAssocID="{D16F647A-805B-4974-8D04-9F076B5F23C8}" presName="childTex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300B7288-3DE7-4346-9191-166FEEFE0577}" type="presOf" srcId="{96AC1DAB-79E4-4BE9-BF45-B2CDFF3AB215}" destId="{3A8AF90B-E36F-4EA9-8C59-03C25DF6AE12}" srcOrd="0" destOrd="0" presId="urn:microsoft.com/office/officeart/2005/8/layout/hierarchy3"/>
    <dgm:cxn modelId="{485C4583-363A-42BE-93BC-85B7869F54B9}" type="presOf" srcId="{EAACCBCB-36E2-4F0A-9EC9-13E6CBD7964A}" destId="{8DF377B1-F7AC-4764-AEC0-2C98951EFE50}" srcOrd="0" destOrd="0" presId="urn:microsoft.com/office/officeart/2005/8/layout/hierarchy3"/>
    <dgm:cxn modelId="{C14872A9-1B77-4771-A4D3-742E8C3F7A21}" type="presOf" srcId="{8315C6A9-266C-4D56-B60F-4B4055A9E040}" destId="{B3F5BDBF-6BA7-4E0A-B44A-227B90988D9A}" srcOrd="0" destOrd="0" presId="urn:microsoft.com/office/officeart/2005/8/layout/hierarchy3"/>
    <dgm:cxn modelId="{95B53529-18D7-469F-841B-DF9CB77F88D8}" srcId="{3C5EC3B6-A8B1-4343-B9AE-9B8A01E795CA}" destId="{D16F647A-805B-4974-8D04-9F076B5F23C8}" srcOrd="1" destOrd="0" parTransId="{CC2CDEEB-5F63-4A20-B09C-8FFA1685115A}" sibTransId="{856ECC3E-0C88-4A29-ADC7-AFB4C6BC3CE7}"/>
    <dgm:cxn modelId="{86DF0D19-3DFF-4578-A939-0A318B4A7558}" type="presOf" srcId="{3A0813B7-58D1-45DA-A550-65FCB050BC50}" destId="{83056385-3115-4F81-875B-B3B81945FCBF}" srcOrd="0" destOrd="0" presId="urn:microsoft.com/office/officeart/2005/8/layout/hierarchy3"/>
    <dgm:cxn modelId="{83461CCC-6A7E-40C4-B465-9FE18713AD4E}" type="presOf" srcId="{D16F647A-805B-4974-8D04-9F076B5F23C8}" destId="{0AC4C539-FF5D-40E2-BB59-F14B1604E0CD}" srcOrd="0" destOrd="0" presId="urn:microsoft.com/office/officeart/2005/8/layout/hierarchy3"/>
    <dgm:cxn modelId="{7F50800D-4F8E-481B-A9DE-3937AA9B25F5}" type="presOf" srcId="{00E226F9-F40A-4E8A-A984-7F048A2554E7}" destId="{29B41A35-797B-4B46-B0E6-79452C96352E}" srcOrd="0" destOrd="0" presId="urn:microsoft.com/office/officeart/2005/8/layout/hierarchy3"/>
    <dgm:cxn modelId="{3B2B8D3C-0F8D-4385-895C-C661CB92F758}" srcId="{3C5EC3B6-A8B1-4343-B9AE-9B8A01E795CA}" destId="{EAACCBCB-36E2-4F0A-9EC9-13E6CBD7964A}" srcOrd="0" destOrd="0" parTransId="{E6978AEA-C22C-48B3-8A2C-E3598C3A4C6F}" sibTransId="{5D8249D9-D8B3-461D-9634-E032717C9E9E}"/>
    <dgm:cxn modelId="{5937C4FB-2DBD-4B64-8ED0-D21077D8B512}" srcId="{2BD551D7-6D4C-43FA-8B89-E0090B1184BC}" destId="{4A3A3CE7-7A81-4188-A07C-1086C18B0214}" srcOrd="0" destOrd="0" parTransId="{60F7EE5C-6ED4-44D1-9258-D48BA75C210E}" sibTransId="{F132A04F-B815-486C-80D0-B740E4CB9DFB}"/>
    <dgm:cxn modelId="{03F617EE-731D-44E8-81A4-136853AABD40}" srcId="{00E226F9-F40A-4E8A-A984-7F048A2554E7}" destId="{8315C6A9-266C-4D56-B60F-4B4055A9E040}" srcOrd="0" destOrd="0" parTransId="{3A0813B7-58D1-45DA-A550-65FCB050BC50}" sibTransId="{324E294A-6304-4D8F-A59B-A63F56DDFA41}"/>
    <dgm:cxn modelId="{D40F5B07-1FDB-4267-A17D-F858B836A800}" type="presOf" srcId="{E1E92BD9-5118-42DC-802C-CB6C8DFC5F5D}" destId="{EB8A8612-0969-45E9-83FB-ED112921AF09}" srcOrd="0" destOrd="0" presId="urn:microsoft.com/office/officeart/2005/8/layout/hierarchy3"/>
    <dgm:cxn modelId="{40AE898D-83D1-4E3E-A03F-2B8E80260460}" type="presOf" srcId="{BB6BD2AD-8564-42DC-941F-D29A29C040CD}" destId="{BCB4479F-0095-4CE6-8DB5-9FB7B964CF68}" srcOrd="0" destOrd="0" presId="urn:microsoft.com/office/officeart/2005/8/layout/hierarchy3"/>
    <dgm:cxn modelId="{942023AE-D787-4959-852B-37A4620AFBED}" type="presOf" srcId="{CC2CDEEB-5F63-4A20-B09C-8FFA1685115A}" destId="{FE2DE2D9-0D42-41F0-AB3E-4B15E7642663}" srcOrd="0" destOrd="0" presId="urn:microsoft.com/office/officeart/2005/8/layout/hierarchy3"/>
    <dgm:cxn modelId="{2443BE5F-AD53-4D31-9165-B167F4498567}" srcId="{96AC1DAB-79E4-4BE9-BF45-B2CDFF3AB215}" destId="{00E226F9-F40A-4E8A-A984-7F048A2554E7}" srcOrd="1" destOrd="0" parTransId="{72ED3C50-D56F-4126-8022-FD1415F71576}" sibTransId="{4DFA56B2-2E9D-47EB-A2F7-45356B7C9A34}"/>
    <dgm:cxn modelId="{909CA13D-9BB9-4396-A882-AD8759902A38}" srcId="{96AC1DAB-79E4-4BE9-BF45-B2CDFF3AB215}" destId="{2BD551D7-6D4C-43FA-8B89-E0090B1184BC}" srcOrd="0" destOrd="0" parTransId="{B8B7611D-D666-4B61-B2AF-C4CBBAC81337}" sibTransId="{BE2F6FF2-9F39-483B-876A-EEE900722B69}"/>
    <dgm:cxn modelId="{3767D859-6F15-41EA-8444-52D2FB1BF98A}" srcId="{00E226F9-F40A-4E8A-A984-7F048A2554E7}" destId="{AE2986C1-2315-4AC8-B8B1-BE23EABD7213}" srcOrd="1" destOrd="0" parTransId="{BB6BD2AD-8564-42DC-941F-D29A29C040CD}" sibTransId="{CD8B97DD-AEC9-404C-A67E-C1773296A58B}"/>
    <dgm:cxn modelId="{4DD501D4-702A-4C86-8A22-67C4F6221C8D}" type="presOf" srcId="{2BD551D7-6D4C-43FA-8B89-E0090B1184BC}" destId="{E6FE0361-76A4-4190-BACB-49B9D62B48D8}" srcOrd="1" destOrd="0" presId="urn:microsoft.com/office/officeart/2005/8/layout/hierarchy3"/>
    <dgm:cxn modelId="{BC053973-EA73-443F-9EDB-F0C789C13DE7}" type="presOf" srcId="{AE2986C1-2315-4AC8-B8B1-BE23EABD7213}" destId="{BDEED6AC-091D-4919-A219-A24408CEA65F}" srcOrd="0" destOrd="0" presId="urn:microsoft.com/office/officeart/2005/8/layout/hierarchy3"/>
    <dgm:cxn modelId="{26F3C6D4-1BAE-4108-AEDE-16EC26EE75FB}" type="presOf" srcId="{2BD551D7-6D4C-43FA-8B89-E0090B1184BC}" destId="{9499D0AC-DE9B-4DD3-8590-1FE5B5442EA1}" srcOrd="0" destOrd="0" presId="urn:microsoft.com/office/officeart/2005/8/layout/hierarchy3"/>
    <dgm:cxn modelId="{BED9A785-92B7-43EE-AF44-F46524EFB5F2}" type="presOf" srcId="{93FBA03D-80AF-4E8D-8446-CE297A63BA98}" destId="{94BE03C4-3D5F-48ED-BDEA-99B27361EA92}" srcOrd="0" destOrd="0" presId="urn:microsoft.com/office/officeart/2005/8/layout/hierarchy3"/>
    <dgm:cxn modelId="{94A88023-691A-4618-9E3E-B3C581C4014C}" type="presOf" srcId="{4A3A3CE7-7A81-4188-A07C-1086C18B0214}" destId="{958C73FF-F156-432C-9CE1-318F84E71D5A}" srcOrd="0" destOrd="0" presId="urn:microsoft.com/office/officeart/2005/8/layout/hierarchy3"/>
    <dgm:cxn modelId="{F705D8BC-64BF-42F3-BBF3-3C3503A5ACD0}" type="presOf" srcId="{E6978AEA-C22C-48B3-8A2C-E3598C3A4C6F}" destId="{96FCD741-E47E-4F95-A09C-E5844D354BAC}" srcOrd="0" destOrd="0" presId="urn:microsoft.com/office/officeart/2005/8/layout/hierarchy3"/>
    <dgm:cxn modelId="{7C6BA4C1-0737-4900-BEC3-219791DEB1CF}" srcId="{96AC1DAB-79E4-4BE9-BF45-B2CDFF3AB215}" destId="{3C5EC3B6-A8B1-4343-B9AE-9B8A01E795CA}" srcOrd="2" destOrd="0" parTransId="{AF6D873E-4EE7-4790-BF86-681D33A63063}" sibTransId="{5899E972-645E-4D18-AE1F-B9FC89893CF1}"/>
    <dgm:cxn modelId="{F73D51C3-6C94-4F3E-9349-C9A66C58E717}" type="presOf" srcId="{00E226F9-F40A-4E8A-A984-7F048A2554E7}" destId="{6FC55E55-FEAF-4E10-BC5D-FC812547C251}" srcOrd="1" destOrd="0" presId="urn:microsoft.com/office/officeart/2005/8/layout/hierarchy3"/>
    <dgm:cxn modelId="{585F415D-B60C-4CFF-BF05-6313B9A2F71D}" srcId="{2BD551D7-6D4C-43FA-8B89-E0090B1184BC}" destId="{E1E92BD9-5118-42DC-802C-CB6C8DFC5F5D}" srcOrd="1" destOrd="0" parTransId="{93FBA03D-80AF-4E8D-8446-CE297A63BA98}" sibTransId="{7D65521F-032B-4D5C-B7BC-B6B153A7450A}"/>
    <dgm:cxn modelId="{7798979D-E467-4D77-8678-81FAC5902479}" type="presOf" srcId="{3C5EC3B6-A8B1-4343-B9AE-9B8A01E795CA}" destId="{DDB58899-6E64-49A6-A135-133142E1E601}" srcOrd="0" destOrd="0" presId="urn:microsoft.com/office/officeart/2005/8/layout/hierarchy3"/>
    <dgm:cxn modelId="{ED37F51A-83E2-4315-BD8E-335218BED453}" type="presOf" srcId="{60F7EE5C-6ED4-44D1-9258-D48BA75C210E}" destId="{15FE364B-406F-4C08-A757-84DCEA2D87E2}" srcOrd="0" destOrd="0" presId="urn:microsoft.com/office/officeart/2005/8/layout/hierarchy3"/>
    <dgm:cxn modelId="{E1057EE6-4893-4876-8EE3-E8039C286A21}" type="presOf" srcId="{3C5EC3B6-A8B1-4343-B9AE-9B8A01E795CA}" destId="{152111B3-A0C9-4B9B-95FB-B052BDC4F8E7}" srcOrd="1" destOrd="0" presId="urn:microsoft.com/office/officeart/2005/8/layout/hierarchy3"/>
    <dgm:cxn modelId="{E1473520-7DEF-4EC9-982C-12035995AFD8}" type="presParOf" srcId="{3A8AF90B-E36F-4EA9-8C59-03C25DF6AE12}" destId="{C8351DBB-6580-4A8F-A4CE-5EC44E4E819A}" srcOrd="0" destOrd="0" presId="urn:microsoft.com/office/officeart/2005/8/layout/hierarchy3"/>
    <dgm:cxn modelId="{7E1FD63D-C403-4589-B3E2-9E0D157E833E}" type="presParOf" srcId="{C8351DBB-6580-4A8F-A4CE-5EC44E4E819A}" destId="{DD7F8CDB-D2D2-4240-AAC6-DCDFD3CC7591}" srcOrd="0" destOrd="0" presId="urn:microsoft.com/office/officeart/2005/8/layout/hierarchy3"/>
    <dgm:cxn modelId="{71DB0BAC-A360-487B-8CA4-216DFE4E6DF9}" type="presParOf" srcId="{DD7F8CDB-D2D2-4240-AAC6-DCDFD3CC7591}" destId="{9499D0AC-DE9B-4DD3-8590-1FE5B5442EA1}" srcOrd="0" destOrd="0" presId="urn:microsoft.com/office/officeart/2005/8/layout/hierarchy3"/>
    <dgm:cxn modelId="{BE3F857C-B8DF-435D-ADAB-B59CA5CFC0C3}" type="presParOf" srcId="{DD7F8CDB-D2D2-4240-AAC6-DCDFD3CC7591}" destId="{E6FE0361-76A4-4190-BACB-49B9D62B48D8}" srcOrd="1" destOrd="0" presId="urn:microsoft.com/office/officeart/2005/8/layout/hierarchy3"/>
    <dgm:cxn modelId="{91CC742B-E4B4-4971-AA31-47C1B5AB5055}" type="presParOf" srcId="{C8351DBB-6580-4A8F-A4CE-5EC44E4E819A}" destId="{0EE8BE10-1D34-4579-A87C-E0D83A54F8AE}" srcOrd="1" destOrd="0" presId="urn:microsoft.com/office/officeart/2005/8/layout/hierarchy3"/>
    <dgm:cxn modelId="{EB8812BB-7C68-4865-A269-AF0CFC401D3E}" type="presParOf" srcId="{0EE8BE10-1D34-4579-A87C-E0D83A54F8AE}" destId="{15FE364B-406F-4C08-A757-84DCEA2D87E2}" srcOrd="0" destOrd="0" presId="urn:microsoft.com/office/officeart/2005/8/layout/hierarchy3"/>
    <dgm:cxn modelId="{6444C8BF-621E-46DC-8749-00EAB1C8CF8B}" type="presParOf" srcId="{0EE8BE10-1D34-4579-A87C-E0D83A54F8AE}" destId="{958C73FF-F156-432C-9CE1-318F84E71D5A}" srcOrd="1" destOrd="0" presId="urn:microsoft.com/office/officeart/2005/8/layout/hierarchy3"/>
    <dgm:cxn modelId="{F392E26E-D6B6-4ADC-83C9-819AF819C668}" type="presParOf" srcId="{0EE8BE10-1D34-4579-A87C-E0D83A54F8AE}" destId="{94BE03C4-3D5F-48ED-BDEA-99B27361EA92}" srcOrd="2" destOrd="0" presId="urn:microsoft.com/office/officeart/2005/8/layout/hierarchy3"/>
    <dgm:cxn modelId="{72EB4431-7696-497F-9285-464422FD7861}" type="presParOf" srcId="{0EE8BE10-1D34-4579-A87C-E0D83A54F8AE}" destId="{EB8A8612-0969-45E9-83FB-ED112921AF09}" srcOrd="3" destOrd="0" presId="urn:microsoft.com/office/officeart/2005/8/layout/hierarchy3"/>
    <dgm:cxn modelId="{B3358526-35A9-494D-A422-01C4A671314C}" type="presParOf" srcId="{3A8AF90B-E36F-4EA9-8C59-03C25DF6AE12}" destId="{1B215713-3795-414B-A05C-70DF8CA2BB93}" srcOrd="1" destOrd="0" presId="urn:microsoft.com/office/officeart/2005/8/layout/hierarchy3"/>
    <dgm:cxn modelId="{74DC49FE-E509-4AD4-BC5F-415A57128D37}" type="presParOf" srcId="{1B215713-3795-414B-A05C-70DF8CA2BB93}" destId="{14960569-6066-47C1-BD9A-D9E6D4789E1A}" srcOrd="0" destOrd="0" presId="urn:microsoft.com/office/officeart/2005/8/layout/hierarchy3"/>
    <dgm:cxn modelId="{4BA7894F-F627-425D-834D-094DAB25736A}" type="presParOf" srcId="{14960569-6066-47C1-BD9A-D9E6D4789E1A}" destId="{29B41A35-797B-4B46-B0E6-79452C96352E}" srcOrd="0" destOrd="0" presId="urn:microsoft.com/office/officeart/2005/8/layout/hierarchy3"/>
    <dgm:cxn modelId="{CF3CB3A9-4D54-42E6-851C-21AB5923EEBC}" type="presParOf" srcId="{14960569-6066-47C1-BD9A-D9E6D4789E1A}" destId="{6FC55E55-FEAF-4E10-BC5D-FC812547C251}" srcOrd="1" destOrd="0" presId="urn:microsoft.com/office/officeart/2005/8/layout/hierarchy3"/>
    <dgm:cxn modelId="{B56F566E-8F85-4BFA-B11E-62DD0C7F3418}" type="presParOf" srcId="{1B215713-3795-414B-A05C-70DF8CA2BB93}" destId="{ED34339A-EB08-46C1-BCB1-F87146552D50}" srcOrd="1" destOrd="0" presId="urn:microsoft.com/office/officeart/2005/8/layout/hierarchy3"/>
    <dgm:cxn modelId="{CA4C7373-C933-47C0-9EA3-8BC3DA58B926}" type="presParOf" srcId="{ED34339A-EB08-46C1-BCB1-F87146552D50}" destId="{83056385-3115-4F81-875B-B3B81945FCBF}" srcOrd="0" destOrd="0" presId="urn:microsoft.com/office/officeart/2005/8/layout/hierarchy3"/>
    <dgm:cxn modelId="{A03B43A4-51CA-4AA1-BC1D-65D81B1ADE9C}" type="presParOf" srcId="{ED34339A-EB08-46C1-BCB1-F87146552D50}" destId="{B3F5BDBF-6BA7-4E0A-B44A-227B90988D9A}" srcOrd="1" destOrd="0" presId="urn:microsoft.com/office/officeart/2005/8/layout/hierarchy3"/>
    <dgm:cxn modelId="{016EA68B-5B73-4864-A3EB-270CFF3A95AD}" type="presParOf" srcId="{ED34339A-EB08-46C1-BCB1-F87146552D50}" destId="{BCB4479F-0095-4CE6-8DB5-9FB7B964CF68}" srcOrd="2" destOrd="0" presId="urn:microsoft.com/office/officeart/2005/8/layout/hierarchy3"/>
    <dgm:cxn modelId="{EAE0EEEC-8426-4CCA-92FC-B4EDF0616A8D}" type="presParOf" srcId="{ED34339A-EB08-46C1-BCB1-F87146552D50}" destId="{BDEED6AC-091D-4919-A219-A24408CEA65F}" srcOrd="3" destOrd="0" presId="urn:microsoft.com/office/officeart/2005/8/layout/hierarchy3"/>
    <dgm:cxn modelId="{9487390F-C8DF-4B39-B478-E3DFE8F512B1}" type="presParOf" srcId="{3A8AF90B-E36F-4EA9-8C59-03C25DF6AE12}" destId="{07918578-0068-475E-88C6-9E5FC43B261C}" srcOrd="2" destOrd="0" presId="urn:microsoft.com/office/officeart/2005/8/layout/hierarchy3"/>
    <dgm:cxn modelId="{4B7D6F78-DD47-42F0-87C1-6953D2CD9F43}" type="presParOf" srcId="{07918578-0068-475E-88C6-9E5FC43B261C}" destId="{D1E05520-EBAF-480A-BA4E-55CF393D995F}" srcOrd="0" destOrd="0" presId="urn:microsoft.com/office/officeart/2005/8/layout/hierarchy3"/>
    <dgm:cxn modelId="{208D3C5D-439C-4ECA-9204-B5301DA5D0CF}" type="presParOf" srcId="{D1E05520-EBAF-480A-BA4E-55CF393D995F}" destId="{DDB58899-6E64-49A6-A135-133142E1E601}" srcOrd="0" destOrd="0" presId="urn:microsoft.com/office/officeart/2005/8/layout/hierarchy3"/>
    <dgm:cxn modelId="{8F120AC4-BB7B-49A0-9210-F61D08543070}" type="presParOf" srcId="{D1E05520-EBAF-480A-BA4E-55CF393D995F}" destId="{152111B3-A0C9-4B9B-95FB-B052BDC4F8E7}" srcOrd="1" destOrd="0" presId="urn:microsoft.com/office/officeart/2005/8/layout/hierarchy3"/>
    <dgm:cxn modelId="{12585131-719D-4941-9676-A116D7577ECD}" type="presParOf" srcId="{07918578-0068-475E-88C6-9E5FC43B261C}" destId="{91CC4F9A-851B-4ECF-94BD-60D06238E88F}" srcOrd="1" destOrd="0" presId="urn:microsoft.com/office/officeart/2005/8/layout/hierarchy3"/>
    <dgm:cxn modelId="{D7D60EF4-2CD8-40F4-95C6-E25CC48D6F69}" type="presParOf" srcId="{91CC4F9A-851B-4ECF-94BD-60D06238E88F}" destId="{96FCD741-E47E-4F95-A09C-E5844D354BAC}" srcOrd="0" destOrd="0" presId="urn:microsoft.com/office/officeart/2005/8/layout/hierarchy3"/>
    <dgm:cxn modelId="{8C6304E8-BF04-45E1-A016-438FE7000EFA}" type="presParOf" srcId="{91CC4F9A-851B-4ECF-94BD-60D06238E88F}" destId="{8DF377B1-F7AC-4764-AEC0-2C98951EFE50}" srcOrd="1" destOrd="0" presId="urn:microsoft.com/office/officeart/2005/8/layout/hierarchy3"/>
    <dgm:cxn modelId="{5A60234C-069B-40F9-93F9-8A62ACCCCAFE}" type="presParOf" srcId="{91CC4F9A-851B-4ECF-94BD-60D06238E88F}" destId="{FE2DE2D9-0D42-41F0-AB3E-4B15E7642663}" srcOrd="2" destOrd="0" presId="urn:microsoft.com/office/officeart/2005/8/layout/hierarchy3"/>
    <dgm:cxn modelId="{DE679CBA-C7A8-4066-ABAC-760455640232}" type="presParOf" srcId="{91CC4F9A-851B-4ECF-94BD-60D06238E88F}" destId="{0AC4C539-FF5D-40E2-BB59-F14B1604E0CD}" srcOrd="3" destOrd="0" presId="urn:microsoft.com/office/officeart/2005/8/layout/hierarchy3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3C4B8DE-2C32-440F-9B79-51A63229F067}" type="doc">
      <dgm:prSet loTypeId="urn:microsoft.com/office/officeart/2005/8/layout/vList2" loCatId="list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de-DE"/>
        </a:p>
      </dgm:t>
    </dgm:pt>
    <dgm:pt modelId="{A9F40D9F-0971-4457-9EF6-4696CDA33880}">
      <dgm:prSet phldrT="[Text]"/>
      <dgm:spPr/>
      <dgm:t>
        <a:bodyPr/>
        <a:lstStyle/>
        <a:p>
          <a:r>
            <a:rPr lang="de-DE" dirty="0" smtClean="0"/>
            <a:t>Software </a:t>
          </a:r>
          <a:endParaRPr lang="de-DE" dirty="0"/>
        </a:p>
      </dgm:t>
    </dgm:pt>
    <dgm:pt modelId="{E352721B-8570-4447-A98D-6B0F0125CC65}" type="parTrans" cxnId="{346E3A96-A8F4-4607-8421-94E098699FA5}">
      <dgm:prSet/>
      <dgm:spPr/>
      <dgm:t>
        <a:bodyPr/>
        <a:lstStyle/>
        <a:p>
          <a:endParaRPr lang="de-DE"/>
        </a:p>
      </dgm:t>
    </dgm:pt>
    <dgm:pt modelId="{4BA4B186-C8B5-41FD-BFE1-53D3166841DE}" type="sibTrans" cxnId="{346E3A96-A8F4-4607-8421-94E098699FA5}">
      <dgm:prSet/>
      <dgm:spPr/>
      <dgm:t>
        <a:bodyPr/>
        <a:lstStyle/>
        <a:p>
          <a:endParaRPr lang="de-DE"/>
        </a:p>
      </dgm:t>
    </dgm:pt>
    <dgm:pt modelId="{7C47D58B-06DD-42FE-B00C-E8CD1A5DF762}">
      <dgm:prSet phldrT="[Text]"/>
      <dgm:spPr/>
      <dgm:t>
        <a:bodyPr/>
        <a:lstStyle/>
        <a:p>
          <a:r>
            <a:rPr lang="de-DE" dirty="0" smtClean="0"/>
            <a:t>Hardware</a:t>
          </a:r>
          <a:endParaRPr lang="de-DE" dirty="0"/>
        </a:p>
      </dgm:t>
    </dgm:pt>
    <dgm:pt modelId="{F0BD1B6E-BA34-4495-9079-E6CE6E2CEB73}" type="parTrans" cxnId="{45DDE4BE-6F83-41E5-B075-FF19D8A18F99}">
      <dgm:prSet/>
      <dgm:spPr/>
      <dgm:t>
        <a:bodyPr/>
        <a:lstStyle/>
        <a:p>
          <a:endParaRPr lang="de-DE"/>
        </a:p>
      </dgm:t>
    </dgm:pt>
    <dgm:pt modelId="{2D4605B0-3E8E-4BE1-903A-8B4FD610690B}" type="sibTrans" cxnId="{45DDE4BE-6F83-41E5-B075-FF19D8A18F99}">
      <dgm:prSet/>
      <dgm:spPr/>
      <dgm:t>
        <a:bodyPr/>
        <a:lstStyle/>
        <a:p>
          <a:endParaRPr lang="de-DE"/>
        </a:p>
      </dgm:t>
    </dgm:pt>
    <dgm:pt modelId="{ED8DF34D-C157-42F8-A893-53E7A3180E59}" type="pres">
      <dgm:prSet presAssocID="{13C4B8DE-2C32-440F-9B79-51A63229F0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44DC60AE-BB5D-42E0-B49E-02BF563DB914}" type="pres">
      <dgm:prSet presAssocID="{A9F40D9F-0971-4457-9EF6-4696CDA3388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DF25BDB-EA65-44B2-ACEE-AD7495E178A9}" type="pres">
      <dgm:prSet presAssocID="{4BA4B186-C8B5-41FD-BFE1-53D3166841DE}" presName="spacer" presStyleCnt="0"/>
      <dgm:spPr/>
      <dgm:t>
        <a:bodyPr/>
        <a:lstStyle/>
        <a:p>
          <a:endParaRPr lang="de-DE"/>
        </a:p>
      </dgm:t>
    </dgm:pt>
    <dgm:pt modelId="{78627786-7F35-4A95-9984-6DEB8BF84C6B}" type="pres">
      <dgm:prSet presAssocID="{7C47D58B-06DD-42FE-B00C-E8CD1A5DF76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346E3A96-A8F4-4607-8421-94E098699FA5}" srcId="{13C4B8DE-2C32-440F-9B79-51A63229F067}" destId="{A9F40D9F-0971-4457-9EF6-4696CDA33880}" srcOrd="0" destOrd="0" parTransId="{E352721B-8570-4447-A98D-6B0F0125CC65}" sibTransId="{4BA4B186-C8B5-41FD-BFE1-53D3166841DE}"/>
    <dgm:cxn modelId="{A9AB29C9-1075-4CA6-AEE4-8F0238289084}" type="presOf" srcId="{A9F40D9F-0971-4457-9EF6-4696CDA33880}" destId="{44DC60AE-BB5D-42E0-B49E-02BF563DB914}" srcOrd="0" destOrd="0" presId="urn:microsoft.com/office/officeart/2005/8/layout/vList2"/>
    <dgm:cxn modelId="{45DDE4BE-6F83-41E5-B075-FF19D8A18F99}" srcId="{13C4B8DE-2C32-440F-9B79-51A63229F067}" destId="{7C47D58B-06DD-42FE-B00C-E8CD1A5DF762}" srcOrd="1" destOrd="0" parTransId="{F0BD1B6E-BA34-4495-9079-E6CE6E2CEB73}" sibTransId="{2D4605B0-3E8E-4BE1-903A-8B4FD610690B}"/>
    <dgm:cxn modelId="{5C71CD3A-8724-430E-A641-FB43A5686751}" type="presOf" srcId="{7C47D58B-06DD-42FE-B00C-E8CD1A5DF762}" destId="{78627786-7F35-4A95-9984-6DEB8BF84C6B}" srcOrd="0" destOrd="0" presId="urn:microsoft.com/office/officeart/2005/8/layout/vList2"/>
    <dgm:cxn modelId="{4788B2E6-732E-4B86-8D33-7C848A04611E}" type="presOf" srcId="{13C4B8DE-2C32-440F-9B79-51A63229F067}" destId="{ED8DF34D-C157-42F8-A893-53E7A3180E59}" srcOrd="0" destOrd="0" presId="urn:microsoft.com/office/officeart/2005/8/layout/vList2"/>
    <dgm:cxn modelId="{4C1AA607-0BBA-43AC-932E-BEDCF5E6B602}" type="presParOf" srcId="{ED8DF34D-C157-42F8-A893-53E7A3180E59}" destId="{44DC60AE-BB5D-42E0-B49E-02BF563DB914}" srcOrd="0" destOrd="0" presId="urn:microsoft.com/office/officeart/2005/8/layout/vList2"/>
    <dgm:cxn modelId="{99911034-BC26-4E9E-B0D2-B24AD25ABEAD}" type="presParOf" srcId="{ED8DF34D-C157-42F8-A893-53E7A3180E59}" destId="{8DF25BDB-EA65-44B2-ACEE-AD7495E178A9}" srcOrd="1" destOrd="0" presId="urn:microsoft.com/office/officeart/2005/8/layout/vList2"/>
    <dgm:cxn modelId="{9BCBC7A8-8045-431A-BFB1-44410DF22164}" type="presParOf" srcId="{ED8DF34D-C157-42F8-A893-53E7A3180E59}" destId="{78627786-7F35-4A95-9984-6DEB8BF84C6B}" srcOrd="2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AC1DAB-79E4-4BE9-BF45-B2CDFF3AB215}" type="doc">
      <dgm:prSet loTypeId="urn:microsoft.com/office/officeart/2005/8/layout/vList6" loCatId="list" qsTypeId="urn:microsoft.com/office/officeart/2005/8/quickstyle/3d7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2BD551D7-6D4C-43FA-8B89-E0090B1184BC}">
      <dgm:prSet phldrT="[Text]"/>
      <dgm:spPr/>
      <dgm:t>
        <a:bodyPr/>
        <a:lstStyle/>
        <a:p>
          <a:r>
            <a:rPr lang="en-US" noProof="0" dirty="0" smtClean="0"/>
            <a:t>Fast</a:t>
          </a:r>
          <a:endParaRPr lang="en-US" noProof="0" dirty="0"/>
        </a:p>
      </dgm:t>
    </dgm:pt>
    <dgm:pt modelId="{B8B7611D-D666-4B61-B2AF-C4CBBAC81337}" type="parTrans" cxnId="{909CA13D-9BB9-4396-A882-AD8759902A38}">
      <dgm:prSet/>
      <dgm:spPr/>
      <dgm:t>
        <a:bodyPr/>
        <a:lstStyle/>
        <a:p>
          <a:endParaRPr lang="de-DE"/>
        </a:p>
      </dgm:t>
    </dgm:pt>
    <dgm:pt modelId="{BE2F6FF2-9F39-483B-876A-EEE900722B69}" type="sibTrans" cxnId="{909CA13D-9BB9-4396-A882-AD8759902A38}">
      <dgm:prSet/>
      <dgm:spPr/>
      <dgm:t>
        <a:bodyPr/>
        <a:lstStyle/>
        <a:p>
          <a:endParaRPr lang="de-DE"/>
        </a:p>
      </dgm:t>
    </dgm:pt>
    <dgm:pt modelId="{00E226F9-F40A-4E8A-A984-7F048A2554E7}">
      <dgm:prSet phldrT="[Text]"/>
      <dgm:spPr/>
      <dgm:t>
        <a:bodyPr/>
        <a:lstStyle/>
        <a:p>
          <a:r>
            <a:rPr lang="en-US" noProof="0" smtClean="0"/>
            <a:t>Versatile</a:t>
          </a:r>
          <a:endParaRPr lang="en-US" noProof="0"/>
        </a:p>
      </dgm:t>
    </dgm:pt>
    <dgm:pt modelId="{72ED3C50-D56F-4126-8022-FD1415F71576}" type="parTrans" cxnId="{2443BE5F-AD53-4D31-9165-B167F4498567}">
      <dgm:prSet/>
      <dgm:spPr/>
      <dgm:t>
        <a:bodyPr/>
        <a:lstStyle/>
        <a:p>
          <a:endParaRPr lang="de-DE"/>
        </a:p>
      </dgm:t>
    </dgm:pt>
    <dgm:pt modelId="{4DFA56B2-2E9D-47EB-A2F7-45356B7C9A34}" type="sibTrans" cxnId="{2443BE5F-AD53-4D31-9165-B167F4498567}">
      <dgm:prSet/>
      <dgm:spPr/>
      <dgm:t>
        <a:bodyPr/>
        <a:lstStyle/>
        <a:p>
          <a:endParaRPr lang="de-DE"/>
        </a:p>
      </dgm:t>
    </dgm:pt>
    <dgm:pt modelId="{3C5EC3B6-A8B1-4343-B9AE-9B8A01E795CA}">
      <dgm:prSet phldrT="[Text]"/>
      <dgm:spPr/>
      <dgm:t>
        <a:bodyPr/>
        <a:lstStyle/>
        <a:p>
          <a:r>
            <a:rPr lang="en-US" noProof="0" dirty="0" smtClean="0"/>
            <a:t>Intuitive</a:t>
          </a:r>
          <a:endParaRPr lang="en-US" noProof="0" dirty="0"/>
        </a:p>
      </dgm:t>
    </dgm:pt>
    <dgm:pt modelId="{AF6D873E-4EE7-4790-BF86-681D33A63063}" type="parTrans" cxnId="{7C6BA4C1-0737-4900-BEC3-219791DEB1CF}">
      <dgm:prSet/>
      <dgm:spPr/>
      <dgm:t>
        <a:bodyPr/>
        <a:lstStyle/>
        <a:p>
          <a:endParaRPr lang="de-DE"/>
        </a:p>
      </dgm:t>
    </dgm:pt>
    <dgm:pt modelId="{5899E972-645E-4D18-AE1F-B9FC89893CF1}" type="sibTrans" cxnId="{7C6BA4C1-0737-4900-BEC3-219791DEB1CF}">
      <dgm:prSet/>
      <dgm:spPr/>
      <dgm:t>
        <a:bodyPr/>
        <a:lstStyle/>
        <a:p>
          <a:endParaRPr lang="de-DE"/>
        </a:p>
      </dgm:t>
    </dgm:pt>
    <dgm:pt modelId="{7309BD21-3C80-4343-8164-405C92E0B789}">
      <dgm:prSet phldrT="[Text]"/>
      <dgm:spPr/>
      <dgm:t>
        <a:bodyPr anchor="ctr"/>
        <a:lstStyle/>
        <a:p>
          <a:r>
            <a:rPr lang="en-US" noProof="0" dirty="0" smtClean="0"/>
            <a:t>Interactive</a:t>
          </a:r>
          <a:endParaRPr lang="en-US" noProof="0" dirty="0"/>
        </a:p>
      </dgm:t>
    </dgm:pt>
    <dgm:pt modelId="{2DE09FC3-0809-4C68-BD00-3FB218FEFD0A}" type="parTrans" cxnId="{C05F125C-7196-425C-A2AB-D0B856FF8F89}">
      <dgm:prSet/>
      <dgm:spPr/>
      <dgm:t>
        <a:bodyPr/>
        <a:lstStyle/>
        <a:p>
          <a:endParaRPr lang="de-DE"/>
        </a:p>
      </dgm:t>
    </dgm:pt>
    <dgm:pt modelId="{348E7B96-AA49-4120-AEBA-95936FDE278F}" type="sibTrans" cxnId="{C05F125C-7196-425C-A2AB-D0B856FF8F89}">
      <dgm:prSet/>
      <dgm:spPr/>
      <dgm:t>
        <a:bodyPr/>
        <a:lstStyle/>
        <a:p>
          <a:endParaRPr lang="de-DE"/>
        </a:p>
      </dgm:t>
    </dgm:pt>
    <dgm:pt modelId="{9E0568DE-593A-4925-90B5-DCA44F2E8B20}">
      <dgm:prSet phldrT="[Text]"/>
      <dgm:spPr/>
      <dgm:t>
        <a:bodyPr anchor="ctr"/>
        <a:lstStyle/>
        <a:p>
          <a:r>
            <a:rPr lang="en-US" noProof="0" dirty="0" smtClean="0"/>
            <a:t>Applicable to many different modalities</a:t>
          </a:r>
          <a:endParaRPr lang="en-US" noProof="0" dirty="0"/>
        </a:p>
      </dgm:t>
    </dgm:pt>
    <dgm:pt modelId="{FD54F884-537B-4711-B16C-479727FAC665}" type="parTrans" cxnId="{1C2C0DAB-101A-465C-93B3-D2FFF2DF7775}">
      <dgm:prSet/>
      <dgm:spPr/>
      <dgm:t>
        <a:bodyPr/>
        <a:lstStyle/>
        <a:p>
          <a:endParaRPr lang="de-DE"/>
        </a:p>
      </dgm:t>
    </dgm:pt>
    <dgm:pt modelId="{CC157A02-E5A1-4623-BC4C-17A558B62AA3}" type="sibTrans" cxnId="{1C2C0DAB-101A-465C-93B3-D2FFF2DF7775}">
      <dgm:prSet/>
      <dgm:spPr/>
      <dgm:t>
        <a:bodyPr/>
        <a:lstStyle/>
        <a:p>
          <a:endParaRPr lang="de-DE"/>
        </a:p>
      </dgm:t>
    </dgm:pt>
    <dgm:pt modelId="{9D5551B4-665C-4CEB-8CE6-6EDE06A4AEBB}">
      <dgm:prSet phldrT="[Text]"/>
      <dgm:spPr/>
      <dgm:t>
        <a:bodyPr anchor="ctr"/>
        <a:lstStyle/>
        <a:p>
          <a:r>
            <a:rPr lang="en-US" noProof="0" dirty="0" smtClean="0"/>
            <a:t>… at the same time</a:t>
          </a:r>
          <a:endParaRPr lang="en-US" noProof="0" dirty="0"/>
        </a:p>
      </dgm:t>
    </dgm:pt>
    <dgm:pt modelId="{E116110C-0BEB-4679-B028-B76EBBCE55E3}" type="parTrans" cxnId="{43B07317-4141-4FBF-A326-E3FBE511FBDA}">
      <dgm:prSet/>
      <dgm:spPr/>
      <dgm:t>
        <a:bodyPr/>
        <a:lstStyle/>
        <a:p>
          <a:endParaRPr lang="de-DE"/>
        </a:p>
      </dgm:t>
    </dgm:pt>
    <dgm:pt modelId="{DB835D3E-84D0-47C2-9E1C-F1FFAD2F5BAE}" type="sibTrans" cxnId="{43B07317-4141-4FBF-A326-E3FBE511FBDA}">
      <dgm:prSet/>
      <dgm:spPr/>
      <dgm:t>
        <a:bodyPr/>
        <a:lstStyle/>
        <a:p>
          <a:endParaRPr lang="de-DE"/>
        </a:p>
      </dgm:t>
    </dgm:pt>
    <dgm:pt modelId="{EAACCBCB-36E2-4F0A-9EC9-13E6CBD7964A}">
      <dgm:prSet phldrT="[Text]"/>
      <dgm:spPr/>
      <dgm:t>
        <a:bodyPr anchor="ctr"/>
        <a:lstStyle/>
        <a:p>
          <a:r>
            <a:rPr lang="en-US" noProof="0" dirty="0" smtClean="0"/>
            <a:t>Instant access to the system</a:t>
          </a:r>
          <a:endParaRPr lang="en-US" noProof="0" dirty="0"/>
        </a:p>
      </dgm:t>
    </dgm:pt>
    <dgm:pt modelId="{E6978AEA-C22C-48B3-8A2C-E3598C3A4C6F}" type="parTrans" cxnId="{3B2B8D3C-0F8D-4385-895C-C661CB92F758}">
      <dgm:prSet/>
      <dgm:spPr/>
      <dgm:t>
        <a:bodyPr/>
        <a:lstStyle/>
        <a:p>
          <a:endParaRPr lang="de-DE"/>
        </a:p>
      </dgm:t>
    </dgm:pt>
    <dgm:pt modelId="{5D8249D9-D8B3-461D-9634-E032717C9E9E}" type="sibTrans" cxnId="{3B2B8D3C-0F8D-4385-895C-C661CB92F758}">
      <dgm:prSet/>
      <dgm:spPr/>
      <dgm:t>
        <a:bodyPr/>
        <a:lstStyle/>
        <a:p>
          <a:endParaRPr lang="de-DE"/>
        </a:p>
      </dgm:t>
    </dgm:pt>
    <dgm:pt modelId="{4A8A6BBE-9954-4C45-9C87-2B8222F5D9FA}" type="pres">
      <dgm:prSet presAssocID="{96AC1DAB-79E4-4BE9-BF45-B2CDFF3AB21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3AE2BEA7-E370-44A7-97A1-588988987D9D}" type="pres">
      <dgm:prSet presAssocID="{2BD551D7-6D4C-43FA-8B89-E0090B1184BC}" presName="linNode" presStyleCnt="0"/>
      <dgm:spPr/>
    </dgm:pt>
    <dgm:pt modelId="{CBD15ADB-DB33-45D9-9CDB-57D5F2138DFA}" type="pres">
      <dgm:prSet presAssocID="{2BD551D7-6D4C-43FA-8B89-E0090B1184BC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259FCC7-BC5A-4161-919D-992EC3CAFEB2}" type="pres">
      <dgm:prSet presAssocID="{2BD551D7-6D4C-43FA-8B89-E0090B1184BC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6F6A374-EFCC-4E77-AD77-30FDD5099B6B}" type="pres">
      <dgm:prSet presAssocID="{BE2F6FF2-9F39-483B-876A-EEE900722B69}" presName="spacing" presStyleCnt="0"/>
      <dgm:spPr/>
    </dgm:pt>
    <dgm:pt modelId="{38E56F43-ED3E-41E5-AD44-CDA41724687D}" type="pres">
      <dgm:prSet presAssocID="{00E226F9-F40A-4E8A-A984-7F048A2554E7}" presName="linNode" presStyleCnt="0"/>
      <dgm:spPr/>
    </dgm:pt>
    <dgm:pt modelId="{43C3A2B3-B7C4-4A6B-8FEF-1E0E9C003D23}" type="pres">
      <dgm:prSet presAssocID="{00E226F9-F40A-4E8A-A984-7F048A2554E7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332F2E6-8053-4BD7-B2DE-5768667E230D}" type="pres">
      <dgm:prSet presAssocID="{00E226F9-F40A-4E8A-A984-7F048A2554E7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8EBB5B6-A2D0-4796-B3ED-835226143212}" type="pres">
      <dgm:prSet presAssocID="{4DFA56B2-2E9D-47EB-A2F7-45356B7C9A34}" presName="spacing" presStyleCnt="0"/>
      <dgm:spPr/>
    </dgm:pt>
    <dgm:pt modelId="{BFB4AF45-F8ED-4145-B45C-E1E111B92D81}" type="pres">
      <dgm:prSet presAssocID="{3C5EC3B6-A8B1-4343-B9AE-9B8A01E795CA}" presName="linNode" presStyleCnt="0"/>
      <dgm:spPr/>
    </dgm:pt>
    <dgm:pt modelId="{5B934C8A-46BF-4063-93B8-7A264E44FB66}" type="pres">
      <dgm:prSet presAssocID="{3C5EC3B6-A8B1-4343-B9AE-9B8A01E795CA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61B162F-EBB3-4EE7-8E87-DA91B659D90C}" type="pres">
      <dgm:prSet presAssocID="{3C5EC3B6-A8B1-4343-B9AE-9B8A01E795CA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43B07317-4141-4FBF-A326-E3FBE511FBDA}" srcId="{00E226F9-F40A-4E8A-A984-7F048A2554E7}" destId="{9D5551B4-665C-4CEB-8CE6-6EDE06A4AEBB}" srcOrd="1" destOrd="0" parTransId="{E116110C-0BEB-4679-B028-B76EBBCE55E3}" sibTransId="{DB835D3E-84D0-47C2-9E1C-F1FFAD2F5BAE}"/>
    <dgm:cxn modelId="{7C6BA4C1-0737-4900-BEC3-219791DEB1CF}" srcId="{96AC1DAB-79E4-4BE9-BF45-B2CDFF3AB215}" destId="{3C5EC3B6-A8B1-4343-B9AE-9B8A01E795CA}" srcOrd="2" destOrd="0" parTransId="{AF6D873E-4EE7-4790-BF86-681D33A63063}" sibTransId="{5899E972-645E-4D18-AE1F-B9FC89893CF1}"/>
    <dgm:cxn modelId="{2443BE5F-AD53-4D31-9165-B167F4498567}" srcId="{96AC1DAB-79E4-4BE9-BF45-B2CDFF3AB215}" destId="{00E226F9-F40A-4E8A-A984-7F048A2554E7}" srcOrd="1" destOrd="0" parTransId="{72ED3C50-D56F-4126-8022-FD1415F71576}" sibTransId="{4DFA56B2-2E9D-47EB-A2F7-45356B7C9A34}"/>
    <dgm:cxn modelId="{B6B20C01-C8D3-4E78-8E1F-DF80C3C5F7C7}" type="presOf" srcId="{EAACCBCB-36E2-4F0A-9EC9-13E6CBD7964A}" destId="{E61B162F-EBB3-4EE7-8E87-DA91B659D90C}" srcOrd="0" destOrd="0" presId="urn:microsoft.com/office/officeart/2005/8/layout/vList6"/>
    <dgm:cxn modelId="{97C7C854-591C-47C9-BA26-5855E7FDA467}" type="presOf" srcId="{9E0568DE-593A-4925-90B5-DCA44F2E8B20}" destId="{0332F2E6-8053-4BD7-B2DE-5768667E230D}" srcOrd="0" destOrd="0" presId="urn:microsoft.com/office/officeart/2005/8/layout/vList6"/>
    <dgm:cxn modelId="{BA6E2BC4-AA97-4BD7-A906-F65070EF1916}" type="presOf" srcId="{9D5551B4-665C-4CEB-8CE6-6EDE06A4AEBB}" destId="{0332F2E6-8053-4BD7-B2DE-5768667E230D}" srcOrd="0" destOrd="1" presId="urn:microsoft.com/office/officeart/2005/8/layout/vList6"/>
    <dgm:cxn modelId="{AF3B4CE0-C84B-43AE-97C3-90D85379D3C4}" type="presOf" srcId="{2BD551D7-6D4C-43FA-8B89-E0090B1184BC}" destId="{CBD15ADB-DB33-45D9-9CDB-57D5F2138DFA}" srcOrd="0" destOrd="0" presId="urn:microsoft.com/office/officeart/2005/8/layout/vList6"/>
    <dgm:cxn modelId="{ECD55857-2801-482A-8E90-A70F154FE253}" type="presOf" srcId="{7309BD21-3C80-4343-8164-405C92E0B789}" destId="{4259FCC7-BC5A-4161-919D-992EC3CAFEB2}" srcOrd="0" destOrd="0" presId="urn:microsoft.com/office/officeart/2005/8/layout/vList6"/>
    <dgm:cxn modelId="{C05F125C-7196-425C-A2AB-D0B856FF8F89}" srcId="{2BD551D7-6D4C-43FA-8B89-E0090B1184BC}" destId="{7309BD21-3C80-4343-8164-405C92E0B789}" srcOrd="0" destOrd="0" parTransId="{2DE09FC3-0809-4C68-BD00-3FB218FEFD0A}" sibTransId="{348E7B96-AA49-4120-AEBA-95936FDE278F}"/>
    <dgm:cxn modelId="{909CA13D-9BB9-4396-A882-AD8759902A38}" srcId="{96AC1DAB-79E4-4BE9-BF45-B2CDFF3AB215}" destId="{2BD551D7-6D4C-43FA-8B89-E0090B1184BC}" srcOrd="0" destOrd="0" parTransId="{B8B7611D-D666-4B61-B2AF-C4CBBAC81337}" sibTransId="{BE2F6FF2-9F39-483B-876A-EEE900722B69}"/>
    <dgm:cxn modelId="{495CA045-4999-42C6-80F1-5180103A63EE}" type="presOf" srcId="{00E226F9-F40A-4E8A-A984-7F048A2554E7}" destId="{43C3A2B3-B7C4-4A6B-8FEF-1E0E9C003D23}" srcOrd="0" destOrd="0" presId="urn:microsoft.com/office/officeart/2005/8/layout/vList6"/>
    <dgm:cxn modelId="{1C2C0DAB-101A-465C-93B3-D2FFF2DF7775}" srcId="{00E226F9-F40A-4E8A-A984-7F048A2554E7}" destId="{9E0568DE-593A-4925-90B5-DCA44F2E8B20}" srcOrd="0" destOrd="0" parTransId="{FD54F884-537B-4711-B16C-479727FAC665}" sibTransId="{CC157A02-E5A1-4623-BC4C-17A558B62AA3}"/>
    <dgm:cxn modelId="{3B2B8D3C-0F8D-4385-895C-C661CB92F758}" srcId="{3C5EC3B6-A8B1-4343-B9AE-9B8A01E795CA}" destId="{EAACCBCB-36E2-4F0A-9EC9-13E6CBD7964A}" srcOrd="0" destOrd="0" parTransId="{E6978AEA-C22C-48B3-8A2C-E3598C3A4C6F}" sibTransId="{5D8249D9-D8B3-461D-9634-E032717C9E9E}"/>
    <dgm:cxn modelId="{0398DDCB-58CE-4094-AEE6-DABAEDF3D365}" type="presOf" srcId="{3C5EC3B6-A8B1-4343-B9AE-9B8A01E795CA}" destId="{5B934C8A-46BF-4063-93B8-7A264E44FB66}" srcOrd="0" destOrd="0" presId="urn:microsoft.com/office/officeart/2005/8/layout/vList6"/>
    <dgm:cxn modelId="{A8C08E89-0AD2-4519-811B-792CC974F0AA}" type="presOf" srcId="{96AC1DAB-79E4-4BE9-BF45-B2CDFF3AB215}" destId="{4A8A6BBE-9954-4C45-9C87-2B8222F5D9FA}" srcOrd="0" destOrd="0" presId="urn:microsoft.com/office/officeart/2005/8/layout/vList6"/>
    <dgm:cxn modelId="{AD12F493-0452-48E3-9CEE-FB72295C4BF3}" type="presParOf" srcId="{4A8A6BBE-9954-4C45-9C87-2B8222F5D9FA}" destId="{3AE2BEA7-E370-44A7-97A1-588988987D9D}" srcOrd="0" destOrd="0" presId="urn:microsoft.com/office/officeart/2005/8/layout/vList6"/>
    <dgm:cxn modelId="{E55C3A90-E058-4CAC-8F09-99D50C4A130F}" type="presParOf" srcId="{3AE2BEA7-E370-44A7-97A1-588988987D9D}" destId="{CBD15ADB-DB33-45D9-9CDB-57D5F2138DFA}" srcOrd="0" destOrd="0" presId="urn:microsoft.com/office/officeart/2005/8/layout/vList6"/>
    <dgm:cxn modelId="{298676FC-3CBF-47E0-89DE-4A360077BD0D}" type="presParOf" srcId="{3AE2BEA7-E370-44A7-97A1-588988987D9D}" destId="{4259FCC7-BC5A-4161-919D-992EC3CAFEB2}" srcOrd="1" destOrd="0" presId="urn:microsoft.com/office/officeart/2005/8/layout/vList6"/>
    <dgm:cxn modelId="{C9FE7A67-0039-45E1-99E7-ADF3843701F6}" type="presParOf" srcId="{4A8A6BBE-9954-4C45-9C87-2B8222F5D9FA}" destId="{D6F6A374-EFCC-4E77-AD77-30FDD5099B6B}" srcOrd="1" destOrd="0" presId="urn:microsoft.com/office/officeart/2005/8/layout/vList6"/>
    <dgm:cxn modelId="{50B4B6EC-D655-434C-AC8C-C6114E0DF373}" type="presParOf" srcId="{4A8A6BBE-9954-4C45-9C87-2B8222F5D9FA}" destId="{38E56F43-ED3E-41E5-AD44-CDA41724687D}" srcOrd="2" destOrd="0" presId="urn:microsoft.com/office/officeart/2005/8/layout/vList6"/>
    <dgm:cxn modelId="{8C47DA89-C3B7-40BD-9161-CA7D3A2834DD}" type="presParOf" srcId="{38E56F43-ED3E-41E5-AD44-CDA41724687D}" destId="{43C3A2B3-B7C4-4A6B-8FEF-1E0E9C003D23}" srcOrd="0" destOrd="0" presId="urn:microsoft.com/office/officeart/2005/8/layout/vList6"/>
    <dgm:cxn modelId="{9C4BBA63-B662-4B36-86D0-735544846A4D}" type="presParOf" srcId="{38E56F43-ED3E-41E5-AD44-CDA41724687D}" destId="{0332F2E6-8053-4BD7-B2DE-5768667E230D}" srcOrd="1" destOrd="0" presId="urn:microsoft.com/office/officeart/2005/8/layout/vList6"/>
    <dgm:cxn modelId="{0403DED6-D3E5-4FB7-9640-4BC63BFC4510}" type="presParOf" srcId="{4A8A6BBE-9954-4C45-9C87-2B8222F5D9FA}" destId="{68EBB5B6-A2D0-4796-B3ED-835226143212}" srcOrd="3" destOrd="0" presId="urn:microsoft.com/office/officeart/2005/8/layout/vList6"/>
    <dgm:cxn modelId="{CA03B49C-60C3-4974-9922-5B7D71B4575C}" type="presParOf" srcId="{4A8A6BBE-9954-4C45-9C87-2B8222F5D9FA}" destId="{BFB4AF45-F8ED-4145-B45C-E1E111B92D81}" srcOrd="4" destOrd="0" presId="urn:microsoft.com/office/officeart/2005/8/layout/vList6"/>
    <dgm:cxn modelId="{F0CE3758-98B0-42DF-8F2E-35474015401F}" type="presParOf" srcId="{BFB4AF45-F8ED-4145-B45C-E1E111B92D81}" destId="{5B934C8A-46BF-4063-93B8-7A264E44FB66}" srcOrd="0" destOrd="0" presId="urn:microsoft.com/office/officeart/2005/8/layout/vList6"/>
    <dgm:cxn modelId="{18D64C11-0142-4299-BBB2-994CA7AAA3D3}" type="presParOf" srcId="{BFB4AF45-F8ED-4145-B45C-E1E111B92D81}" destId="{E61B162F-EBB3-4EE7-8E87-DA91B659D90C}" srcOrd="1" destOrd="0" presId="urn:microsoft.com/office/officeart/2005/8/layout/vList6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A71859-583F-4A5B-8C2C-848460B18085}" type="doc">
      <dgm:prSet loTypeId="urn:microsoft.com/office/officeart/2005/8/layout/chevron2" loCatId="list" qsTypeId="urn:microsoft.com/office/officeart/2005/8/quickstyle/3d1" qsCatId="3D" csTypeId="urn:microsoft.com/office/officeart/2005/8/colors/colorful4" csCatId="colorful" phldr="1"/>
      <dgm:spPr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</dgm:spPr>
      <dgm:t>
        <a:bodyPr/>
        <a:lstStyle/>
        <a:p>
          <a:endParaRPr lang="de-DE"/>
        </a:p>
      </dgm:t>
    </dgm:pt>
    <dgm:pt modelId="{F1F61CC6-A19D-4F6A-8B6E-FA80CAD7FE89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noProof="0" smtClean="0"/>
            <a:t>1990</a:t>
          </a:r>
          <a:endParaRPr lang="en-US" noProof="0"/>
        </a:p>
      </dgm:t>
    </dgm:pt>
    <dgm:pt modelId="{434C7ADC-30BF-481C-A764-4BB385B6F8EB}" type="parTrans" cxnId="{E22131B8-CE3A-4206-90F0-F19B8F36BD5C}">
      <dgm:prSet/>
      <dgm:spPr/>
      <dgm:t>
        <a:bodyPr/>
        <a:lstStyle/>
        <a:p>
          <a:endParaRPr lang="de-DE"/>
        </a:p>
      </dgm:t>
    </dgm:pt>
    <dgm:pt modelId="{4BEBC13A-3401-4623-A3AD-11B36D197659}" type="sibTrans" cxnId="{E22131B8-CE3A-4206-90F0-F19B8F36BD5C}">
      <dgm:prSet/>
      <dgm:spPr/>
      <dgm:t>
        <a:bodyPr/>
        <a:lstStyle/>
        <a:p>
          <a:endParaRPr lang="de-DE"/>
        </a:p>
      </dgm:t>
    </dgm:pt>
    <dgm:pt modelId="{41171A96-0CF5-4FE5-BC75-2491C019A5F6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noProof="0" smtClean="0">
              <a:solidFill>
                <a:srgbClr val="FFC000"/>
              </a:solidFill>
            </a:rPr>
            <a:t>Gaze-directed volume rendering</a:t>
          </a:r>
          <a:r>
            <a:rPr lang="en-US" i="1" noProof="0" smtClean="0"/>
            <a:t/>
          </a:r>
          <a:br>
            <a:rPr lang="en-US" i="1" noProof="0" smtClean="0"/>
          </a:br>
          <a:r>
            <a:rPr lang="en-US" i="1" noProof="0" smtClean="0"/>
            <a:t>Levoy and Whitaker</a:t>
          </a:r>
          <a:endParaRPr lang="en-US" i="1" noProof="0"/>
        </a:p>
      </dgm:t>
    </dgm:pt>
    <dgm:pt modelId="{DE0BFEA7-1D73-46D1-858D-25B969A253AD}" type="parTrans" cxnId="{406EF43A-FA58-451C-A878-74D7BE1A5A22}">
      <dgm:prSet/>
      <dgm:spPr/>
      <dgm:t>
        <a:bodyPr/>
        <a:lstStyle/>
        <a:p>
          <a:endParaRPr lang="de-DE"/>
        </a:p>
      </dgm:t>
    </dgm:pt>
    <dgm:pt modelId="{B07DAD11-C7D6-432B-A81A-A43C43D5DAB5}" type="sibTrans" cxnId="{406EF43A-FA58-451C-A878-74D7BE1A5A22}">
      <dgm:prSet/>
      <dgm:spPr/>
      <dgm:t>
        <a:bodyPr/>
        <a:lstStyle/>
        <a:p>
          <a:endParaRPr lang="de-DE"/>
        </a:p>
      </dgm:t>
    </dgm:pt>
    <dgm:pt modelId="{08DC28B1-1D81-4C51-8411-B207E4B8BC70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noProof="0" smtClean="0"/>
            <a:t>1994 </a:t>
          </a:r>
          <a:endParaRPr lang="en-US" noProof="0"/>
        </a:p>
      </dgm:t>
    </dgm:pt>
    <dgm:pt modelId="{3CE224D8-461C-4286-82F1-E7FB1F7E9D87}" type="parTrans" cxnId="{E976990A-A9BE-4E2A-93BF-F13214F74592}">
      <dgm:prSet/>
      <dgm:spPr/>
      <dgm:t>
        <a:bodyPr/>
        <a:lstStyle/>
        <a:p>
          <a:endParaRPr lang="de-DE"/>
        </a:p>
      </dgm:t>
    </dgm:pt>
    <dgm:pt modelId="{D29DB3EE-2E61-43AE-A9FA-EB691FE25EB4}" type="sibTrans" cxnId="{E976990A-A9BE-4E2A-93BF-F13214F74592}">
      <dgm:prSet/>
      <dgm:spPr/>
      <dgm:t>
        <a:bodyPr/>
        <a:lstStyle/>
        <a:p>
          <a:endParaRPr lang="de-DE"/>
        </a:p>
      </dgm:t>
    </dgm:pt>
    <dgm:pt modelId="{138B162E-6515-4E8D-8B39-EA8A9A268D30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noProof="0" smtClean="0">
              <a:solidFill>
                <a:srgbClr val="FFC000"/>
              </a:solidFill>
            </a:rPr>
            <a:t>Taxonomy of distortion-oriented presentation techniques</a:t>
          </a:r>
          <a:r>
            <a:rPr lang="en-US" i="1" noProof="0" smtClean="0"/>
            <a:t/>
          </a:r>
          <a:br>
            <a:rPr lang="en-US" i="1" noProof="0" smtClean="0"/>
          </a:br>
          <a:r>
            <a:rPr lang="en-US" i="1" noProof="0" smtClean="0"/>
            <a:t>Leung and Apperley</a:t>
          </a:r>
          <a:endParaRPr lang="en-US" i="1" noProof="0"/>
        </a:p>
      </dgm:t>
    </dgm:pt>
    <dgm:pt modelId="{E4FD283E-0413-4926-A928-2B0977109DA5}" type="parTrans" cxnId="{ED5AB530-3C4C-434D-AFCB-BA3D23D2FBE7}">
      <dgm:prSet/>
      <dgm:spPr/>
      <dgm:t>
        <a:bodyPr/>
        <a:lstStyle/>
        <a:p>
          <a:endParaRPr lang="de-DE"/>
        </a:p>
      </dgm:t>
    </dgm:pt>
    <dgm:pt modelId="{18A8FDB3-8A32-494C-9C0F-F56D544A03F8}" type="sibTrans" cxnId="{ED5AB530-3C4C-434D-AFCB-BA3D23D2FBE7}">
      <dgm:prSet/>
      <dgm:spPr/>
      <dgm:t>
        <a:bodyPr/>
        <a:lstStyle/>
        <a:p>
          <a:endParaRPr lang="de-DE"/>
        </a:p>
      </dgm:t>
    </dgm:pt>
    <dgm:pt modelId="{D5D8F329-4EFA-41FD-A153-815C6E5E10FF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noProof="0" smtClean="0"/>
            <a:t>1996</a:t>
          </a:r>
          <a:endParaRPr lang="en-US" noProof="0"/>
        </a:p>
      </dgm:t>
    </dgm:pt>
    <dgm:pt modelId="{B9E2752A-E667-4CDA-894A-C42B39AB69AB}" type="parTrans" cxnId="{0A5232CA-0D52-44BD-A789-AA7FF0D0B789}">
      <dgm:prSet/>
      <dgm:spPr/>
      <dgm:t>
        <a:bodyPr/>
        <a:lstStyle/>
        <a:p>
          <a:endParaRPr lang="de-DE"/>
        </a:p>
      </dgm:t>
    </dgm:pt>
    <dgm:pt modelId="{1D5D3B6F-103F-4D3D-A5F7-5F47B2FCA266}" type="sibTrans" cxnId="{0A5232CA-0D52-44BD-A789-AA7FF0D0B789}">
      <dgm:prSet/>
      <dgm:spPr/>
      <dgm:t>
        <a:bodyPr/>
        <a:lstStyle/>
        <a:p>
          <a:endParaRPr lang="de-DE"/>
        </a:p>
      </dgm:t>
    </dgm:pt>
    <dgm:pt modelId="{C3976BAF-56DF-46DE-AE69-AA87C3079AFF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noProof="0" smtClean="0">
              <a:solidFill>
                <a:srgbClr val="FFC000"/>
              </a:solidFill>
            </a:rPr>
            <a:t>2D &amp; 3D Distortion View</a:t>
          </a:r>
          <a:r>
            <a:rPr lang="en-US" i="1" noProof="0" smtClean="0"/>
            <a:t/>
          </a:r>
          <a:br>
            <a:rPr lang="en-US" i="1" noProof="0" smtClean="0"/>
          </a:br>
          <a:r>
            <a:rPr lang="en-US" i="1" noProof="0" smtClean="0"/>
            <a:t>Carpendale et al.</a:t>
          </a:r>
          <a:endParaRPr lang="en-US" i="1" noProof="0"/>
        </a:p>
      </dgm:t>
    </dgm:pt>
    <dgm:pt modelId="{CE6818A6-E0F6-42BA-A7A2-364351C15635}" type="parTrans" cxnId="{9EE0847B-F0F0-4CF8-B2E9-1BA83D9CF03A}">
      <dgm:prSet/>
      <dgm:spPr/>
      <dgm:t>
        <a:bodyPr/>
        <a:lstStyle/>
        <a:p>
          <a:endParaRPr lang="de-DE"/>
        </a:p>
      </dgm:t>
    </dgm:pt>
    <dgm:pt modelId="{EAD0E2C0-6599-48BD-B436-49E335E783CE}" type="sibTrans" cxnId="{9EE0847B-F0F0-4CF8-B2E9-1BA83D9CF03A}">
      <dgm:prSet/>
      <dgm:spPr/>
      <dgm:t>
        <a:bodyPr/>
        <a:lstStyle/>
        <a:p>
          <a:endParaRPr lang="de-DE"/>
        </a:p>
      </dgm:t>
    </dgm:pt>
    <dgm:pt modelId="{345DE4E1-0CE1-4B2A-A0D6-FF001CEDCA4C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i="1" noProof="0" smtClean="0"/>
            <a:t>1999</a:t>
          </a:r>
          <a:endParaRPr lang="en-US" i="1" noProof="0"/>
        </a:p>
      </dgm:t>
    </dgm:pt>
    <dgm:pt modelId="{563F3086-0D83-4CD1-AB44-03FD7EF6EBBF}" type="parTrans" cxnId="{E58080B9-E279-4D50-B947-092506D597D4}">
      <dgm:prSet/>
      <dgm:spPr/>
      <dgm:t>
        <a:bodyPr/>
        <a:lstStyle/>
        <a:p>
          <a:endParaRPr lang="de-DE"/>
        </a:p>
      </dgm:t>
    </dgm:pt>
    <dgm:pt modelId="{C04310E2-D418-4979-9D1F-1A17CB2679F6}" type="sibTrans" cxnId="{E58080B9-E279-4D50-B947-092506D597D4}">
      <dgm:prSet/>
      <dgm:spPr/>
      <dgm:t>
        <a:bodyPr/>
        <a:lstStyle/>
        <a:p>
          <a:endParaRPr lang="de-DE"/>
        </a:p>
      </dgm:t>
    </dgm:pt>
    <dgm:pt modelId="{D121CEF3-1C3F-4497-A83C-39F3759ACFDA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i="0" noProof="0" smtClean="0">
              <a:solidFill>
                <a:srgbClr val="FFC000"/>
              </a:solidFill>
            </a:rPr>
            <a:t>Interactive Lens Techniques</a:t>
          </a:r>
          <a:r>
            <a:rPr lang="en-US" i="1" noProof="0" smtClean="0"/>
            <a:t/>
          </a:r>
          <a:br>
            <a:rPr lang="en-US" i="1" noProof="0" smtClean="0"/>
          </a:br>
          <a:r>
            <a:rPr lang="en-US" i="1" noProof="0" smtClean="0"/>
            <a:t>Shaw et al.</a:t>
          </a:r>
          <a:endParaRPr lang="en-US" i="1" noProof="0"/>
        </a:p>
      </dgm:t>
    </dgm:pt>
    <dgm:pt modelId="{FE8C9274-DFAC-4537-8BD1-F019A7057403}" type="parTrans" cxnId="{55510C1B-F7AF-4808-920E-640A922FEC12}">
      <dgm:prSet/>
      <dgm:spPr/>
      <dgm:t>
        <a:bodyPr/>
        <a:lstStyle/>
        <a:p>
          <a:endParaRPr lang="de-DE"/>
        </a:p>
      </dgm:t>
    </dgm:pt>
    <dgm:pt modelId="{B2C5C06F-D3C6-4F37-BA71-AC31BC078F4A}" type="sibTrans" cxnId="{55510C1B-F7AF-4808-920E-640A922FEC12}">
      <dgm:prSet/>
      <dgm:spPr/>
      <dgm:t>
        <a:bodyPr/>
        <a:lstStyle/>
        <a:p>
          <a:endParaRPr lang="de-DE"/>
        </a:p>
      </dgm:t>
    </dgm:pt>
    <dgm:pt modelId="{047C402F-129F-4D0A-AF50-2865314830CE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i="1" noProof="0" smtClean="0"/>
            <a:t>2001</a:t>
          </a:r>
          <a:endParaRPr lang="en-US" i="1" noProof="0"/>
        </a:p>
      </dgm:t>
    </dgm:pt>
    <dgm:pt modelId="{1433FCBC-CD0A-4189-862F-E0CC53CB3268}" type="parTrans" cxnId="{D9210384-977B-4101-BEA9-1C89F0202576}">
      <dgm:prSet/>
      <dgm:spPr/>
      <dgm:t>
        <a:bodyPr/>
        <a:lstStyle/>
        <a:p>
          <a:endParaRPr lang="de-DE"/>
        </a:p>
      </dgm:t>
    </dgm:pt>
    <dgm:pt modelId="{FF8BB8C2-18C7-4CAC-9DB3-B97DF45A5B3A}" type="sibTrans" cxnId="{D9210384-977B-4101-BEA9-1C89F0202576}">
      <dgm:prSet/>
      <dgm:spPr/>
      <dgm:t>
        <a:bodyPr/>
        <a:lstStyle/>
        <a:p>
          <a:endParaRPr lang="de-DE"/>
        </a:p>
      </dgm:t>
    </dgm:pt>
    <dgm:pt modelId="{0C0EB418-7F03-4084-94E4-7F90AF1C5040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i="0" noProof="0" smtClean="0">
              <a:solidFill>
                <a:srgbClr val="FFC000"/>
              </a:solidFill>
            </a:rPr>
            <a:t>Magnification Lenses for interactive Volume Rendering</a:t>
          </a:r>
          <a:r>
            <a:rPr lang="en-US" i="1" noProof="0" smtClean="0"/>
            <a:t/>
          </a:r>
          <a:br>
            <a:rPr lang="en-US" i="1" noProof="0" smtClean="0"/>
          </a:br>
          <a:r>
            <a:rPr lang="en-US" i="1" noProof="0" smtClean="0"/>
            <a:t>LaMar et al.</a:t>
          </a:r>
          <a:endParaRPr lang="en-US" i="1" noProof="0"/>
        </a:p>
      </dgm:t>
    </dgm:pt>
    <dgm:pt modelId="{FF5CE1D7-3943-45C0-8258-CA5D04C52695}" type="parTrans" cxnId="{1A743C0A-C231-4085-BAAF-37800A936A46}">
      <dgm:prSet/>
      <dgm:spPr/>
      <dgm:t>
        <a:bodyPr/>
        <a:lstStyle/>
        <a:p>
          <a:endParaRPr lang="de-DE"/>
        </a:p>
      </dgm:t>
    </dgm:pt>
    <dgm:pt modelId="{8E484A1C-BF4F-4402-B1A0-B590E6FD6FD4}" type="sibTrans" cxnId="{1A743C0A-C231-4085-BAAF-37800A936A46}">
      <dgm:prSet/>
      <dgm:spPr/>
      <dgm:t>
        <a:bodyPr/>
        <a:lstStyle/>
        <a:p>
          <a:endParaRPr lang="de-DE"/>
        </a:p>
      </dgm:t>
    </dgm:pt>
    <dgm:pt modelId="{2D4CFE82-EE2E-43F1-A768-0E34E6691D03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i="1" noProof="0" smtClean="0"/>
            <a:t>2003</a:t>
          </a:r>
          <a:endParaRPr lang="en-US" i="1" noProof="0"/>
        </a:p>
      </dgm:t>
    </dgm:pt>
    <dgm:pt modelId="{D82E386E-942B-4F2D-868C-55AF89278143}" type="parTrans" cxnId="{C2135D72-6987-4366-83D4-6AF996167BF1}">
      <dgm:prSet/>
      <dgm:spPr/>
      <dgm:t>
        <a:bodyPr/>
        <a:lstStyle/>
        <a:p>
          <a:endParaRPr lang="de-DE"/>
        </a:p>
      </dgm:t>
    </dgm:pt>
    <dgm:pt modelId="{1AF02CB5-B1D0-4E39-B288-3C3F01025083}" type="sibTrans" cxnId="{C2135D72-6987-4366-83D4-6AF996167BF1}">
      <dgm:prSet/>
      <dgm:spPr/>
      <dgm:t>
        <a:bodyPr/>
        <a:lstStyle/>
        <a:p>
          <a:endParaRPr lang="de-DE"/>
        </a:p>
      </dgm:t>
    </dgm:pt>
    <dgm:pt modelId="{993C00CC-E91D-407F-86D6-C5350F03D287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i="0" noProof="0" smtClean="0">
              <a:solidFill>
                <a:srgbClr val="FFC000"/>
              </a:solidFill>
            </a:rPr>
            <a:t>Deformations for Browsing data</a:t>
          </a:r>
          <a:r>
            <a:rPr lang="en-US" i="1" noProof="0" smtClean="0"/>
            <a:t/>
          </a:r>
          <a:br>
            <a:rPr lang="en-US" i="1" noProof="0" smtClean="0"/>
          </a:br>
          <a:r>
            <a:rPr lang="en-US" i="1" noProof="0" smtClean="0"/>
            <a:t>McGruffin et al.</a:t>
          </a:r>
          <a:endParaRPr lang="en-US" i="1" noProof="0"/>
        </a:p>
      </dgm:t>
    </dgm:pt>
    <dgm:pt modelId="{78C4DB84-3577-4488-818C-29464D66DC3C}" type="parTrans" cxnId="{59078251-2E15-46DE-B0E1-B9DD339E240E}">
      <dgm:prSet/>
      <dgm:spPr/>
      <dgm:t>
        <a:bodyPr/>
        <a:lstStyle/>
        <a:p>
          <a:endParaRPr lang="de-DE"/>
        </a:p>
      </dgm:t>
    </dgm:pt>
    <dgm:pt modelId="{27401D8B-D12D-4B09-B913-6DD6FA2CF28D}" type="sibTrans" cxnId="{59078251-2E15-46DE-B0E1-B9DD339E240E}">
      <dgm:prSet/>
      <dgm:spPr/>
      <dgm:t>
        <a:bodyPr/>
        <a:lstStyle/>
        <a:p>
          <a:endParaRPr lang="de-DE"/>
        </a:p>
      </dgm:t>
    </dgm:pt>
    <dgm:pt modelId="{F50449F6-5FEC-4502-A438-8DF880CB02CC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i="1" noProof="0" smtClean="0"/>
            <a:t>2004</a:t>
          </a:r>
          <a:endParaRPr lang="en-US" i="1" noProof="0"/>
        </a:p>
      </dgm:t>
    </dgm:pt>
    <dgm:pt modelId="{363C70E3-211A-42C1-8EE6-E70D164E9BC6}" type="parTrans" cxnId="{DF8F740E-33E3-4641-A30B-5F45E60BE2E9}">
      <dgm:prSet/>
      <dgm:spPr/>
      <dgm:t>
        <a:bodyPr/>
        <a:lstStyle/>
        <a:p>
          <a:endParaRPr lang="de-DE"/>
        </a:p>
      </dgm:t>
    </dgm:pt>
    <dgm:pt modelId="{9B4EACC5-9533-40BC-AA22-0A958BEB8B5F}" type="sibTrans" cxnId="{DF8F740E-33E3-4641-A30B-5F45E60BE2E9}">
      <dgm:prSet/>
      <dgm:spPr/>
      <dgm:t>
        <a:bodyPr/>
        <a:lstStyle/>
        <a:p>
          <a:endParaRPr lang="de-DE"/>
        </a:p>
      </dgm:t>
    </dgm:pt>
    <dgm:pt modelId="{2ABAE75B-4878-44AB-9E45-C96DD7956847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i="0" noProof="0" smtClean="0">
              <a:solidFill>
                <a:srgbClr val="FFC000"/>
              </a:solidFill>
            </a:rPr>
            <a:t>Interactive F+C Volume Rendering</a:t>
          </a:r>
          <a:r>
            <a:rPr lang="en-US" i="1" noProof="0" smtClean="0"/>
            <a:t/>
          </a:r>
          <a:br>
            <a:rPr lang="en-US" i="1" noProof="0" smtClean="0"/>
          </a:br>
          <a:r>
            <a:rPr lang="en-US" i="1" noProof="0" smtClean="0"/>
            <a:t>Ikits et al., Cohen et al.</a:t>
          </a:r>
          <a:endParaRPr lang="en-US" i="1" noProof="0"/>
        </a:p>
      </dgm:t>
    </dgm:pt>
    <dgm:pt modelId="{DE77F723-E548-42B2-9D6F-A4EB693C5D90}" type="parTrans" cxnId="{261FA451-AC49-49C0-9CCF-F211ADA51D33}">
      <dgm:prSet/>
      <dgm:spPr/>
      <dgm:t>
        <a:bodyPr/>
        <a:lstStyle/>
        <a:p>
          <a:endParaRPr lang="de-DE"/>
        </a:p>
      </dgm:t>
    </dgm:pt>
    <dgm:pt modelId="{7851DEEE-B056-4C7D-92A1-2FD300527AE5}" type="sibTrans" cxnId="{261FA451-AC49-49C0-9CCF-F211ADA51D33}">
      <dgm:prSet/>
      <dgm:spPr/>
      <dgm:t>
        <a:bodyPr/>
        <a:lstStyle/>
        <a:p>
          <a:endParaRPr lang="de-DE"/>
        </a:p>
      </dgm:t>
    </dgm:pt>
    <dgm:pt modelId="{16C64488-94ED-4965-AA0F-3A3AB3CF60D3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i="1" noProof="0" smtClean="0"/>
            <a:t>2005</a:t>
          </a:r>
          <a:endParaRPr lang="en-US" i="1" noProof="0"/>
        </a:p>
      </dgm:t>
    </dgm:pt>
    <dgm:pt modelId="{9504A39A-D278-4DE8-8935-78AD953EBA30}" type="parTrans" cxnId="{6867F6BB-E2F6-4202-8E19-1C9971F53A9B}">
      <dgm:prSet/>
      <dgm:spPr/>
      <dgm:t>
        <a:bodyPr/>
        <a:lstStyle/>
        <a:p>
          <a:endParaRPr lang="de-DE"/>
        </a:p>
      </dgm:t>
    </dgm:pt>
    <dgm:pt modelId="{9C259BC2-9F5E-4979-88D0-9687AE8CBC64}" type="sibTrans" cxnId="{6867F6BB-E2F6-4202-8E19-1C9971F53A9B}">
      <dgm:prSet/>
      <dgm:spPr/>
      <dgm:t>
        <a:bodyPr/>
        <a:lstStyle/>
        <a:p>
          <a:endParaRPr lang="de-DE"/>
        </a:p>
      </dgm:t>
    </dgm:pt>
    <dgm:pt modelId="{BC167486-07B6-4E59-8BED-A8B48670CC44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i="0" noProof="0" dirty="0" smtClean="0">
              <a:solidFill>
                <a:srgbClr val="FFC000"/>
              </a:solidFill>
            </a:rPr>
            <a:t>Magic Volume Lens</a:t>
          </a:r>
          <a:r>
            <a:rPr lang="en-US" i="1" noProof="0" dirty="0" smtClean="0"/>
            <a:t/>
          </a:r>
          <a:br>
            <a:rPr lang="en-US" i="1" noProof="0" dirty="0" smtClean="0"/>
          </a:br>
          <a:r>
            <a:rPr lang="en-US" i="1" noProof="0" dirty="0" smtClean="0"/>
            <a:t>Wang et al.</a:t>
          </a:r>
          <a:endParaRPr lang="en-US" i="1" noProof="0" dirty="0"/>
        </a:p>
      </dgm:t>
    </dgm:pt>
    <dgm:pt modelId="{56A271DB-A379-42D1-B6F4-92956220C8F3}" type="parTrans" cxnId="{7D371AAF-F790-4EE6-A401-08C37B8E0B7E}">
      <dgm:prSet/>
      <dgm:spPr/>
      <dgm:t>
        <a:bodyPr/>
        <a:lstStyle/>
        <a:p>
          <a:endParaRPr lang="de-DE"/>
        </a:p>
      </dgm:t>
    </dgm:pt>
    <dgm:pt modelId="{887A93B7-2606-45BD-95FF-D10E3B0B08A5}" type="sibTrans" cxnId="{7D371AAF-F790-4EE6-A401-08C37B8E0B7E}">
      <dgm:prSet/>
      <dgm:spPr/>
      <dgm:t>
        <a:bodyPr/>
        <a:lstStyle/>
        <a:p>
          <a:endParaRPr lang="de-DE"/>
        </a:p>
      </dgm:t>
    </dgm:pt>
    <dgm:pt modelId="{879B7013-3B34-4FFD-8402-BBA3E6D8086B}" type="pres">
      <dgm:prSet presAssocID="{C7A71859-583F-4A5B-8C2C-848460B1808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67363BE2-21E0-499B-8370-5A36D4DEBDC2}" type="pres">
      <dgm:prSet presAssocID="{F1F61CC6-A19D-4F6A-8B6E-FA80CAD7FE89}" presName="composite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FD5FFB9E-3951-4512-A5EB-AE6EBDAA4610}" type="pres">
      <dgm:prSet presAssocID="{F1F61CC6-A19D-4F6A-8B6E-FA80CAD7FE89}" presName="parentText" presStyleLbl="align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93A43B3-ECCB-47C7-AB68-6E939E250F06}" type="pres">
      <dgm:prSet presAssocID="{F1F61CC6-A19D-4F6A-8B6E-FA80CAD7FE89}" presName="descendantText" presStyleLbl="alignAcc1" presStyleIdx="0" presStyleCnt="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B0E5011-056F-4423-A39D-63A5C8D82178}" type="pres">
      <dgm:prSet presAssocID="{4BEBC13A-3401-4623-A3AD-11B36D197659}" presName="sp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8C68E524-34F2-4AAE-830D-B572B45BB7DE}" type="pres">
      <dgm:prSet presAssocID="{08DC28B1-1D81-4C51-8411-B207E4B8BC70}" presName="composite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73051323-92E5-441A-9CA1-43407F837723}" type="pres">
      <dgm:prSet presAssocID="{08DC28B1-1D81-4C51-8411-B207E4B8BC70}" presName="parentText" presStyleLbl="align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5F1D1D5-F0EF-4FC3-9480-89AA1CC1DFCD}" type="pres">
      <dgm:prSet presAssocID="{08DC28B1-1D81-4C51-8411-B207E4B8BC70}" presName="descendantText" presStyleLbl="alignAcc1" presStyleIdx="1" presStyleCnt="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9515774-35C4-4B14-B9D9-CE5CBD8358E4}" type="pres">
      <dgm:prSet presAssocID="{D29DB3EE-2E61-43AE-A9FA-EB691FE25EB4}" presName="sp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1FE8DDCF-144D-44CD-9E59-8E42248A5AE3}" type="pres">
      <dgm:prSet presAssocID="{D5D8F329-4EFA-41FD-A153-815C6E5E10FF}" presName="composite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F28B1EEE-11B4-4EA3-A3A6-A48A3F8A23BF}" type="pres">
      <dgm:prSet presAssocID="{D5D8F329-4EFA-41FD-A153-815C6E5E10FF}" presName="parentText" presStyleLbl="align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CE8DCD4-7836-47F2-A4EF-A34ABBA14964}" type="pres">
      <dgm:prSet presAssocID="{D5D8F329-4EFA-41FD-A153-815C6E5E10FF}" presName="descendantText" presStyleLbl="alignAcc1" presStyleIdx="2" presStyleCnt="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9B2C41B-A2EF-4FED-85F5-76318EBA5344}" type="pres">
      <dgm:prSet presAssocID="{1D5D3B6F-103F-4D3D-A5F7-5F47B2FCA266}" presName="sp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C9489A01-167F-49FC-AD59-C7ABA9E46357}" type="pres">
      <dgm:prSet presAssocID="{345DE4E1-0CE1-4B2A-A0D6-FF001CEDCA4C}" presName="composite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289F8D79-60CB-4722-B3E3-E7F407601873}" type="pres">
      <dgm:prSet presAssocID="{345DE4E1-0CE1-4B2A-A0D6-FF001CEDCA4C}" presName="parentText" presStyleLbl="align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040ADD9-C4E9-479E-85EE-DFA9E294F6DD}" type="pres">
      <dgm:prSet presAssocID="{345DE4E1-0CE1-4B2A-A0D6-FF001CEDCA4C}" presName="descendantText" presStyleLbl="alignAcc1" presStyleIdx="3" presStyleCnt="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DF961BF-AF9D-4275-A0FD-FA6CDB17C320}" type="pres">
      <dgm:prSet presAssocID="{C04310E2-D418-4979-9D1F-1A17CB2679F6}" presName="sp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FD549470-B5E8-4964-BE9E-ADDCBD8547C0}" type="pres">
      <dgm:prSet presAssocID="{047C402F-129F-4D0A-AF50-2865314830CE}" presName="composite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DF61F6E5-9A9F-45FC-BD98-36DB52D7C933}" type="pres">
      <dgm:prSet presAssocID="{047C402F-129F-4D0A-AF50-2865314830CE}" presName="parentText" presStyleLbl="align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C5057A1-94D4-4615-BB4D-BDE59959580F}" type="pres">
      <dgm:prSet presAssocID="{047C402F-129F-4D0A-AF50-2865314830CE}" presName="descendantText" presStyleLbl="alignAcc1" presStyleIdx="4" presStyleCnt="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94291E7-16F4-4C2A-909F-71D64CB78E74}" type="pres">
      <dgm:prSet presAssocID="{FF8BB8C2-18C7-4CAC-9DB3-B97DF45A5B3A}" presName="sp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F901736E-222E-4097-BB95-C754DE904E80}" type="pres">
      <dgm:prSet presAssocID="{2D4CFE82-EE2E-43F1-A768-0E34E6691D03}" presName="composite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C4F71CEA-B634-4054-B3B4-293DCABD300F}" type="pres">
      <dgm:prSet presAssocID="{2D4CFE82-EE2E-43F1-A768-0E34E6691D03}" presName="parentText" presStyleLbl="align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C35BF9B-232F-47C8-9FF6-958D2B84EAE9}" type="pres">
      <dgm:prSet presAssocID="{2D4CFE82-EE2E-43F1-A768-0E34E6691D03}" presName="descendantText" presStyleLbl="alignAcc1" presStyleIdx="5" presStyleCnt="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B01D563-F5EC-404F-B507-9B91C10B7B32}" type="pres">
      <dgm:prSet presAssocID="{1AF02CB5-B1D0-4E39-B288-3C3F01025083}" presName="sp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63FE6B90-481A-490E-A704-09AC825B2379}" type="pres">
      <dgm:prSet presAssocID="{F50449F6-5FEC-4502-A438-8DF880CB02CC}" presName="composite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7F2A0436-4880-4C4E-9C4A-32F72CBF7A87}" type="pres">
      <dgm:prSet presAssocID="{F50449F6-5FEC-4502-A438-8DF880CB02CC}" presName="parentText" presStyleLbl="align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EAC46BC-58A9-4D2C-9E39-D7C1E48A8D24}" type="pres">
      <dgm:prSet presAssocID="{F50449F6-5FEC-4502-A438-8DF880CB02CC}" presName="descendantText" presStyleLbl="alignAcc1" presStyleIdx="6" presStyleCnt="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71CAD41-1A2A-4A21-B1B9-204DE26C716C}" type="pres">
      <dgm:prSet presAssocID="{9B4EACC5-9533-40BC-AA22-0A958BEB8B5F}" presName="sp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8C4A120B-352B-4CE6-80E2-F3D5B88271FD}" type="pres">
      <dgm:prSet presAssocID="{16C64488-94ED-4965-AA0F-3A3AB3CF60D3}" presName="composite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092D4D6A-9770-4999-B830-5ABC331F740C}" type="pres">
      <dgm:prSet presAssocID="{16C64488-94ED-4965-AA0F-3A3AB3CF60D3}" presName="parentText" presStyleLbl="align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AC0FD05-E072-4A4C-A7E6-23367FED56DB}" type="pres">
      <dgm:prSet presAssocID="{16C64488-94ED-4965-AA0F-3A3AB3CF60D3}" presName="descendantText" presStyleLbl="alignAcc1" presStyleIdx="7" presStyleCnt="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42BC6EB5-220F-40C5-B09F-8EBAA75DB8C0}" type="presOf" srcId="{C7A71859-583F-4A5B-8C2C-848460B18085}" destId="{879B7013-3B34-4FFD-8402-BBA3E6D8086B}" srcOrd="0" destOrd="0" presId="urn:microsoft.com/office/officeart/2005/8/layout/chevron2"/>
    <dgm:cxn modelId="{4FE39C8B-922A-46AD-8727-7C156237E54C}" type="presOf" srcId="{047C402F-129F-4D0A-AF50-2865314830CE}" destId="{DF61F6E5-9A9F-45FC-BD98-36DB52D7C933}" srcOrd="0" destOrd="0" presId="urn:microsoft.com/office/officeart/2005/8/layout/chevron2"/>
    <dgm:cxn modelId="{8D932512-9628-4CF6-8AEB-D1482B657824}" type="presOf" srcId="{D121CEF3-1C3F-4497-A83C-39F3759ACFDA}" destId="{2040ADD9-C4E9-479E-85EE-DFA9E294F6DD}" srcOrd="0" destOrd="0" presId="urn:microsoft.com/office/officeart/2005/8/layout/chevron2"/>
    <dgm:cxn modelId="{55510C1B-F7AF-4808-920E-640A922FEC12}" srcId="{345DE4E1-0CE1-4B2A-A0D6-FF001CEDCA4C}" destId="{D121CEF3-1C3F-4497-A83C-39F3759ACFDA}" srcOrd="0" destOrd="0" parTransId="{FE8C9274-DFAC-4537-8BD1-F019A7057403}" sibTransId="{B2C5C06F-D3C6-4F37-BA71-AC31BC078F4A}"/>
    <dgm:cxn modelId="{1E1FDD84-A69D-47BD-8772-C0EF7E2FCF7E}" type="presOf" srcId="{F1F61CC6-A19D-4F6A-8B6E-FA80CAD7FE89}" destId="{FD5FFB9E-3951-4512-A5EB-AE6EBDAA4610}" srcOrd="0" destOrd="0" presId="urn:microsoft.com/office/officeart/2005/8/layout/chevron2"/>
    <dgm:cxn modelId="{E58080B9-E279-4D50-B947-092506D597D4}" srcId="{C7A71859-583F-4A5B-8C2C-848460B18085}" destId="{345DE4E1-0CE1-4B2A-A0D6-FF001CEDCA4C}" srcOrd="3" destOrd="0" parTransId="{563F3086-0D83-4CD1-AB44-03FD7EF6EBBF}" sibTransId="{C04310E2-D418-4979-9D1F-1A17CB2679F6}"/>
    <dgm:cxn modelId="{9EE0847B-F0F0-4CF8-B2E9-1BA83D9CF03A}" srcId="{D5D8F329-4EFA-41FD-A153-815C6E5E10FF}" destId="{C3976BAF-56DF-46DE-AE69-AA87C3079AFF}" srcOrd="0" destOrd="0" parTransId="{CE6818A6-E0F6-42BA-A7A2-364351C15635}" sibTransId="{EAD0E2C0-6599-48BD-B436-49E335E783CE}"/>
    <dgm:cxn modelId="{AD446376-4573-4138-80B8-F561AA490A91}" type="presOf" srcId="{C3976BAF-56DF-46DE-AE69-AA87C3079AFF}" destId="{8CE8DCD4-7836-47F2-A4EF-A34ABBA14964}" srcOrd="0" destOrd="0" presId="urn:microsoft.com/office/officeart/2005/8/layout/chevron2"/>
    <dgm:cxn modelId="{0A5232CA-0D52-44BD-A789-AA7FF0D0B789}" srcId="{C7A71859-583F-4A5B-8C2C-848460B18085}" destId="{D5D8F329-4EFA-41FD-A153-815C6E5E10FF}" srcOrd="2" destOrd="0" parTransId="{B9E2752A-E667-4CDA-894A-C42B39AB69AB}" sibTransId="{1D5D3B6F-103F-4D3D-A5F7-5F47B2FCA266}"/>
    <dgm:cxn modelId="{E976990A-A9BE-4E2A-93BF-F13214F74592}" srcId="{C7A71859-583F-4A5B-8C2C-848460B18085}" destId="{08DC28B1-1D81-4C51-8411-B207E4B8BC70}" srcOrd="1" destOrd="0" parTransId="{3CE224D8-461C-4286-82F1-E7FB1F7E9D87}" sibTransId="{D29DB3EE-2E61-43AE-A9FA-EB691FE25EB4}"/>
    <dgm:cxn modelId="{C2B46224-167E-4D86-BBF8-D1165CB774FC}" type="presOf" srcId="{993C00CC-E91D-407F-86D6-C5350F03D287}" destId="{FC35BF9B-232F-47C8-9FF6-958D2B84EAE9}" srcOrd="0" destOrd="0" presId="urn:microsoft.com/office/officeart/2005/8/layout/chevron2"/>
    <dgm:cxn modelId="{DF8F740E-33E3-4641-A30B-5F45E60BE2E9}" srcId="{C7A71859-583F-4A5B-8C2C-848460B18085}" destId="{F50449F6-5FEC-4502-A438-8DF880CB02CC}" srcOrd="6" destOrd="0" parTransId="{363C70E3-211A-42C1-8EE6-E70D164E9BC6}" sibTransId="{9B4EACC5-9533-40BC-AA22-0A958BEB8B5F}"/>
    <dgm:cxn modelId="{55FDC0D4-BB5A-414E-812C-962FB9C69B79}" type="presOf" srcId="{08DC28B1-1D81-4C51-8411-B207E4B8BC70}" destId="{73051323-92E5-441A-9CA1-43407F837723}" srcOrd="0" destOrd="0" presId="urn:microsoft.com/office/officeart/2005/8/layout/chevron2"/>
    <dgm:cxn modelId="{C2135D72-6987-4366-83D4-6AF996167BF1}" srcId="{C7A71859-583F-4A5B-8C2C-848460B18085}" destId="{2D4CFE82-EE2E-43F1-A768-0E34E6691D03}" srcOrd="5" destOrd="0" parTransId="{D82E386E-942B-4F2D-868C-55AF89278143}" sibTransId="{1AF02CB5-B1D0-4E39-B288-3C3F01025083}"/>
    <dgm:cxn modelId="{1A743C0A-C231-4085-BAAF-37800A936A46}" srcId="{047C402F-129F-4D0A-AF50-2865314830CE}" destId="{0C0EB418-7F03-4084-94E4-7F90AF1C5040}" srcOrd="0" destOrd="0" parTransId="{FF5CE1D7-3943-45C0-8258-CA5D04C52695}" sibTransId="{8E484A1C-BF4F-4402-B1A0-B590E6FD6FD4}"/>
    <dgm:cxn modelId="{406EF43A-FA58-451C-A878-74D7BE1A5A22}" srcId="{F1F61CC6-A19D-4F6A-8B6E-FA80CAD7FE89}" destId="{41171A96-0CF5-4FE5-BC75-2491C019A5F6}" srcOrd="0" destOrd="0" parTransId="{DE0BFEA7-1D73-46D1-858D-25B969A253AD}" sibTransId="{B07DAD11-C7D6-432B-A81A-A43C43D5DAB5}"/>
    <dgm:cxn modelId="{AFBBE96E-C904-4276-A0F8-9F1255D72EA2}" type="presOf" srcId="{0C0EB418-7F03-4084-94E4-7F90AF1C5040}" destId="{CC5057A1-94D4-4615-BB4D-BDE59959580F}" srcOrd="0" destOrd="0" presId="urn:microsoft.com/office/officeart/2005/8/layout/chevron2"/>
    <dgm:cxn modelId="{F56E5ECF-33F1-46BA-B241-0607C54F552B}" type="presOf" srcId="{345DE4E1-0CE1-4B2A-A0D6-FF001CEDCA4C}" destId="{289F8D79-60CB-4722-B3E3-E7F407601873}" srcOrd="0" destOrd="0" presId="urn:microsoft.com/office/officeart/2005/8/layout/chevron2"/>
    <dgm:cxn modelId="{95105231-C075-42CC-914C-A317EC9162FC}" type="presOf" srcId="{D5D8F329-4EFA-41FD-A153-815C6E5E10FF}" destId="{F28B1EEE-11B4-4EA3-A3A6-A48A3F8A23BF}" srcOrd="0" destOrd="0" presId="urn:microsoft.com/office/officeart/2005/8/layout/chevron2"/>
    <dgm:cxn modelId="{E22131B8-CE3A-4206-90F0-F19B8F36BD5C}" srcId="{C7A71859-583F-4A5B-8C2C-848460B18085}" destId="{F1F61CC6-A19D-4F6A-8B6E-FA80CAD7FE89}" srcOrd="0" destOrd="0" parTransId="{434C7ADC-30BF-481C-A764-4BB385B6F8EB}" sibTransId="{4BEBC13A-3401-4623-A3AD-11B36D197659}"/>
    <dgm:cxn modelId="{6867F6BB-E2F6-4202-8E19-1C9971F53A9B}" srcId="{C7A71859-583F-4A5B-8C2C-848460B18085}" destId="{16C64488-94ED-4965-AA0F-3A3AB3CF60D3}" srcOrd="7" destOrd="0" parTransId="{9504A39A-D278-4DE8-8935-78AD953EBA30}" sibTransId="{9C259BC2-9F5E-4979-88D0-9687AE8CBC64}"/>
    <dgm:cxn modelId="{83CB8731-98C4-4FA8-B0AB-AF06CEFB9F84}" type="presOf" srcId="{2D4CFE82-EE2E-43F1-A768-0E34E6691D03}" destId="{C4F71CEA-B634-4054-B3B4-293DCABD300F}" srcOrd="0" destOrd="0" presId="urn:microsoft.com/office/officeart/2005/8/layout/chevron2"/>
    <dgm:cxn modelId="{0D9EEE78-951C-4EF9-8E76-41ADCFD4F572}" type="presOf" srcId="{F50449F6-5FEC-4502-A438-8DF880CB02CC}" destId="{7F2A0436-4880-4C4E-9C4A-32F72CBF7A87}" srcOrd="0" destOrd="0" presId="urn:microsoft.com/office/officeart/2005/8/layout/chevron2"/>
    <dgm:cxn modelId="{261FA451-AC49-49C0-9CCF-F211ADA51D33}" srcId="{F50449F6-5FEC-4502-A438-8DF880CB02CC}" destId="{2ABAE75B-4878-44AB-9E45-C96DD7956847}" srcOrd="0" destOrd="0" parTransId="{DE77F723-E548-42B2-9D6F-A4EB693C5D90}" sibTransId="{7851DEEE-B056-4C7D-92A1-2FD300527AE5}"/>
    <dgm:cxn modelId="{59078251-2E15-46DE-B0E1-B9DD339E240E}" srcId="{2D4CFE82-EE2E-43F1-A768-0E34E6691D03}" destId="{993C00CC-E91D-407F-86D6-C5350F03D287}" srcOrd="0" destOrd="0" parTransId="{78C4DB84-3577-4488-818C-29464D66DC3C}" sibTransId="{27401D8B-D12D-4B09-B913-6DD6FA2CF28D}"/>
    <dgm:cxn modelId="{D9210384-977B-4101-BEA9-1C89F0202576}" srcId="{C7A71859-583F-4A5B-8C2C-848460B18085}" destId="{047C402F-129F-4D0A-AF50-2865314830CE}" srcOrd="4" destOrd="0" parTransId="{1433FCBC-CD0A-4189-862F-E0CC53CB3268}" sibTransId="{FF8BB8C2-18C7-4CAC-9DB3-B97DF45A5B3A}"/>
    <dgm:cxn modelId="{3602C33D-3621-4ABC-9460-4CAEA044A172}" type="presOf" srcId="{2ABAE75B-4878-44AB-9E45-C96DD7956847}" destId="{FEAC46BC-58A9-4D2C-9E39-D7C1E48A8D24}" srcOrd="0" destOrd="0" presId="urn:microsoft.com/office/officeart/2005/8/layout/chevron2"/>
    <dgm:cxn modelId="{7D371AAF-F790-4EE6-A401-08C37B8E0B7E}" srcId="{16C64488-94ED-4965-AA0F-3A3AB3CF60D3}" destId="{BC167486-07B6-4E59-8BED-A8B48670CC44}" srcOrd="0" destOrd="0" parTransId="{56A271DB-A379-42D1-B6F4-92956220C8F3}" sibTransId="{887A93B7-2606-45BD-95FF-D10E3B0B08A5}"/>
    <dgm:cxn modelId="{06CEDC7E-6E1C-45CB-A4E5-EBD8CED41566}" type="presOf" srcId="{138B162E-6515-4E8D-8B39-EA8A9A268D30}" destId="{45F1D1D5-F0EF-4FC3-9480-89AA1CC1DFCD}" srcOrd="0" destOrd="0" presId="urn:microsoft.com/office/officeart/2005/8/layout/chevron2"/>
    <dgm:cxn modelId="{ED5AB530-3C4C-434D-AFCB-BA3D23D2FBE7}" srcId="{08DC28B1-1D81-4C51-8411-B207E4B8BC70}" destId="{138B162E-6515-4E8D-8B39-EA8A9A268D30}" srcOrd="0" destOrd="0" parTransId="{E4FD283E-0413-4926-A928-2B0977109DA5}" sibTransId="{18A8FDB3-8A32-494C-9C0F-F56D544A03F8}"/>
    <dgm:cxn modelId="{D21348B9-13DA-4D78-8595-8FBD4AE49DB9}" type="presOf" srcId="{BC167486-07B6-4E59-8BED-A8B48670CC44}" destId="{DAC0FD05-E072-4A4C-A7E6-23367FED56DB}" srcOrd="0" destOrd="0" presId="urn:microsoft.com/office/officeart/2005/8/layout/chevron2"/>
    <dgm:cxn modelId="{FA10ED33-86CB-43A3-AADD-65A8DCA5DC4B}" type="presOf" srcId="{16C64488-94ED-4965-AA0F-3A3AB3CF60D3}" destId="{092D4D6A-9770-4999-B830-5ABC331F740C}" srcOrd="0" destOrd="0" presId="urn:microsoft.com/office/officeart/2005/8/layout/chevron2"/>
    <dgm:cxn modelId="{3EB15A29-BF7B-4589-9DB9-D33814BB7E07}" type="presOf" srcId="{41171A96-0CF5-4FE5-BC75-2491C019A5F6}" destId="{D93A43B3-ECCB-47C7-AB68-6E939E250F06}" srcOrd="0" destOrd="0" presId="urn:microsoft.com/office/officeart/2005/8/layout/chevron2"/>
    <dgm:cxn modelId="{AD2A032B-8F5A-481E-A1BB-276D34AFB0F9}" type="presParOf" srcId="{879B7013-3B34-4FFD-8402-BBA3E6D8086B}" destId="{67363BE2-21E0-499B-8370-5A36D4DEBDC2}" srcOrd="0" destOrd="0" presId="urn:microsoft.com/office/officeart/2005/8/layout/chevron2"/>
    <dgm:cxn modelId="{7FAC23CF-FFB6-4EBB-87AF-CCFC255C6D86}" type="presParOf" srcId="{67363BE2-21E0-499B-8370-5A36D4DEBDC2}" destId="{FD5FFB9E-3951-4512-A5EB-AE6EBDAA4610}" srcOrd="0" destOrd="0" presId="urn:microsoft.com/office/officeart/2005/8/layout/chevron2"/>
    <dgm:cxn modelId="{D89C6469-47F2-4874-8B0D-7ED0A678ECFF}" type="presParOf" srcId="{67363BE2-21E0-499B-8370-5A36D4DEBDC2}" destId="{D93A43B3-ECCB-47C7-AB68-6E939E250F06}" srcOrd="1" destOrd="0" presId="urn:microsoft.com/office/officeart/2005/8/layout/chevron2"/>
    <dgm:cxn modelId="{B9775C04-88F4-4357-8906-1A459FF45A08}" type="presParOf" srcId="{879B7013-3B34-4FFD-8402-BBA3E6D8086B}" destId="{5B0E5011-056F-4423-A39D-63A5C8D82178}" srcOrd="1" destOrd="0" presId="urn:microsoft.com/office/officeart/2005/8/layout/chevron2"/>
    <dgm:cxn modelId="{48D51746-C0A1-4EEC-8D18-4B8C265CE9AA}" type="presParOf" srcId="{879B7013-3B34-4FFD-8402-BBA3E6D8086B}" destId="{8C68E524-34F2-4AAE-830D-B572B45BB7DE}" srcOrd="2" destOrd="0" presId="urn:microsoft.com/office/officeart/2005/8/layout/chevron2"/>
    <dgm:cxn modelId="{1CD0D9D5-9F83-4E7C-A397-E52963964BEE}" type="presParOf" srcId="{8C68E524-34F2-4AAE-830D-B572B45BB7DE}" destId="{73051323-92E5-441A-9CA1-43407F837723}" srcOrd="0" destOrd="0" presId="urn:microsoft.com/office/officeart/2005/8/layout/chevron2"/>
    <dgm:cxn modelId="{9C27E6B2-5D2C-4B96-8A2A-5B94F6F2175F}" type="presParOf" srcId="{8C68E524-34F2-4AAE-830D-B572B45BB7DE}" destId="{45F1D1D5-F0EF-4FC3-9480-89AA1CC1DFCD}" srcOrd="1" destOrd="0" presId="urn:microsoft.com/office/officeart/2005/8/layout/chevron2"/>
    <dgm:cxn modelId="{E89B8011-2D4A-439E-83FF-AE604AEC9704}" type="presParOf" srcId="{879B7013-3B34-4FFD-8402-BBA3E6D8086B}" destId="{F9515774-35C4-4B14-B9D9-CE5CBD8358E4}" srcOrd="3" destOrd="0" presId="urn:microsoft.com/office/officeart/2005/8/layout/chevron2"/>
    <dgm:cxn modelId="{9A383BD4-BFF2-4EAC-A155-429719207089}" type="presParOf" srcId="{879B7013-3B34-4FFD-8402-BBA3E6D8086B}" destId="{1FE8DDCF-144D-44CD-9E59-8E42248A5AE3}" srcOrd="4" destOrd="0" presId="urn:microsoft.com/office/officeart/2005/8/layout/chevron2"/>
    <dgm:cxn modelId="{6EB25968-F182-463D-96D3-6C13EF2B6227}" type="presParOf" srcId="{1FE8DDCF-144D-44CD-9E59-8E42248A5AE3}" destId="{F28B1EEE-11B4-4EA3-A3A6-A48A3F8A23BF}" srcOrd="0" destOrd="0" presId="urn:microsoft.com/office/officeart/2005/8/layout/chevron2"/>
    <dgm:cxn modelId="{4E6953AE-CE93-4971-A0B1-465895E0E5C0}" type="presParOf" srcId="{1FE8DDCF-144D-44CD-9E59-8E42248A5AE3}" destId="{8CE8DCD4-7836-47F2-A4EF-A34ABBA14964}" srcOrd="1" destOrd="0" presId="urn:microsoft.com/office/officeart/2005/8/layout/chevron2"/>
    <dgm:cxn modelId="{9CCD71A5-170A-4837-B76A-90AF459CA394}" type="presParOf" srcId="{879B7013-3B34-4FFD-8402-BBA3E6D8086B}" destId="{F9B2C41B-A2EF-4FED-85F5-76318EBA5344}" srcOrd="5" destOrd="0" presId="urn:microsoft.com/office/officeart/2005/8/layout/chevron2"/>
    <dgm:cxn modelId="{167F486C-A63C-4675-97BB-2AD5C614441A}" type="presParOf" srcId="{879B7013-3B34-4FFD-8402-BBA3E6D8086B}" destId="{C9489A01-167F-49FC-AD59-C7ABA9E46357}" srcOrd="6" destOrd="0" presId="urn:microsoft.com/office/officeart/2005/8/layout/chevron2"/>
    <dgm:cxn modelId="{89967E89-626F-4B3C-A686-8F29195A4F9F}" type="presParOf" srcId="{C9489A01-167F-49FC-AD59-C7ABA9E46357}" destId="{289F8D79-60CB-4722-B3E3-E7F407601873}" srcOrd="0" destOrd="0" presId="urn:microsoft.com/office/officeart/2005/8/layout/chevron2"/>
    <dgm:cxn modelId="{DB5F5C78-E4C9-4F77-BBA1-DBDA320F4A2C}" type="presParOf" srcId="{C9489A01-167F-49FC-AD59-C7ABA9E46357}" destId="{2040ADD9-C4E9-479E-85EE-DFA9E294F6DD}" srcOrd="1" destOrd="0" presId="urn:microsoft.com/office/officeart/2005/8/layout/chevron2"/>
    <dgm:cxn modelId="{7ACE4D0D-C9CA-493E-B191-02A10D61AE74}" type="presParOf" srcId="{879B7013-3B34-4FFD-8402-BBA3E6D8086B}" destId="{6DF961BF-AF9D-4275-A0FD-FA6CDB17C320}" srcOrd="7" destOrd="0" presId="urn:microsoft.com/office/officeart/2005/8/layout/chevron2"/>
    <dgm:cxn modelId="{2E21A81A-014A-49F8-80F8-DCDF897A18E5}" type="presParOf" srcId="{879B7013-3B34-4FFD-8402-BBA3E6D8086B}" destId="{FD549470-B5E8-4964-BE9E-ADDCBD8547C0}" srcOrd="8" destOrd="0" presId="urn:microsoft.com/office/officeart/2005/8/layout/chevron2"/>
    <dgm:cxn modelId="{BC0A73EF-5429-46EF-8566-2F2C3A327649}" type="presParOf" srcId="{FD549470-B5E8-4964-BE9E-ADDCBD8547C0}" destId="{DF61F6E5-9A9F-45FC-BD98-36DB52D7C933}" srcOrd="0" destOrd="0" presId="urn:microsoft.com/office/officeart/2005/8/layout/chevron2"/>
    <dgm:cxn modelId="{86533A16-5B68-4CA5-88AF-259B9274C8D3}" type="presParOf" srcId="{FD549470-B5E8-4964-BE9E-ADDCBD8547C0}" destId="{CC5057A1-94D4-4615-BB4D-BDE59959580F}" srcOrd="1" destOrd="0" presId="urn:microsoft.com/office/officeart/2005/8/layout/chevron2"/>
    <dgm:cxn modelId="{AD0BD939-7D6C-4F79-9A0B-8C02D820EE4D}" type="presParOf" srcId="{879B7013-3B34-4FFD-8402-BBA3E6D8086B}" destId="{E94291E7-16F4-4C2A-909F-71D64CB78E74}" srcOrd="9" destOrd="0" presId="urn:microsoft.com/office/officeart/2005/8/layout/chevron2"/>
    <dgm:cxn modelId="{4FF7EA7A-C606-4CB5-9870-5A0AECE0A964}" type="presParOf" srcId="{879B7013-3B34-4FFD-8402-BBA3E6D8086B}" destId="{F901736E-222E-4097-BB95-C754DE904E80}" srcOrd="10" destOrd="0" presId="urn:microsoft.com/office/officeart/2005/8/layout/chevron2"/>
    <dgm:cxn modelId="{F89CCB68-C23E-4494-BF5C-21D495043C68}" type="presParOf" srcId="{F901736E-222E-4097-BB95-C754DE904E80}" destId="{C4F71CEA-B634-4054-B3B4-293DCABD300F}" srcOrd="0" destOrd="0" presId="urn:microsoft.com/office/officeart/2005/8/layout/chevron2"/>
    <dgm:cxn modelId="{049C38F7-C03E-4103-AC07-6198DE7DD859}" type="presParOf" srcId="{F901736E-222E-4097-BB95-C754DE904E80}" destId="{FC35BF9B-232F-47C8-9FF6-958D2B84EAE9}" srcOrd="1" destOrd="0" presId="urn:microsoft.com/office/officeart/2005/8/layout/chevron2"/>
    <dgm:cxn modelId="{84CD62B2-43CD-4F5D-ADAD-9798538291F4}" type="presParOf" srcId="{879B7013-3B34-4FFD-8402-BBA3E6D8086B}" destId="{1B01D563-F5EC-404F-B507-9B91C10B7B32}" srcOrd="11" destOrd="0" presId="urn:microsoft.com/office/officeart/2005/8/layout/chevron2"/>
    <dgm:cxn modelId="{016951AC-4ED5-4B3C-B9A2-CFC50C6CBA45}" type="presParOf" srcId="{879B7013-3B34-4FFD-8402-BBA3E6D8086B}" destId="{63FE6B90-481A-490E-A704-09AC825B2379}" srcOrd="12" destOrd="0" presId="urn:microsoft.com/office/officeart/2005/8/layout/chevron2"/>
    <dgm:cxn modelId="{316FEFF9-D440-4304-BA33-E3001E25FD58}" type="presParOf" srcId="{63FE6B90-481A-490E-A704-09AC825B2379}" destId="{7F2A0436-4880-4C4E-9C4A-32F72CBF7A87}" srcOrd="0" destOrd="0" presId="urn:microsoft.com/office/officeart/2005/8/layout/chevron2"/>
    <dgm:cxn modelId="{E26F9623-9CEA-4640-86BD-93D0D6542FFD}" type="presParOf" srcId="{63FE6B90-481A-490E-A704-09AC825B2379}" destId="{FEAC46BC-58A9-4D2C-9E39-D7C1E48A8D24}" srcOrd="1" destOrd="0" presId="urn:microsoft.com/office/officeart/2005/8/layout/chevron2"/>
    <dgm:cxn modelId="{5AF2D86F-74CA-44F7-A688-3171997BCA76}" type="presParOf" srcId="{879B7013-3B34-4FFD-8402-BBA3E6D8086B}" destId="{271CAD41-1A2A-4A21-B1B9-204DE26C716C}" srcOrd="13" destOrd="0" presId="urn:microsoft.com/office/officeart/2005/8/layout/chevron2"/>
    <dgm:cxn modelId="{20D2ABC9-BE2E-4F68-9552-C6784B40C966}" type="presParOf" srcId="{879B7013-3B34-4FFD-8402-BBA3E6D8086B}" destId="{8C4A120B-352B-4CE6-80E2-F3D5B88271FD}" srcOrd="14" destOrd="0" presId="urn:microsoft.com/office/officeart/2005/8/layout/chevron2"/>
    <dgm:cxn modelId="{60782ED2-4454-42FA-AFDE-046FA8B17303}" type="presParOf" srcId="{8C4A120B-352B-4CE6-80E2-F3D5B88271FD}" destId="{092D4D6A-9770-4999-B830-5ABC331F740C}" srcOrd="0" destOrd="0" presId="urn:microsoft.com/office/officeart/2005/8/layout/chevron2"/>
    <dgm:cxn modelId="{1D3EB139-0812-4511-B0E0-B0F027509BF3}" type="presParOf" srcId="{8C4A120B-352B-4CE6-80E2-F3D5B88271FD}" destId="{DAC0FD05-E072-4A4C-A7E6-23367FED56DB}" srcOrd="1" destOrd="0" presId="urn:microsoft.com/office/officeart/2005/8/layout/chevron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A71859-583F-4A5B-8C2C-848460B18085}" type="doc">
      <dgm:prSet loTypeId="urn:microsoft.com/office/officeart/2005/8/layout/chevron2" loCatId="list" qsTypeId="urn:microsoft.com/office/officeart/2005/8/quickstyle/3d1" qsCatId="3D" csTypeId="urn:microsoft.com/office/officeart/2005/8/colors/colorful4" csCatId="colorful" phldr="1"/>
      <dgm:spPr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</dgm:spPr>
      <dgm:t>
        <a:bodyPr/>
        <a:lstStyle/>
        <a:p>
          <a:endParaRPr lang="de-DE"/>
        </a:p>
      </dgm:t>
    </dgm:pt>
    <dgm:pt modelId="{F1F61CC6-A19D-4F6A-8B6E-FA80CAD7FE89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noProof="0" dirty="0" smtClean="0"/>
            <a:t>1993</a:t>
          </a:r>
          <a:endParaRPr lang="en-US" noProof="0" dirty="0"/>
        </a:p>
      </dgm:t>
    </dgm:pt>
    <dgm:pt modelId="{434C7ADC-30BF-481C-A764-4BB385B6F8EB}" type="parTrans" cxnId="{E22131B8-CE3A-4206-90F0-F19B8F36BD5C}">
      <dgm:prSet/>
      <dgm:spPr/>
      <dgm:t>
        <a:bodyPr/>
        <a:lstStyle/>
        <a:p>
          <a:endParaRPr lang="de-DE"/>
        </a:p>
      </dgm:t>
    </dgm:pt>
    <dgm:pt modelId="{4BEBC13A-3401-4623-A3AD-11B36D197659}" type="sibTrans" cxnId="{E22131B8-CE3A-4206-90F0-F19B8F36BD5C}">
      <dgm:prSet/>
      <dgm:spPr/>
      <dgm:t>
        <a:bodyPr/>
        <a:lstStyle/>
        <a:p>
          <a:endParaRPr lang="de-DE"/>
        </a:p>
      </dgm:t>
    </dgm:pt>
    <dgm:pt modelId="{41171A96-0CF5-4FE5-BC75-2491C019A5F6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noProof="0" smtClean="0">
              <a:solidFill>
                <a:srgbClr val="FFC000"/>
              </a:solidFill>
            </a:rPr>
            <a:t>Toolglass UI</a:t>
          </a:r>
          <a:r>
            <a:rPr lang="en-US" i="1" noProof="0" smtClean="0"/>
            <a:t/>
          </a:r>
          <a:br>
            <a:rPr lang="en-US" i="1" noProof="0" smtClean="0"/>
          </a:br>
          <a:r>
            <a:rPr lang="en-US" i="1" noProof="0" smtClean="0"/>
            <a:t>Bier et al.</a:t>
          </a:r>
          <a:endParaRPr lang="en-US" i="1" noProof="0"/>
        </a:p>
      </dgm:t>
    </dgm:pt>
    <dgm:pt modelId="{DE0BFEA7-1D73-46D1-858D-25B969A253AD}" type="parTrans" cxnId="{406EF43A-FA58-451C-A878-74D7BE1A5A22}">
      <dgm:prSet/>
      <dgm:spPr/>
      <dgm:t>
        <a:bodyPr/>
        <a:lstStyle/>
        <a:p>
          <a:endParaRPr lang="de-DE"/>
        </a:p>
      </dgm:t>
    </dgm:pt>
    <dgm:pt modelId="{B07DAD11-C7D6-432B-A81A-A43C43D5DAB5}" type="sibTrans" cxnId="{406EF43A-FA58-451C-A878-74D7BE1A5A22}">
      <dgm:prSet/>
      <dgm:spPr/>
      <dgm:t>
        <a:bodyPr/>
        <a:lstStyle/>
        <a:p>
          <a:endParaRPr lang="de-DE"/>
        </a:p>
      </dgm:t>
    </dgm:pt>
    <dgm:pt modelId="{08DC28B1-1D81-4C51-8411-B207E4B8BC70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noProof="0" smtClean="0"/>
            <a:t>1997-</a:t>
          </a:r>
          <a:endParaRPr lang="en-US" noProof="0"/>
        </a:p>
      </dgm:t>
    </dgm:pt>
    <dgm:pt modelId="{3CE224D8-461C-4286-82F1-E7FB1F7E9D87}" type="parTrans" cxnId="{E976990A-A9BE-4E2A-93BF-F13214F74592}">
      <dgm:prSet/>
      <dgm:spPr/>
      <dgm:t>
        <a:bodyPr/>
        <a:lstStyle/>
        <a:p>
          <a:endParaRPr lang="de-DE"/>
        </a:p>
      </dgm:t>
    </dgm:pt>
    <dgm:pt modelId="{D29DB3EE-2E61-43AE-A9FA-EB691FE25EB4}" type="sibTrans" cxnId="{E976990A-A9BE-4E2A-93BF-F13214F74592}">
      <dgm:prSet/>
      <dgm:spPr/>
      <dgm:t>
        <a:bodyPr/>
        <a:lstStyle/>
        <a:p>
          <a:endParaRPr lang="de-DE"/>
        </a:p>
      </dgm:t>
    </dgm:pt>
    <dgm:pt modelId="{138B162E-6515-4E8D-8B39-EA8A9A268D30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noProof="0" smtClean="0">
              <a:solidFill>
                <a:srgbClr val="FFC000"/>
              </a:solidFill>
            </a:rPr>
            <a:t>Volume Illustration, NPR</a:t>
          </a:r>
          <a:r>
            <a:rPr lang="en-US" i="1" noProof="0" smtClean="0"/>
            <a:t/>
          </a:r>
          <a:br>
            <a:rPr lang="en-US" i="1" noProof="0" smtClean="0"/>
          </a:br>
          <a:r>
            <a:rPr lang="en-US" i="1" noProof="0" smtClean="0"/>
            <a:t>Interrante et al., Ebert et al., Rheingans et al., Gooch &amp; Gooch, Lum et al., Stompel et al.</a:t>
          </a:r>
          <a:endParaRPr lang="en-US" i="1" noProof="0"/>
        </a:p>
      </dgm:t>
    </dgm:pt>
    <dgm:pt modelId="{E4FD283E-0413-4926-A928-2B0977109DA5}" type="parTrans" cxnId="{ED5AB530-3C4C-434D-AFCB-BA3D23D2FBE7}">
      <dgm:prSet/>
      <dgm:spPr/>
      <dgm:t>
        <a:bodyPr/>
        <a:lstStyle/>
        <a:p>
          <a:endParaRPr lang="de-DE"/>
        </a:p>
      </dgm:t>
    </dgm:pt>
    <dgm:pt modelId="{18A8FDB3-8A32-494C-9C0F-F56D544A03F8}" type="sibTrans" cxnId="{ED5AB530-3C4C-434D-AFCB-BA3D23D2FBE7}">
      <dgm:prSet/>
      <dgm:spPr/>
      <dgm:t>
        <a:bodyPr/>
        <a:lstStyle/>
        <a:p>
          <a:endParaRPr lang="de-DE"/>
        </a:p>
      </dgm:t>
    </dgm:pt>
    <dgm:pt modelId="{D5D8F329-4EFA-41FD-A153-815C6E5E10FF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noProof="0" smtClean="0"/>
            <a:t>2002</a:t>
          </a:r>
          <a:endParaRPr lang="en-US" noProof="0"/>
        </a:p>
      </dgm:t>
    </dgm:pt>
    <dgm:pt modelId="{B9E2752A-E667-4CDA-894A-C42B39AB69AB}" type="parTrans" cxnId="{0A5232CA-0D52-44BD-A789-AA7FF0D0B789}">
      <dgm:prSet/>
      <dgm:spPr/>
      <dgm:t>
        <a:bodyPr/>
        <a:lstStyle/>
        <a:p>
          <a:endParaRPr lang="de-DE"/>
        </a:p>
      </dgm:t>
    </dgm:pt>
    <dgm:pt modelId="{1D5D3B6F-103F-4D3D-A5F7-5F47B2FCA266}" type="sibTrans" cxnId="{0A5232CA-0D52-44BD-A789-AA7FF0D0B789}">
      <dgm:prSet/>
      <dgm:spPr/>
      <dgm:t>
        <a:bodyPr/>
        <a:lstStyle/>
        <a:p>
          <a:endParaRPr lang="de-DE"/>
        </a:p>
      </dgm:t>
    </dgm:pt>
    <dgm:pt modelId="{C3976BAF-56DF-46DE-AE69-AA87C3079AFF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noProof="0" smtClean="0">
              <a:solidFill>
                <a:srgbClr val="FFC000"/>
              </a:solidFill>
            </a:rPr>
            <a:t>Transparency &amp; Interactive Cut-Aways</a:t>
          </a:r>
          <a:r>
            <a:rPr lang="en-US" i="1" noProof="0" smtClean="0"/>
            <a:t/>
          </a:r>
          <a:br>
            <a:rPr lang="en-US" i="1" noProof="0" smtClean="0"/>
          </a:br>
          <a:r>
            <a:rPr lang="en-US" i="1" noProof="0" smtClean="0"/>
            <a:t>Diepstraten et al.</a:t>
          </a:r>
          <a:endParaRPr lang="en-US" i="1" noProof="0"/>
        </a:p>
      </dgm:t>
    </dgm:pt>
    <dgm:pt modelId="{CE6818A6-E0F6-42BA-A7A2-364351C15635}" type="parTrans" cxnId="{9EE0847B-F0F0-4CF8-B2E9-1BA83D9CF03A}">
      <dgm:prSet/>
      <dgm:spPr/>
      <dgm:t>
        <a:bodyPr/>
        <a:lstStyle/>
        <a:p>
          <a:endParaRPr lang="de-DE"/>
        </a:p>
      </dgm:t>
    </dgm:pt>
    <dgm:pt modelId="{EAD0E2C0-6599-48BD-B436-49E335E783CE}" type="sibTrans" cxnId="{9EE0847B-F0F0-4CF8-B2E9-1BA83D9CF03A}">
      <dgm:prSet/>
      <dgm:spPr/>
      <dgm:t>
        <a:bodyPr/>
        <a:lstStyle/>
        <a:p>
          <a:endParaRPr lang="de-DE"/>
        </a:p>
      </dgm:t>
    </dgm:pt>
    <dgm:pt modelId="{345DE4E1-0CE1-4B2A-A0D6-FF001CEDCA4C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i="1" noProof="0" smtClean="0"/>
            <a:t>2005</a:t>
          </a:r>
          <a:endParaRPr lang="en-US" i="1" noProof="0"/>
        </a:p>
      </dgm:t>
    </dgm:pt>
    <dgm:pt modelId="{563F3086-0D83-4CD1-AB44-03FD7EF6EBBF}" type="parTrans" cxnId="{E58080B9-E279-4D50-B947-092506D597D4}">
      <dgm:prSet/>
      <dgm:spPr/>
      <dgm:t>
        <a:bodyPr/>
        <a:lstStyle/>
        <a:p>
          <a:endParaRPr lang="de-DE"/>
        </a:p>
      </dgm:t>
    </dgm:pt>
    <dgm:pt modelId="{C04310E2-D418-4979-9D1F-1A17CB2679F6}" type="sibTrans" cxnId="{E58080B9-E279-4D50-B947-092506D597D4}">
      <dgm:prSet/>
      <dgm:spPr/>
      <dgm:t>
        <a:bodyPr/>
        <a:lstStyle/>
        <a:p>
          <a:endParaRPr lang="de-DE"/>
        </a:p>
      </dgm:t>
    </dgm:pt>
    <dgm:pt modelId="{D121CEF3-1C3F-4497-A83C-39F3759ACFDA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i="0" noProof="0" smtClean="0">
              <a:solidFill>
                <a:srgbClr val="FFC000"/>
              </a:solidFill>
            </a:rPr>
            <a:t>Volumeshop</a:t>
          </a:r>
          <a:r>
            <a:rPr lang="en-US" i="1" noProof="0" smtClean="0"/>
            <a:t/>
          </a:r>
          <a:br>
            <a:rPr lang="en-US" i="1" noProof="0" smtClean="0"/>
          </a:br>
          <a:r>
            <a:rPr lang="en-US" i="1" noProof="0" smtClean="0"/>
            <a:t>Bruckner et al.</a:t>
          </a:r>
          <a:endParaRPr lang="en-US" i="1" noProof="0"/>
        </a:p>
      </dgm:t>
    </dgm:pt>
    <dgm:pt modelId="{FE8C9274-DFAC-4537-8BD1-F019A7057403}" type="parTrans" cxnId="{55510C1B-F7AF-4808-920E-640A922FEC12}">
      <dgm:prSet/>
      <dgm:spPr/>
      <dgm:t>
        <a:bodyPr/>
        <a:lstStyle/>
        <a:p>
          <a:endParaRPr lang="de-DE"/>
        </a:p>
      </dgm:t>
    </dgm:pt>
    <dgm:pt modelId="{B2C5C06F-D3C6-4F37-BA71-AC31BC078F4A}" type="sibTrans" cxnId="{55510C1B-F7AF-4808-920E-640A922FEC12}">
      <dgm:prSet/>
      <dgm:spPr/>
      <dgm:t>
        <a:bodyPr/>
        <a:lstStyle/>
        <a:p>
          <a:endParaRPr lang="de-DE"/>
        </a:p>
      </dgm:t>
    </dgm:pt>
    <dgm:pt modelId="{047C402F-129F-4D0A-AF50-2865314830CE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i="1" noProof="0" smtClean="0"/>
            <a:t>2006</a:t>
          </a:r>
          <a:endParaRPr lang="en-US" i="1" noProof="0"/>
        </a:p>
      </dgm:t>
    </dgm:pt>
    <dgm:pt modelId="{1433FCBC-CD0A-4189-862F-E0CC53CB3268}" type="parTrans" cxnId="{D9210384-977B-4101-BEA9-1C89F0202576}">
      <dgm:prSet/>
      <dgm:spPr/>
      <dgm:t>
        <a:bodyPr/>
        <a:lstStyle/>
        <a:p>
          <a:endParaRPr lang="de-DE"/>
        </a:p>
      </dgm:t>
    </dgm:pt>
    <dgm:pt modelId="{FF8BB8C2-18C7-4CAC-9DB3-B97DF45A5B3A}" type="sibTrans" cxnId="{D9210384-977B-4101-BEA9-1C89F0202576}">
      <dgm:prSet/>
      <dgm:spPr/>
      <dgm:t>
        <a:bodyPr/>
        <a:lstStyle/>
        <a:p>
          <a:endParaRPr lang="de-DE"/>
        </a:p>
      </dgm:t>
    </dgm:pt>
    <dgm:pt modelId="{0C0EB418-7F03-4084-94E4-7F90AF1C5040}">
      <dgm:prSet phldrT="[Text]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en-US" i="0" noProof="0" dirty="0" smtClean="0">
              <a:solidFill>
                <a:srgbClr val="FFC000"/>
              </a:solidFill>
            </a:rPr>
            <a:t>Illustrative Context-Preserving Exploration of Volume Data</a:t>
          </a:r>
          <a:r>
            <a:rPr lang="en-US" i="1" noProof="0" dirty="0" smtClean="0"/>
            <a:t/>
          </a:r>
          <a:br>
            <a:rPr lang="en-US" i="1" noProof="0" dirty="0" smtClean="0"/>
          </a:br>
          <a:r>
            <a:rPr lang="en-US" i="1" noProof="0" dirty="0" smtClean="0"/>
            <a:t>Bruckner et al.</a:t>
          </a:r>
          <a:endParaRPr lang="en-US" i="1" noProof="0" dirty="0"/>
        </a:p>
      </dgm:t>
    </dgm:pt>
    <dgm:pt modelId="{FF5CE1D7-3943-45C0-8258-CA5D04C52695}" type="parTrans" cxnId="{1A743C0A-C231-4085-BAAF-37800A936A46}">
      <dgm:prSet/>
      <dgm:spPr/>
      <dgm:t>
        <a:bodyPr/>
        <a:lstStyle/>
        <a:p>
          <a:endParaRPr lang="de-DE"/>
        </a:p>
      </dgm:t>
    </dgm:pt>
    <dgm:pt modelId="{8E484A1C-BF4F-4402-B1A0-B590E6FD6FD4}" type="sibTrans" cxnId="{1A743C0A-C231-4085-BAAF-37800A936A46}">
      <dgm:prSet/>
      <dgm:spPr/>
      <dgm:t>
        <a:bodyPr/>
        <a:lstStyle/>
        <a:p>
          <a:endParaRPr lang="de-DE"/>
        </a:p>
      </dgm:t>
    </dgm:pt>
    <dgm:pt modelId="{879B7013-3B34-4FFD-8402-BBA3E6D8086B}" type="pres">
      <dgm:prSet presAssocID="{C7A71859-583F-4A5B-8C2C-848460B1808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67363BE2-21E0-499B-8370-5A36D4DEBDC2}" type="pres">
      <dgm:prSet presAssocID="{F1F61CC6-A19D-4F6A-8B6E-FA80CAD7FE89}" presName="composite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FD5FFB9E-3951-4512-A5EB-AE6EBDAA4610}" type="pres">
      <dgm:prSet presAssocID="{F1F61CC6-A19D-4F6A-8B6E-FA80CAD7FE89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93A43B3-ECCB-47C7-AB68-6E939E250F06}" type="pres">
      <dgm:prSet presAssocID="{F1F61CC6-A19D-4F6A-8B6E-FA80CAD7FE89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B0E5011-056F-4423-A39D-63A5C8D82178}" type="pres">
      <dgm:prSet presAssocID="{4BEBC13A-3401-4623-A3AD-11B36D197659}" presName="sp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8C68E524-34F2-4AAE-830D-B572B45BB7DE}" type="pres">
      <dgm:prSet presAssocID="{08DC28B1-1D81-4C51-8411-B207E4B8BC70}" presName="composite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73051323-92E5-441A-9CA1-43407F837723}" type="pres">
      <dgm:prSet presAssocID="{08DC28B1-1D81-4C51-8411-B207E4B8BC7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5F1D1D5-F0EF-4FC3-9480-89AA1CC1DFCD}" type="pres">
      <dgm:prSet presAssocID="{08DC28B1-1D81-4C51-8411-B207E4B8BC7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9515774-35C4-4B14-B9D9-CE5CBD8358E4}" type="pres">
      <dgm:prSet presAssocID="{D29DB3EE-2E61-43AE-A9FA-EB691FE25EB4}" presName="sp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1FE8DDCF-144D-44CD-9E59-8E42248A5AE3}" type="pres">
      <dgm:prSet presAssocID="{D5D8F329-4EFA-41FD-A153-815C6E5E10FF}" presName="composite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F28B1EEE-11B4-4EA3-A3A6-A48A3F8A23BF}" type="pres">
      <dgm:prSet presAssocID="{D5D8F329-4EFA-41FD-A153-815C6E5E10FF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CE8DCD4-7836-47F2-A4EF-A34ABBA14964}" type="pres">
      <dgm:prSet presAssocID="{D5D8F329-4EFA-41FD-A153-815C6E5E10FF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9B2C41B-A2EF-4FED-85F5-76318EBA5344}" type="pres">
      <dgm:prSet presAssocID="{1D5D3B6F-103F-4D3D-A5F7-5F47B2FCA266}" presName="sp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C9489A01-167F-49FC-AD59-C7ABA9E46357}" type="pres">
      <dgm:prSet presAssocID="{345DE4E1-0CE1-4B2A-A0D6-FF001CEDCA4C}" presName="composite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289F8D79-60CB-4722-B3E3-E7F407601873}" type="pres">
      <dgm:prSet presAssocID="{345DE4E1-0CE1-4B2A-A0D6-FF001CEDCA4C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040ADD9-C4E9-479E-85EE-DFA9E294F6DD}" type="pres">
      <dgm:prSet presAssocID="{345DE4E1-0CE1-4B2A-A0D6-FF001CEDCA4C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DF961BF-AF9D-4275-A0FD-FA6CDB17C320}" type="pres">
      <dgm:prSet presAssocID="{C04310E2-D418-4979-9D1F-1A17CB2679F6}" presName="sp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FD549470-B5E8-4964-BE9E-ADDCBD8547C0}" type="pres">
      <dgm:prSet presAssocID="{047C402F-129F-4D0A-AF50-2865314830CE}" presName="composite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20099998" lon="0" rev="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DF61F6E5-9A9F-45FC-BD98-36DB52D7C933}" type="pres">
      <dgm:prSet presAssocID="{047C402F-129F-4D0A-AF50-2865314830CE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C5057A1-94D4-4615-BB4D-BDE59959580F}" type="pres">
      <dgm:prSet presAssocID="{047C402F-129F-4D0A-AF50-2865314830CE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A5232CA-0D52-44BD-A789-AA7FF0D0B789}" srcId="{C7A71859-583F-4A5B-8C2C-848460B18085}" destId="{D5D8F329-4EFA-41FD-A153-815C6E5E10FF}" srcOrd="2" destOrd="0" parTransId="{B9E2752A-E667-4CDA-894A-C42B39AB69AB}" sibTransId="{1D5D3B6F-103F-4D3D-A5F7-5F47B2FCA266}"/>
    <dgm:cxn modelId="{13ADFF14-8B78-4896-BF1C-62CDC69D0A81}" type="presOf" srcId="{D5D8F329-4EFA-41FD-A153-815C6E5E10FF}" destId="{F28B1EEE-11B4-4EA3-A3A6-A48A3F8A23BF}" srcOrd="0" destOrd="0" presId="urn:microsoft.com/office/officeart/2005/8/layout/chevron2"/>
    <dgm:cxn modelId="{E22131B8-CE3A-4206-90F0-F19B8F36BD5C}" srcId="{C7A71859-583F-4A5B-8C2C-848460B18085}" destId="{F1F61CC6-A19D-4F6A-8B6E-FA80CAD7FE89}" srcOrd="0" destOrd="0" parTransId="{434C7ADC-30BF-481C-A764-4BB385B6F8EB}" sibTransId="{4BEBC13A-3401-4623-A3AD-11B36D197659}"/>
    <dgm:cxn modelId="{D9210384-977B-4101-BEA9-1C89F0202576}" srcId="{C7A71859-583F-4A5B-8C2C-848460B18085}" destId="{047C402F-129F-4D0A-AF50-2865314830CE}" srcOrd="4" destOrd="0" parTransId="{1433FCBC-CD0A-4189-862F-E0CC53CB3268}" sibTransId="{FF8BB8C2-18C7-4CAC-9DB3-B97DF45A5B3A}"/>
    <dgm:cxn modelId="{207A5775-C08E-4950-A7A8-5E77C738B440}" type="presOf" srcId="{D121CEF3-1C3F-4497-A83C-39F3759ACFDA}" destId="{2040ADD9-C4E9-479E-85EE-DFA9E294F6DD}" srcOrd="0" destOrd="0" presId="urn:microsoft.com/office/officeart/2005/8/layout/chevron2"/>
    <dgm:cxn modelId="{8747589E-3FA5-4A6D-823B-45EFC0CD476D}" type="presOf" srcId="{41171A96-0CF5-4FE5-BC75-2491C019A5F6}" destId="{D93A43B3-ECCB-47C7-AB68-6E939E250F06}" srcOrd="0" destOrd="0" presId="urn:microsoft.com/office/officeart/2005/8/layout/chevron2"/>
    <dgm:cxn modelId="{406EF43A-FA58-451C-A878-74D7BE1A5A22}" srcId="{F1F61CC6-A19D-4F6A-8B6E-FA80CAD7FE89}" destId="{41171A96-0CF5-4FE5-BC75-2491C019A5F6}" srcOrd="0" destOrd="0" parTransId="{DE0BFEA7-1D73-46D1-858D-25B969A253AD}" sibTransId="{B07DAD11-C7D6-432B-A81A-A43C43D5DAB5}"/>
    <dgm:cxn modelId="{5774CF4B-90E7-4E2A-9430-050571738DA6}" type="presOf" srcId="{047C402F-129F-4D0A-AF50-2865314830CE}" destId="{DF61F6E5-9A9F-45FC-BD98-36DB52D7C933}" srcOrd="0" destOrd="0" presId="urn:microsoft.com/office/officeart/2005/8/layout/chevron2"/>
    <dgm:cxn modelId="{9EE0847B-F0F0-4CF8-B2E9-1BA83D9CF03A}" srcId="{D5D8F329-4EFA-41FD-A153-815C6E5E10FF}" destId="{C3976BAF-56DF-46DE-AE69-AA87C3079AFF}" srcOrd="0" destOrd="0" parTransId="{CE6818A6-E0F6-42BA-A7A2-364351C15635}" sibTransId="{EAD0E2C0-6599-48BD-B436-49E335E783CE}"/>
    <dgm:cxn modelId="{D61C2206-EF44-4B08-9B10-1316D241AFA2}" type="presOf" srcId="{0C0EB418-7F03-4084-94E4-7F90AF1C5040}" destId="{CC5057A1-94D4-4615-BB4D-BDE59959580F}" srcOrd="0" destOrd="0" presId="urn:microsoft.com/office/officeart/2005/8/layout/chevron2"/>
    <dgm:cxn modelId="{E976990A-A9BE-4E2A-93BF-F13214F74592}" srcId="{C7A71859-583F-4A5B-8C2C-848460B18085}" destId="{08DC28B1-1D81-4C51-8411-B207E4B8BC70}" srcOrd="1" destOrd="0" parTransId="{3CE224D8-461C-4286-82F1-E7FB1F7E9D87}" sibTransId="{D29DB3EE-2E61-43AE-A9FA-EB691FE25EB4}"/>
    <dgm:cxn modelId="{E58080B9-E279-4D50-B947-092506D597D4}" srcId="{C7A71859-583F-4A5B-8C2C-848460B18085}" destId="{345DE4E1-0CE1-4B2A-A0D6-FF001CEDCA4C}" srcOrd="3" destOrd="0" parTransId="{563F3086-0D83-4CD1-AB44-03FD7EF6EBBF}" sibTransId="{C04310E2-D418-4979-9D1F-1A17CB2679F6}"/>
    <dgm:cxn modelId="{ED5AB530-3C4C-434D-AFCB-BA3D23D2FBE7}" srcId="{08DC28B1-1D81-4C51-8411-B207E4B8BC70}" destId="{138B162E-6515-4E8D-8B39-EA8A9A268D30}" srcOrd="0" destOrd="0" parTransId="{E4FD283E-0413-4926-A928-2B0977109DA5}" sibTransId="{18A8FDB3-8A32-494C-9C0F-F56D544A03F8}"/>
    <dgm:cxn modelId="{55510C1B-F7AF-4808-920E-640A922FEC12}" srcId="{345DE4E1-0CE1-4B2A-A0D6-FF001CEDCA4C}" destId="{D121CEF3-1C3F-4497-A83C-39F3759ACFDA}" srcOrd="0" destOrd="0" parTransId="{FE8C9274-DFAC-4537-8BD1-F019A7057403}" sibTransId="{B2C5C06F-D3C6-4F37-BA71-AC31BC078F4A}"/>
    <dgm:cxn modelId="{8B06E801-D9BE-43A1-865E-6941D35FF245}" type="presOf" srcId="{08DC28B1-1D81-4C51-8411-B207E4B8BC70}" destId="{73051323-92E5-441A-9CA1-43407F837723}" srcOrd="0" destOrd="0" presId="urn:microsoft.com/office/officeart/2005/8/layout/chevron2"/>
    <dgm:cxn modelId="{A960E519-3FFB-452E-AD5E-276998D9084A}" type="presOf" srcId="{C7A71859-583F-4A5B-8C2C-848460B18085}" destId="{879B7013-3B34-4FFD-8402-BBA3E6D8086B}" srcOrd="0" destOrd="0" presId="urn:microsoft.com/office/officeart/2005/8/layout/chevron2"/>
    <dgm:cxn modelId="{D8951291-3A48-4CFF-8191-BED893922B82}" type="presOf" srcId="{F1F61CC6-A19D-4F6A-8B6E-FA80CAD7FE89}" destId="{FD5FFB9E-3951-4512-A5EB-AE6EBDAA4610}" srcOrd="0" destOrd="0" presId="urn:microsoft.com/office/officeart/2005/8/layout/chevron2"/>
    <dgm:cxn modelId="{E6E33D3C-C16A-49AA-AC49-63FCA904B55B}" type="presOf" srcId="{C3976BAF-56DF-46DE-AE69-AA87C3079AFF}" destId="{8CE8DCD4-7836-47F2-A4EF-A34ABBA14964}" srcOrd="0" destOrd="0" presId="urn:microsoft.com/office/officeart/2005/8/layout/chevron2"/>
    <dgm:cxn modelId="{7CBF4786-34A3-44E8-A532-6CD0A7813913}" type="presOf" srcId="{345DE4E1-0CE1-4B2A-A0D6-FF001CEDCA4C}" destId="{289F8D79-60CB-4722-B3E3-E7F407601873}" srcOrd="0" destOrd="0" presId="urn:microsoft.com/office/officeart/2005/8/layout/chevron2"/>
    <dgm:cxn modelId="{5531FB51-37B2-4835-8747-44AC3639734B}" type="presOf" srcId="{138B162E-6515-4E8D-8B39-EA8A9A268D30}" destId="{45F1D1D5-F0EF-4FC3-9480-89AA1CC1DFCD}" srcOrd="0" destOrd="0" presId="urn:microsoft.com/office/officeart/2005/8/layout/chevron2"/>
    <dgm:cxn modelId="{1A743C0A-C231-4085-BAAF-37800A936A46}" srcId="{047C402F-129F-4D0A-AF50-2865314830CE}" destId="{0C0EB418-7F03-4084-94E4-7F90AF1C5040}" srcOrd="0" destOrd="0" parTransId="{FF5CE1D7-3943-45C0-8258-CA5D04C52695}" sibTransId="{8E484A1C-BF4F-4402-B1A0-B590E6FD6FD4}"/>
    <dgm:cxn modelId="{512432AF-F1F1-4CA8-9B01-80C4EA6F7263}" type="presParOf" srcId="{879B7013-3B34-4FFD-8402-BBA3E6D8086B}" destId="{67363BE2-21E0-499B-8370-5A36D4DEBDC2}" srcOrd="0" destOrd="0" presId="urn:microsoft.com/office/officeart/2005/8/layout/chevron2"/>
    <dgm:cxn modelId="{EF9DD89D-44F8-4235-8EC1-06EAD8DABF40}" type="presParOf" srcId="{67363BE2-21E0-499B-8370-5A36D4DEBDC2}" destId="{FD5FFB9E-3951-4512-A5EB-AE6EBDAA4610}" srcOrd="0" destOrd="0" presId="urn:microsoft.com/office/officeart/2005/8/layout/chevron2"/>
    <dgm:cxn modelId="{ADD5F4F2-2CEF-4516-BEE6-2D0E47146029}" type="presParOf" srcId="{67363BE2-21E0-499B-8370-5A36D4DEBDC2}" destId="{D93A43B3-ECCB-47C7-AB68-6E939E250F06}" srcOrd="1" destOrd="0" presId="urn:microsoft.com/office/officeart/2005/8/layout/chevron2"/>
    <dgm:cxn modelId="{F236079D-7D69-409A-A87B-025FCDE55DEC}" type="presParOf" srcId="{879B7013-3B34-4FFD-8402-BBA3E6D8086B}" destId="{5B0E5011-056F-4423-A39D-63A5C8D82178}" srcOrd="1" destOrd="0" presId="urn:microsoft.com/office/officeart/2005/8/layout/chevron2"/>
    <dgm:cxn modelId="{88B79403-1CC1-473C-B697-F7A227658DBE}" type="presParOf" srcId="{879B7013-3B34-4FFD-8402-BBA3E6D8086B}" destId="{8C68E524-34F2-4AAE-830D-B572B45BB7DE}" srcOrd="2" destOrd="0" presId="urn:microsoft.com/office/officeart/2005/8/layout/chevron2"/>
    <dgm:cxn modelId="{052B0A70-6B8C-47BE-B63B-71D5390BEB85}" type="presParOf" srcId="{8C68E524-34F2-4AAE-830D-B572B45BB7DE}" destId="{73051323-92E5-441A-9CA1-43407F837723}" srcOrd="0" destOrd="0" presId="urn:microsoft.com/office/officeart/2005/8/layout/chevron2"/>
    <dgm:cxn modelId="{3C7B8F79-9243-49B9-8B43-6AA8B74AE1B4}" type="presParOf" srcId="{8C68E524-34F2-4AAE-830D-B572B45BB7DE}" destId="{45F1D1D5-F0EF-4FC3-9480-89AA1CC1DFCD}" srcOrd="1" destOrd="0" presId="urn:microsoft.com/office/officeart/2005/8/layout/chevron2"/>
    <dgm:cxn modelId="{CEB6D3B2-5D2D-49F2-B26C-D7A577295FAF}" type="presParOf" srcId="{879B7013-3B34-4FFD-8402-BBA3E6D8086B}" destId="{F9515774-35C4-4B14-B9D9-CE5CBD8358E4}" srcOrd="3" destOrd="0" presId="urn:microsoft.com/office/officeart/2005/8/layout/chevron2"/>
    <dgm:cxn modelId="{C446F7C2-D4A8-4FC7-B7DB-5199024183F3}" type="presParOf" srcId="{879B7013-3B34-4FFD-8402-BBA3E6D8086B}" destId="{1FE8DDCF-144D-44CD-9E59-8E42248A5AE3}" srcOrd="4" destOrd="0" presId="urn:microsoft.com/office/officeart/2005/8/layout/chevron2"/>
    <dgm:cxn modelId="{FABAC9D0-0201-434E-81E8-272685B4B034}" type="presParOf" srcId="{1FE8DDCF-144D-44CD-9E59-8E42248A5AE3}" destId="{F28B1EEE-11B4-4EA3-A3A6-A48A3F8A23BF}" srcOrd="0" destOrd="0" presId="urn:microsoft.com/office/officeart/2005/8/layout/chevron2"/>
    <dgm:cxn modelId="{3D46929E-D2E0-42DA-8EEC-3FEC5DA86675}" type="presParOf" srcId="{1FE8DDCF-144D-44CD-9E59-8E42248A5AE3}" destId="{8CE8DCD4-7836-47F2-A4EF-A34ABBA14964}" srcOrd="1" destOrd="0" presId="urn:microsoft.com/office/officeart/2005/8/layout/chevron2"/>
    <dgm:cxn modelId="{1BD8EBE5-8965-470F-89D4-57081E051F93}" type="presParOf" srcId="{879B7013-3B34-4FFD-8402-BBA3E6D8086B}" destId="{F9B2C41B-A2EF-4FED-85F5-76318EBA5344}" srcOrd="5" destOrd="0" presId="urn:microsoft.com/office/officeart/2005/8/layout/chevron2"/>
    <dgm:cxn modelId="{4FF0C525-050F-4929-9C61-206E62FF469B}" type="presParOf" srcId="{879B7013-3B34-4FFD-8402-BBA3E6D8086B}" destId="{C9489A01-167F-49FC-AD59-C7ABA9E46357}" srcOrd="6" destOrd="0" presId="urn:microsoft.com/office/officeart/2005/8/layout/chevron2"/>
    <dgm:cxn modelId="{A1441D15-C149-4D2C-8043-1BFCE8E69CBA}" type="presParOf" srcId="{C9489A01-167F-49FC-AD59-C7ABA9E46357}" destId="{289F8D79-60CB-4722-B3E3-E7F407601873}" srcOrd="0" destOrd="0" presId="urn:microsoft.com/office/officeart/2005/8/layout/chevron2"/>
    <dgm:cxn modelId="{DF52D701-6169-4005-9C7E-D8EE456810C8}" type="presParOf" srcId="{C9489A01-167F-49FC-AD59-C7ABA9E46357}" destId="{2040ADD9-C4E9-479E-85EE-DFA9E294F6DD}" srcOrd="1" destOrd="0" presId="urn:microsoft.com/office/officeart/2005/8/layout/chevron2"/>
    <dgm:cxn modelId="{EF529536-2F50-4BB2-8CC4-9F020DB91BCA}" type="presParOf" srcId="{879B7013-3B34-4FFD-8402-BBA3E6D8086B}" destId="{6DF961BF-AF9D-4275-A0FD-FA6CDB17C320}" srcOrd="7" destOrd="0" presId="urn:microsoft.com/office/officeart/2005/8/layout/chevron2"/>
    <dgm:cxn modelId="{13F4EFF2-070E-4C92-8E28-A6BF022E8FD8}" type="presParOf" srcId="{879B7013-3B34-4FFD-8402-BBA3E6D8086B}" destId="{FD549470-B5E8-4964-BE9E-ADDCBD8547C0}" srcOrd="8" destOrd="0" presId="urn:microsoft.com/office/officeart/2005/8/layout/chevron2"/>
    <dgm:cxn modelId="{DCC073B9-444B-42A7-AF82-65AD16617915}" type="presParOf" srcId="{FD549470-B5E8-4964-BE9E-ADDCBD8547C0}" destId="{DF61F6E5-9A9F-45FC-BD98-36DB52D7C933}" srcOrd="0" destOrd="0" presId="urn:microsoft.com/office/officeart/2005/8/layout/chevron2"/>
    <dgm:cxn modelId="{2EE38EBF-4BE5-492B-A0A7-471B6CEA97EA}" type="presParOf" srcId="{FD549470-B5E8-4964-BE9E-ADDCBD8547C0}" destId="{CC5057A1-94D4-4615-BB4D-BDE59959580F}" srcOrd="1" destOrd="0" presId="urn:microsoft.com/office/officeart/2005/8/layout/chevron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61F706-4960-44E7-8AE6-DF7219FD598D}" type="doc">
      <dgm:prSet loTypeId="urn:microsoft.com/office/officeart/2005/8/layout/vList2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de-DE"/>
        </a:p>
      </dgm:t>
    </dgm:pt>
    <dgm:pt modelId="{F4D173A8-62C6-4407-A7C6-50892DBD3CB8}">
      <dgm:prSet phldrT="[Text]"/>
      <dgm:spPr>
        <a:solidFill>
          <a:schemeClr val="accent1"/>
        </a:solidFill>
      </dgm:spPr>
      <dgm:t>
        <a:bodyPr>
          <a:sp3d extrusionH="57150">
            <a:bevelT w="38100" h="38100"/>
          </a:sp3d>
        </a:bodyPr>
        <a:lstStyle/>
        <a:p>
          <a:r>
            <a:rPr lang="en-US" b="1" u="none" noProof="0" smtClean="0"/>
            <a:t>Context</a:t>
          </a:r>
          <a:endParaRPr lang="en-US" b="1" u="none" noProof="0"/>
        </a:p>
      </dgm:t>
    </dgm:pt>
    <dgm:pt modelId="{8CEA0E6F-BB9B-4518-87C3-51DF466C08C8}" type="parTrans" cxnId="{17ABA4D0-38FF-4EC2-BEC4-F86B5F377322}">
      <dgm:prSet/>
      <dgm:spPr/>
      <dgm:t>
        <a:bodyPr/>
        <a:lstStyle/>
        <a:p>
          <a:endParaRPr lang="de-DE"/>
        </a:p>
      </dgm:t>
    </dgm:pt>
    <dgm:pt modelId="{BB9BF6DC-C8BA-4E9F-B978-6E0A5273A6E7}" type="sibTrans" cxnId="{17ABA4D0-38FF-4EC2-BEC4-F86B5F377322}">
      <dgm:prSet/>
      <dgm:spPr/>
      <dgm:t>
        <a:bodyPr/>
        <a:lstStyle/>
        <a:p>
          <a:endParaRPr lang="de-DE"/>
        </a:p>
      </dgm:t>
    </dgm:pt>
    <dgm:pt modelId="{17372965-7938-4F0D-8838-78443D88EF7C}">
      <dgm:prSet phldrT="[Text]"/>
      <dgm:spPr/>
      <dgm:t>
        <a:bodyPr>
          <a:sp3d extrusionH="57150">
            <a:bevelT w="38100" h="38100"/>
          </a:sp3d>
        </a:bodyPr>
        <a:lstStyle/>
        <a:p>
          <a:r>
            <a:rPr lang="en-US" b="1" u="none" noProof="0" smtClean="0"/>
            <a:t>Focus</a:t>
          </a:r>
          <a:endParaRPr lang="en-US" b="1" u="none" noProof="0" dirty="0"/>
        </a:p>
      </dgm:t>
    </dgm:pt>
    <dgm:pt modelId="{3CC1BBA0-ADCD-4C51-B66D-1EFC397598D4}" type="parTrans" cxnId="{A220E529-BF61-4E1F-8156-882DB7D79628}">
      <dgm:prSet/>
      <dgm:spPr/>
      <dgm:t>
        <a:bodyPr/>
        <a:lstStyle/>
        <a:p>
          <a:endParaRPr lang="de-DE"/>
        </a:p>
      </dgm:t>
    </dgm:pt>
    <dgm:pt modelId="{887FF562-66D8-46BD-A10D-F9657D47C9F5}" type="sibTrans" cxnId="{A220E529-BF61-4E1F-8156-882DB7D79628}">
      <dgm:prSet/>
      <dgm:spPr/>
      <dgm:t>
        <a:bodyPr/>
        <a:lstStyle/>
        <a:p>
          <a:endParaRPr lang="de-DE"/>
        </a:p>
      </dgm:t>
    </dgm:pt>
    <dgm:pt modelId="{DE8F8D44-CA24-47B4-92F0-18D32186094A}">
      <dgm:prSet phldrT="[Text]"/>
      <dgm:spPr/>
      <dgm:t>
        <a:bodyPr>
          <a:sp3d extrusionH="57150">
            <a:bevelT w="38100" h="38100"/>
          </a:sp3d>
        </a:bodyPr>
        <a:lstStyle/>
        <a:p>
          <a:r>
            <a:rPr lang="en-US" b="1" u="none" noProof="0" smtClean="0"/>
            <a:t>Compositing</a:t>
          </a:r>
          <a:endParaRPr lang="en-US" b="1" u="none" noProof="0" dirty="0"/>
        </a:p>
      </dgm:t>
    </dgm:pt>
    <dgm:pt modelId="{1DC801EB-1D74-42B7-BEC7-5074F7ED454D}" type="parTrans" cxnId="{FB094526-82E0-434F-8B56-91BCAA1D6F39}">
      <dgm:prSet/>
      <dgm:spPr/>
      <dgm:t>
        <a:bodyPr/>
        <a:lstStyle/>
        <a:p>
          <a:endParaRPr lang="de-DE"/>
        </a:p>
      </dgm:t>
    </dgm:pt>
    <dgm:pt modelId="{D96C1D86-7F81-45CC-BC4C-D5F85FEF0A58}" type="sibTrans" cxnId="{FB094526-82E0-434F-8B56-91BCAA1D6F39}">
      <dgm:prSet/>
      <dgm:spPr/>
      <dgm:t>
        <a:bodyPr/>
        <a:lstStyle/>
        <a:p>
          <a:endParaRPr lang="de-DE"/>
        </a:p>
      </dgm:t>
    </dgm:pt>
    <dgm:pt modelId="{E4D60D8A-A860-4101-A3D3-0033CFE43762}">
      <dgm:prSet phldrT="[Text]"/>
      <dgm:spPr/>
      <dgm:t>
        <a:bodyPr/>
        <a:lstStyle/>
        <a:p>
          <a:r>
            <a:rPr lang="en-US" u="none" noProof="0" dirty="0" smtClean="0">
              <a:solidFill>
                <a:schemeClr val="bg1"/>
              </a:solidFill>
            </a:rPr>
            <a:t>one or more semi-transparent context layers</a:t>
          </a:r>
          <a:endParaRPr lang="en-US" u="none" noProof="0" dirty="0">
            <a:solidFill>
              <a:schemeClr val="bg1"/>
            </a:solidFill>
          </a:endParaRPr>
        </a:p>
      </dgm:t>
    </dgm:pt>
    <dgm:pt modelId="{0DCE0ABD-42CF-4DCF-BA22-65AC0B4AB5F6}" type="parTrans" cxnId="{210D1B79-A907-4871-90AC-964B11B8753D}">
      <dgm:prSet/>
      <dgm:spPr/>
      <dgm:t>
        <a:bodyPr/>
        <a:lstStyle/>
        <a:p>
          <a:endParaRPr lang="de-DE"/>
        </a:p>
      </dgm:t>
    </dgm:pt>
    <dgm:pt modelId="{262FDFE0-C58D-4E85-926E-BD67DCDAD0F6}" type="sibTrans" cxnId="{210D1B79-A907-4871-90AC-964B11B8753D}">
      <dgm:prSet/>
      <dgm:spPr/>
      <dgm:t>
        <a:bodyPr/>
        <a:lstStyle/>
        <a:p>
          <a:endParaRPr lang="de-DE"/>
        </a:p>
      </dgm:t>
    </dgm:pt>
    <dgm:pt modelId="{784E46EA-B26A-4843-BF5B-AC4E2CC10665}">
      <dgm:prSet phldrT="[Text]"/>
      <dgm:spPr/>
      <dgm:t>
        <a:bodyPr/>
        <a:lstStyle/>
        <a:p>
          <a:r>
            <a:rPr lang="en-US" u="none" noProof="0" dirty="0" smtClean="0">
              <a:solidFill>
                <a:schemeClr val="bg1"/>
              </a:solidFill>
            </a:rPr>
            <a:t>one or more opaque focus layers</a:t>
          </a:r>
          <a:endParaRPr lang="en-US" u="none" noProof="0" dirty="0">
            <a:solidFill>
              <a:schemeClr val="bg1"/>
            </a:solidFill>
          </a:endParaRPr>
        </a:p>
      </dgm:t>
    </dgm:pt>
    <dgm:pt modelId="{93032796-BFA2-4BB6-A590-C31BF83E34CF}" type="parTrans" cxnId="{CFEFF022-07D6-46E0-94C3-A77FC3DAFE08}">
      <dgm:prSet/>
      <dgm:spPr/>
      <dgm:t>
        <a:bodyPr/>
        <a:lstStyle/>
        <a:p>
          <a:endParaRPr lang="de-DE"/>
        </a:p>
      </dgm:t>
    </dgm:pt>
    <dgm:pt modelId="{BDBBE4AA-55C8-4373-B9CD-1A584697BF7D}" type="sibTrans" cxnId="{CFEFF022-07D6-46E0-94C3-A77FC3DAFE08}">
      <dgm:prSet/>
      <dgm:spPr/>
      <dgm:t>
        <a:bodyPr/>
        <a:lstStyle/>
        <a:p>
          <a:endParaRPr lang="de-DE"/>
        </a:p>
      </dgm:t>
    </dgm:pt>
    <dgm:pt modelId="{9BB7D72F-E8A7-404E-8D22-4B68FD17A122}">
      <dgm:prSet phldrT="[Text]"/>
      <dgm:spPr/>
      <dgm:t>
        <a:bodyPr/>
        <a:lstStyle/>
        <a:p>
          <a:r>
            <a:rPr lang="en-US" b="0" u="none" noProof="0" dirty="0" smtClean="0">
              <a:solidFill>
                <a:schemeClr val="bg1"/>
              </a:solidFill>
            </a:rPr>
            <a:t>emphasize </a:t>
          </a:r>
          <a:r>
            <a:rPr lang="en-US" u="none" noProof="0" dirty="0" smtClean="0">
              <a:solidFill>
                <a:schemeClr val="bg1"/>
              </a:solidFill>
            </a:rPr>
            <a:t>important features in the context to embed the focus</a:t>
          </a:r>
          <a:endParaRPr lang="en-US" u="none" noProof="0" dirty="0">
            <a:solidFill>
              <a:schemeClr val="bg1"/>
            </a:solidFill>
          </a:endParaRPr>
        </a:p>
      </dgm:t>
    </dgm:pt>
    <dgm:pt modelId="{0F1E5D9A-2ADB-4684-80C4-CBA8CA49F365}" type="parTrans" cxnId="{64BF40B4-027D-4459-B199-69D42AF0710A}">
      <dgm:prSet/>
      <dgm:spPr/>
      <dgm:t>
        <a:bodyPr/>
        <a:lstStyle/>
        <a:p>
          <a:endParaRPr lang="de-DE"/>
        </a:p>
      </dgm:t>
    </dgm:pt>
    <dgm:pt modelId="{C83B3EED-98D6-41F0-9772-730D6CE2EAB5}" type="sibTrans" cxnId="{64BF40B4-027D-4459-B199-69D42AF0710A}">
      <dgm:prSet/>
      <dgm:spPr/>
      <dgm:t>
        <a:bodyPr/>
        <a:lstStyle/>
        <a:p>
          <a:endParaRPr lang="de-DE"/>
        </a:p>
      </dgm:t>
    </dgm:pt>
    <dgm:pt modelId="{64D9E9F5-AFC2-4ED4-8161-D4959A1228C5}">
      <dgm:prSet phldrT="[Text]"/>
      <dgm:spPr/>
      <dgm:t>
        <a:bodyPr/>
        <a:lstStyle/>
        <a:p>
          <a:r>
            <a:rPr lang="en-US" u="none" noProof="0" dirty="0" smtClean="0">
              <a:solidFill>
                <a:schemeClr val="bg1"/>
              </a:solidFill>
            </a:rPr>
            <a:t>hide unimportant context regions</a:t>
          </a:r>
          <a:endParaRPr lang="en-US" u="none" noProof="0" dirty="0">
            <a:solidFill>
              <a:schemeClr val="bg1"/>
            </a:solidFill>
          </a:endParaRPr>
        </a:p>
      </dgm:t>
    </dgm:pt>
    <dgm:pt modelId="{B7DDED9E-D21F-4927-A515-4D2BAD8A0DB4}" type="parTrans" cxnId="{2FA3CD8A-A04D-4802-A2D2-8CC281640F7A}">
      <dgm:prSet/>
      <dgm:spPr/>
      <dgm:t>
        <a:bodyPr/>
        <a:lstStyle/>
        <a:p>
          <a:endParaRPr lang="de-DE"/>
        </a:p>
      </dgm:t>
    </dgm:pt>
    <dgm:pt modelId="{8C414E2B-0996-46A9-8B7A-67E88E1CC76A}" type="sibTrans" cxnId="{2FA3CD8A-A04D-4802-A2D2-8CC281640F7A}">
      <dgm:prSet/>
      <dgm:spPr/>
      <dgm:t>
        <a:bodyPr/>
        <a:lstStyle/>
        <a:p>
          <a:endParaRPr lang="de-DE"/>
        </a:p>
      </dgm:t>
    </dgm:pt>
    <dgm:pt modelId="{9765555E-F882-4198-994D-BCCEDB2F7B22}" type="pres">
      <dgm:prSet presAssocID="{3B61F706-4960-44E7-8AE6-DF7219FD598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EB0FD4EB-676D-42E9-9B6C-79D7F6B9D2EC}" type="pres">
      <dgm:prSet presAssocID="{F4D173A8-62C6-4407-A7C6-50892DBD3CB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3F7BE36-0DD2-4833-B803-3448D7284649}" type="pres">
      <dgm:prSet presAssocID="{F4D173A8-62C6-4407-A7C6-50892DBD3CB8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FD62A97-EC53-48D6-82D2-33378668DF9B}" type="pres">
      <dgm:prSet presAssocID="{17372965-7938-4F0D-8838-78443D88EF7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54C7368-7AAD-4C01-AC6C-7F4A451CED6C}" type="pres">
      <dgm:prSet presAssocID="{17372965-7938-4F0D-8838-78443D88EF7C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CB31F4D-52F6-4652-B3FE-7E651B44B34B}" type="pres">
      <dgm:prSet presAssocID="{DE8F8D44-CA24-47B4-92F0-18D32186094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2D20254-0F3F-4434-95D0-440EE87082B2}" type="pres">
      <dgm:prSet presAssocID="{DE8F8D44-CA24-47B4-92F0-18D32186094A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A2404C88-77CE-4BE4-8994-40E18CEEEFC5}" type="presOf" srcId="{DE8F8D44-CA24-47B4-92F0-18D32186094A}" destId="{4CB31F4D-52F6-4652-B3FE-7E651B44B34B}" srcOrd="0" destOrd="0" presId="urn:microsoft.com/office/officeart/2005/8/layout/vList2"/>
    <dgm:cxn modelId="{9F8041CD-CC6E-4942-8E43-BF49F606854D}" type="presOf" srcId="{9BB7D72F-E8A7-404E-8D22-4B68FD17A122}" destId="{92D20254-0F3F-4434-95D0-440EE87082B2}" srcOrd="0" destOrd="0" presId="urn:microsoft.com/office/officeart/2005/8/layout/vList2"/>
    <dgm:cxn modelId="{64BF40B4-027D-4459-B199-69D42AF0710A}" srcId="{DE8F8D44-CA24-47B4-92F0-18D32186094A}" destId="{9BB7D72F-E8A7-404E-8D22-4B68FD17A122}" srcOrd="0" destOrd="0" parTransId="{0F1E5D9A-2ADB-4684-80C4-CBA8CA49F365}" sibTransId="{C83B3EED-98D6-41F0-9772-730D6CE2EAB5}"/>
    <dgm:cxn modelId="{CFEFF022-07D6-46E0-94C3-A77FC3DAFE08}" srcId="{17372965-7938-4F0D-8838-78443D88EF7C}" destId="{784E46EA-B26A-4843-BF5B-AC4E2CC10665}" srcOrd="0" destOrd="0" parTransId="{93032796-BFA2-4BB6-A590-C31BF83E34CF}" sibTransId="{BDBBE4AA-55C8-4373-B9CD-1A584697BF7D}"/>
    <dgm:cxn modelId="{54642162-D835-4FD2-92F8-32115B13ECCF}" type="presOf" srcId="{F4D173A8-62C6-4407-A7C6-50892DBD3CB8}" destId="{EB0FD4EB-676D-42E9-9B6C-79D7F6B9D2EC}" srcOrd="0" destOrd="0" presId="urn:microsoft.com/office/officeart/2005/8/layout/vList2"/>
    <dgm:cxn modelId="{A220E529-BF61-4E1F-8156-882DB7D79628}" srcId="{3B61F706-4960-44E7-8AE6-DF7219FD598D}" destId="{17372965-7938-4F0D-8838-78443D88EF7C}" srcOrd="1" destOrd="0" parTransId="{3CC1BBA0-ADCD-4C51-B66D-1EFC397598D4}" sibTransId="{887FF562-66D8-46BD-A10D-F9657D47C9F5}"/>
    <dgm:cxn modelId="{17ABA4D0-38FF-4EC2-BEC4-F86B5F377322}" srcId="{3B61F706-4960-44E7-8AE6-DF7219FD598D}" destId="{F4D173A8-62C6-4407-A7C6-50892DBD3CB8}" srcOrd="0" destOrd="0" parTransId="{8CEA0E6F-BB9B-4518-87C3-51DF466C08C8}" sibTransId="{BB9BF6DC-C8BA-4E9F-B978-6E0A5273A6E7}"/>
    <dgm:cxn modelId="{80CBDBBB-4F1A-4E11-8362-B337CE31439F}" type="presOf" srcId="{17372965-7938-4F0D-8838-78443D88EF7C}" destId="{BFD62A97-EC53-48D6-82D2-33378668DF9B}" srcOrd="0" destOrd="0" presId="urn:microsoft.com/office/officeart/2005/8/layout/vList2"/>
    <dgm:cxn modelId="{210D1B79-A907-4871-90AC-964B11B8753D}" srcId="{F4D173A8-62C6-4407-A7C6-50892DBD3CB8}" destId="{E4D60D8A-A860-4101-A3D3-0033CFE43762}" srcOrd="0" destOrd="0" parTransId="{0DCE0ABD-42CF-4DCF-BA22-65AC0B4AB5F6}" sibTransId="{262FDFE0-C58D-4E85-926E-BD67DCDAD0F6}"/>
    <dgm:cxn modelId="{2CDDA196-1A10-4BFB-99F5-65B5A2CDD702}" type="presOf" srcId="{E4D60D8A-A860-4101-A3D3-0033CFE43762}" destId="{E3F7BE36-0DD2-4833-B803-3448D7284649}" srcOrd="0" destOrd="0" presId="urn:microsoft.com/office/officeart/2005/8/layout/vList2"/>
    <dgm:cxn modelId="{A5B959CE-F6E7-4C8D-A052-A0FB840A6993}" type="presOf" srcId="{64D9E9F5-AFC2-4ED4-8161-D4959A1228C5}" destId="{92D20254-0F3F-4434-95D0-440EE87082B2}" srcOrd="0" destOrd="1" presId="urn:microsoft.com/office/officeart/2005/8/layout/vList2"/>
    <dgm:cxn modelId="{2FA3CD8A-A04D-4802-A2D2-8CC281640F7A}" srcId="{DE8F8D44-CA24-47B4-92F0-18D32186094A}" destId="{64D9E9F5-AFC2-4ED4-8161-D4959A1228C5}" srcOrd="1" destOrd="0" parTransId="{B7DDED9E-D21F-4927-A515-4D2BAD8A0DB4}" sibTransId="{8C414E2B-0996-46A9-8B7A-67E88E1CC76A}"/>
    <dgm:cxn modelId="{FB094526-82E0-434F-8B56-91BCAA1D6F39}" srcId="{3B61F706-4960-44E7-8AE6-DF7219FD598D}" destId="{DE8F8D44-CA24-47B4-92F0-18D32186094A}" srcOrd="2" destOrd="0" parTransId="{1DC801EB-1D74-42B7-BEC7-5074F7ED454D}" sibTransId="{D96C1D86-7F81-45CC-BC4C-D5F85FEF0A58}"/>
    <dgm:cxn modelId="{7903CCE6-3733-43C4-BD03-0213C343825F}" type="presOf" srcId="{784E46EA-B26A-4843-BF5B-AC4E2CC10665}" destId="{B54C7368-7AAD-4C01-AC6C-7F4A451CED6C}" srcOrd="0" destOrd="0" presId="urn:microsoft.com/office/officeart/2005/8/layout/vList2"/>
    <dgm:cxn modelId="{C04BB25B-C72A-4DDE-98E3-C16B693B65AB}" type="presOf" srcId="{3B61F706-4960-44E7-8AE6-DF7219FD598D}" destId="{9765555E-F882-4198-994D-BCCEDB2F7B22}" srcOrd="0" destOrd="0" presId="urn:microsoft.com/office/officeart/2005/8/layout/vList2"/>
    <dgm:cxn modelId="{16840A70-5359-4354-B921-8E023C1E99CD}" type="presParOf" srcId="{9765555E-F882-4198-994D-BCCEDB2F7B22}" destId="{EB0FD4EB-676D-42E9-9B6C-79D7F6B9D2EC}" srcOrd="0" destOrd="0" presId="urn:microsoft.com/office/officeart/2005/8/layout/vList2"/>
    <dgm:cxn modelId="{B1DB6B83-6E89-41CF-BE59-960F61695927}" type="presParOf" srcId="{9765555E-F882-4198-994D-BCCEDB2F7B22}" destId="{E3F7BE36-0DD2-4833-B803-3448D7284649}" srcOrd="1" destOrd="0" presId="urn:microsoft.com/office/officeart/2005/8/layout/vList2"/>
    <dgm:cxn modelId="{66F93160-FC55-4C3D-B11E-15F2A1254303}" type="presParOf" srcId="{9765555E-F882-4198-994D-BCCEDB2F7B22}" destId="{BFD62A97-EC53-48D6-82D2-33378668DF9B}" srcOrd="2" destOrd="0" presId="urn:microsoft.com/office/officeart/2005/8/layout/vList2"/>
    <dgm:cxn modelId="{DB8CD74B-936B-443D-BFF9-47013EAFBCAE}" type="presParOf" srcId="{9765555E-F882-4198-994D-BCCEDB2F7B22}" destId="{B54C7368-7AAD-4C01-AC6C-7F4A451CED6C}" srcOrd="3" destOrd="0" presId="urn:microsoft.com/office/officeart/2005/8/layout/vList2"/>
    <dgm:cxn modelId="{DAD1D27A-C101-4F18-8F19-1CEF5974ABBE}" type="presParOf" srcId="{9765555E-F882-4198-994D-BCCEDB2F7B22}" destId="{4CB31F4D-52F6-4652-B3FE-7E651B44B34B}" srcOrd="4" destOrd="0" presId="urn:microsoft.com/office/officeart/2005/8/layout/vList2"/>
    <dgm:cxn modelId="{576FC1DC-C970-488A-8AFD-543934BAC6B1}" type="presParOf" srcId="{9765555E-F882-4198-994D-BCCEDB2F7B22}" destId="{92D20254-0F3F-4434-95D0-440EE87082B2}" srcOrd="5" destOrd="0" presId="urn:microsoft.com/office/officeart/2005/8/layout/vList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978478-D29B-4C0C-9742-08115DEB746D}" type="doc">
      <dgm:prSet loTypeId="urn:microsoft.com/office/officeart/2005/8/layout/gear1" loCatId="cycle" qsTypeId="urn:microsoft.com/office/officeart/2005/8/quickstyle/simple5" qsCatId="simple" csTypeId="urn:microsoft.com/office/officeart/2005/8/colors/colorful3" csCatId="colorful" phldr="1"/>
      <dgm:spPr>
        <a:scene3d>
          <a:camera prst="perspectiveAbove"/>
          <a:lightRig rig="threePt" dir="t"/>
        </a:scene3d>
      </dgm:spPr>
      <dgm:t>
        <a:bodyPr/>
        <a:lstStyle/>
        <a:p>
          <a:endParaRPr lang="de-DE"/>
        </a:p>
      </dgm:t>
    </dgm:pt>
    <dgm:pt modelId="{953A2BF2-BFD5-430D-97A1-00C31A0B38F0}">
      <dgm:prSet phldrT="[Text]" custT="1"/>
      <dgm:spPr>
        <a:scene3d>
          <a:camera prst="perspectiveAbove"/>
          <a:lightRig rig="threePt" dir="t"/>
        </a:scene3d>
      </dgm:spPr>
      <dgm:t>
        <a:bodyPr/>
        <a:lstStyle/>
        <a:p>
          <a:r>
            <a:rPr lang="de-DE" sz="2000" dirty="0" err="1" smtClean="0"/>
            <a:t>Compositing</a:t>
          </a:r>
          <a:endParaRPr lang="de-DE" sz="2000" dirty="0"/>
        </a:p>
      </dgm:t>
    </dgm:pt>
    <dgm:pt modelId="{145697F3-5815-4FCD-9B7D-A6D1D6473C0C}" type="parTrans" cxnId="{2483BB7E-3DBE-4F18-96B0-94150E36B824}">
      <dgm:prSet/>
      <dgm:spPr/>
      <dgm:t>
        <a:bodyPr/>
        <a:lstStyle/>
        <a:p>
          <a:endParaRPr lang="de-DE"/>
        </a:p>
      </dgm:t>
    </dgm:pt>
    <dgm:pt modelId="{74E9A64D-7504-40E4-927B-347B39D4936F}" type="sibTrans" cxnId="{2483BB7E-3DBE-4F18-96B0-94150E36B824}">
      <dgm:prSet/>
      <dgm:spPr>
        <a:scene3d>
          <a:camera prst="perspectiveAbove"/>
          <a:lightRig rig="threePt" dir="t"/>
        </a:scene3d>
      </dgm:spPr>
      <dgm:t>
        <a:bodyPr/>
        <a:lstStyle/>
        <a:p>
          <a:endParaRPr lang="de-DE"/>
        </a:p>
      </dgm:t>
    </dgm:pt>
    <dgm:pt modelId="{36F5C894-C973-457D-A013-870C26D58C50}">
      <dgm:prSet phldrT="[Text]" custT="1"/>
      <dgm:spPr>
        <a:scene3d>
          <a:camera prst="perspectiveAbove"/>
          <a:lightRig rig="threePt" dir="t"/>
        </a:scene3d>
      </dgm:spPr>
      <dgm:t>
        <a:bodyPr/>
        <a:lstStyle/>
        <a:p>
          <a:r>
            <a:rPr lang="de-DE" sz="1600" b="1" dirty="0" smtClean="0">
              <a:solidFill>
                <a:schemeClr val="tx1"/>
              </a:solidFill>
            </a:rPr>
            <a:t>Features</a:t>
          </a:r>
          <a:endParaRPr lang="de-DE" sz="1600" b="1" dirty="0">
            <a:solidFill>
              <a:schemeClr val="tx1"/>
            </a:solidFill>
          </a:endParaRPr>
        </a:p>
      </dgm:t>
    </dgm:pt>
    <dgm:pt modelId="{74575637-97AE-4F68-AF2A-68B69CCB4144}" type="parTrans" cxnId="{1D8F1552-0447-4692-810D-20BE47E0A69C}">
      <dgm:prSet/>
      <dgm:spPr/>
      <dgm:t>
        <a:bodyPr/>
        <a:lstStyle/>
        <a:p>
          <a:endParaRPr lang="de-DE"/>
        </a:p>
      </dgm:t>
    </dgm:pt>
    <dgm:pt modelId="{E293B3F3-70DB-4CBF-B6D6-381C933F1C63}" type="sibTrans" cxnId="{1D8F1552-0447-4692-810D-20BE47E0A69C}">
      <dgm:prSet/>
      <dgm:spPr>
        <a:scene3d>
          <a:camera prst="perspectiveAbove"/>
          <a:lightRig rig="threePt" dir="t"/>
        </a:scene3d>
      </dgm:spPr>
      <dgm:t>
        <a:bodyPr/>
        <a:lstStyle/>
        <a:p>
          <a:endParaRPr lang="de-DE"/>
        </a:p>
      </dgm:t>
    </dgm:pt>
    <dgm:pt modelId="{4EEECBDD-D16C-4883-8899-A4FA225FB3FE}">
      <dgm:prSet phldrT="[Text]" custT="1"/>
      <dgm:spPr>
        <a:scene3d>
          <a:camera prst="perspectiveAbove"/>
          <a:lightRig rig="threePt" dir="t"/>
        </a:scene3d>
      </dgm:spPr>
      <dgm:t>
        <a:bodyPr/>
        <a:lstStyle/>
        <a:p>
          <a:r>
            <a:rPr lang="de-DE" sz="2000" dirty="0" err="1" smtClean="0">
              <a:solidFill>
                <a:schemeClr val="tx1"/>
              </a:solidFill>
            </a:rPr>
            <a:t>Layers</a:t>
          </a:r>
          <a:endParaRPr lang="de-DE" sz="2000" dirty="0">
            <a:solidFill>
              <a:schemeClr val="tx1"/>
            </a:solidFill>
          </a:endParaRPr>
        </a:p>
      </dgm:t>
    </dgm:pt>
    <dgm:pt modelId="{87FE838C-3188-46AC-A490-36B49362EC43}" type="parTrans" cxnId="{F447DAD5-527E-4B89-91E8-954AB2C5B09E}">
      <dgm:prSet/>
      <dgm:spPr/>
      <dgm:t>
        <a:bodyPr/>
        <a:lstStyle/>
        <a:p>
          <a:endParaRPr lang="de-DE"/>
        </a:p>
      </dgm:t>
    </dgm:pt>
    <dgm:pt modelId="{A5CE1211-6669-42C4-8271-21BA36EDAEB0}" type="sibTrans" cxnId="{F447DAD5-527E-4B89-91E8-954AB2C5B09E}">
      <dgm:prSet/>
      <dgm:spPr/>
      <dgm:t>
        <a:bodyPr/>
        <a:lstStyle/>
        <a:p>
          <a:endParaRPr lang="de-DE"/>
        </a:p>
      </dgm:t>
    </dgm:pt>
    <dgm:pt modelId="{C4D9A7BF-2A32-4D30-B127-B13ADA43C95D}" type="pres">
      <dgm:prSet presAssocID="{22978478-D29B-4C0C-9742-08115DEB746D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3BBB990-CFB6-4140-A30A-FB3CAFA3A515}" type="pres">
      <dgm:prSet presAssocID="{953A2BF2-BFD5-430D-97A1-00C31A0B38F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E572DFB-2923-4EC5-8929-727D7D15CDC5}" type="pres">
      <dgm:prSet presAssocID="{953A2BF2-BFD5-430D-97A1-00C31A0B38F0}" presName="gear1srcNode" presStyleLbl="node1" presStyleIdx="0" presStyleCnt="3"/>
      <dgm:spPr/>
      <dgm:t>
        <a:bodyPr/>
        <a:lstStyle/>
        <a:p>
          <a:endParaRPr lang="de-DE"/>
        </a:p>
      </dgm:t>
    </dgm:pt>
    <dgm:pt modelId="{F3CE2970-45C5-4F50-9291-B4AB2322B4CF}" type="pres">
      <dgm:prSet presAssocID="{953A2BF2-BFD5-430D-97A1-00C31A0B38F0}" presName="gear1dstNode" presStyleLbl="node1" presStyleIdx="0" presStyleCnt="3"/>
      <dgm:spPr/>
      <dgm:t>
        <a:bodyPr/>
        <a:lstStyle/>
        <a:p>
          <a:endParaRPr lang="de-DE"/>
        </a:p>
      </dgm:t>
    </dgm:pt>
    <dgm:pt modelId="{D48C0DA5-2777-4D6E-BA52-22EF9DF73F50}" type="pres">
      <dgm:prSet presAssocID="{36F5C894-C973-457D-A013-870C26D58C50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8FFFF4D-1AF2-448F-B234-1DCDDCFB61AA}" type="pres">
      <dgm:prSet presAssocID="{36F5C894-C973-457D-A013-870C26D58C50}" presName="gear2srcNode" presStyleLbl="node1" presStyleIdx="1" presStyleCnt="3"/>
      <dgm:spPr/>
      <dgm:t>
        <a:bodyPr/>
        <a:lstStyle/>
        <a:p>
          <a:endParaRPr lang="de-DE"/>
        </a:p>
      </dgm:t>
    </dgm:pt>
    <dgm:pt modelId="{C7C13E73-6A1E-4562-8591-C6D86F1B40A2}" type="pres">
      <dgm:prSet presAssocID="{36F5C894-C973-457D-A013-870C26D58C50}" presName="gear2dstNode" presStyleLbl="node1" presStyleIdx="1" presStyleCnt="3"/>
      <dgm:spPr/>
      <dgm:t>
        <a:bodyPr/>
        <a:lstStyle/>
        <a:p>
          <a:endParaRPr lang="de-DE"/>
        </a:p>
      </dgm:t>
    </dgm:pt>
    <dgm:pt modelId="{503B3FEC-BD16-4AE9-B5A7-ACF41615BBE3}" type="pres">
      <dgm:prSet presAssocID="{4EEECBDD-D16C-4883-8899-A4FA225FB3FE}" presName="gear3" presStyleLbl="node1" presStyleIdx="2" presStyleCnt="3"/>
      <dgm:spPr/>
      <dgm:t>
        <a:bodyPr/>
        <a:lstStyle/>
        <a:p>
          <a:endParaRPr lang="de-DE"/>
        </a:p>
      </dgm:t>
    </dgm:pt>
    <dgm:pt modelId="{46509C00-7381-431B-B70B-9B8A577B1EAB}" type="pres">
      <dgm:prSet presAssocID="{4EEECBDD-D16C-4883-8899-A4FA225FB3FE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1B47E60-6477-4985-9124-DFBE130B6308}" type="pres">
      <dgm:prSet presAssocID="{4EEECBDD-D16C-4883-8899-A4FA225FB3FE}" presName="gear3srcNode" presStyleLbl="node1" presStyleIdx="2" presStyleCnt="3"/>
      <dgm:spPr/>
      <dgm:t>
        <a:bodyPr/>
        <a:lstStyle/>
        <a:p>
          <a:endParaRPr lang="de-DE"/>
        </a:p>
      </dgm:t>
    </dgm:pt>
    <dgm:pt modelId="{1F706475-C4C9-442F-8C13-D2E21BBD3D6D}" type="pres">
      <dgm:prSet presAssocID="{4EEECBDD-D16C-4883-8899-A4FA225FB3FE}" presName="gear3dstNode" presStyleLbl="node1" presStyleIdx="2" presStyleCnt="3"/>
      <dgm:spPr/>
      <dgm:t>
        <a:bodyPr/>
        <a:lstStyle/>
        <a:p>
          <a:endParaRPr lang="de-DE"/>
        </a:p>
      </dgm:t>
    </dgm:pt>
    <dgm:pt modelId="{CA7C906C-276A-4178-8947-E0157882B569}" type="pres">
      <dgm:prSet presAssocID="{74E9A64D-7504-40E4-927B-347B39D4936F}" presName="connector1" presStyleLbl="sibTrans2D1" presStyleIdx="0" presStyleCnt="3"/>
      <dgm:spPr/>
      <dgm:t>
        <a:bodyPr/>
        <a:lstStyle/>
        <a:p>
          <a:endParaRPr lang="de-DE"/>
        </a:p>
      </dgm:t>
    </dgm:pt>
    <dgm:pt modelId="{6E560A75-5BAE-486F-9104-25313922DE71}" type="pres">
      <dgm:prSet presAssocID="{E293B3F3-70DB-4CBF-B6D6-381C933F1C63}" presName="connector2" presStyleLbl="sibTrans2D1" presStyleIdx="1" presStyleCnt="3"/>
      <dgm:spPr/>
      <dgm:t>
        <a:bodyPr/>
        <a:lstStyle/>
        <a:p>
          <a:endParaRPr lang="de-DE"/>
        </a:p>
      </dgm:t>
    </dgm:pt>
    <dgm:pt modelId="{8B28E380-D20E-46C0-B8BE-18D1D1D88476}" type="pres">
      <dgm:prSet presAssocID="{A5CE1211-6669-42C4-8271-21BA36EDAEB0}" presName="connector3" presStyleLbl="sibTrans2D1" presStyleIdx="2" presStyleCnt="3"/>
      <dgm:spPr/>
      <dgm:t>
        <a:bodyPr/>
        <a:lstStyle/>
        <a:p>
          <a:endParaRPr lang="de-DE"/>
        </a:p>
      </dgm:t>
    </dgm:pt>
  </dgm:ptLst>
  <dgm:cxnLst>
    <dgm:cxn modelId="{9C0B1A2A-F9E7-4E43-96A0-F59B129AA96E}" type="presOf" srcId="{4EEECBDD-D16C-4883-8899-A4FA225FB3FE}" destId="{46509C00-7381-431B-B70B-9B8A577B1EAB}" srcOrd="1" destOrd="0" presId="urn:microsoft.com/office/officeart/2005/8/layout/gear1"/>
    <dgm:cxn modelId="{205D53B9-B58F-49D2-876E-8FD080593ACF}" type="presOf" srcId="{74E9A64D-7504-40E4-927B-347B39D4936F}" destId="{CA7C906C-276A-4178-8947-E0157882B569}" srcOrd="0" destOrd="0" presId="urn:microsoft.com/office/officeart/2005/8/layout/gear1"/>
    <dgm:cxn modelId="{8B3218A8-6609-4D93-A307-D7208523BE35}" type="presOf" srcId="{36F5C894-C973-457D-A013-870C26D58C50}" destId="{F8FFFF4D-1AF2-448F-B234-1DCDDCFB61AA}" srcOrd="1" destOrd="0" presId="urn:microsoft.com/office/officeart/2005/8/layout/gear1"/>
    <dgm:cxn modelId="{3BD77583-5DA5-4E28-8452-32AE9FC87377}" type="presOf" srcId="{953A2BF2-BFD5-430D-97A1-00C31A0B38F0}" destId="{F3CE2970-45C5-4F50-9291-B4AB2322B4CF}" srcOrd="2" destOrd="0" presId="urn:microsoft.com/office/officeart/2005/8/layout/gear1"/>
    <dgm:cxn modelId="{A0A30365-D569-46C4-B15C-470B5531988A}" type="presOf" srcId="{E293B3F3-70DB-4CBF-B6D6-381C933F1C63}" destId="{6E560A75-5BAE-486F-9104-25313922DE71}" srcOrd="0" destOrd="0" presId="urn:microsoft.com/office/officeart/2005/8/layout/gear1"/>
    <dgm:cxn modelId="{91DB754F-3C0F-4EE3-BA7D-E8FA548A4148}" type="presOf" srcId="{4EEECBDD-D16C-4883-8899-A4FA225FB3FE}" destId="{1F706475-C4C9-442F-8C13-D2E21BBD3D6D}" srcOrd="3" destOrd="0" presId="urn:microsoft.com/office/officeart/2005/8/layout/gear1"/>
    <dgm:cxn modelId="{1D8F1552-0447-4692-810D-20BE47E0A69C}" srcId="{22978478-D29B-4C0C-9742-08115DEB746D}" destId="{36F5C894-C973-457D-A013-870C26D58C50}" srcOrd="1" destOrd="0" parTransId="{74575637-97AE-4F68-AF2A-68B69CCB4144}" sibTransId="{E293B3F3-70DB-4CBF-B6D6-381C933F1C63}"/>
    <dgm:cxn modelId="{2483BB7E-3DBE-4F18-96B0-94150E36B824}" srcId="{22978478-D29B-4C0C-9742-08115DEB746D}" destId="{953A2BF2-BFD5-430D-97A1-00C31A0B38F0}" srcOrd="0" destOrd="0" parTransId="{145697F3-5815-4FCD-9B7D-A6D1D6473C0C}" sibTransId="{74E9A64D-7504-40E4-927B-347B39D4936F}"/>
    <dgm:cxn modelId="{A01CBAAA-D747-4976-87E7-ADE3D31AA46D}" type="presOf" srcId="{953A2BF2-BFD5-430D-97A1-00C31A0B38F0}" destId="{1E572DFB-2923-4EC5-8929-727D7D15CDC5}" srcOrd="1" destOrd="0" presId="urn:microsoft.com/office/officeart/2005/8/layout/gear1"/>
    <dgm:cxn modelId="{0EF6753C-CEFE-4A48-94A7-CFC2C3362D67}" type="presOf" srcId="{22978478-D29B-4C0C-9742-08115DEB746D}" destId="{C4D9A7BF-2A32-4D30-B127-B13ADA43C95D}" srcOrd="0" destOrd="0" presId="urn:microsoft.com/office/officeart/2005/8/layout/gear1"/>
    <dgm:cxn modelId="{C3D8F7DB-BB5C-437E-9612-833F2BBB971B}" type="presOf" srcId="{4EEECBDD-D16C-4883-8899-A4FA225FB3FE}" destId="{01B47E60-6477-4985-9124-DFBE130B6308}" srcOrd="2" destOrd="0" presId="urn:microsoft.com/office/officeart/2005/8/layout/gear1"/>
    <dgm:cxn modelId="{4C8DF772-0DE8-4194-8EBE-691824E16CF8}" type="presOf" srcId="{36F5C894-C973-457D-A013-870C26D58C50}" destId="{D48C0DA5-2777-4D6E-BA52-22EF9DF73F50}" srcOrd="0" destOrd="0" presId="urn:microsoft.com/office/officeart/2005/8/layout/gear1"/>
    <dgm:cxn modelId="{66350D8A-E925-498B-BD8A-BEB40E61CFD4}" type="presOf" srcId="{4EEECBDD-D16C-4883-8899-A4FA225FB3FE}" destId="{503B3FEC-BD16-4AE9-B5A7-ACF41615BBE3}" srcOrd="0" destOrd="0" presId="urn:microsoft.com/office/officeart/2005/8/layout/gear1"/>
    <dgm:cxn modelId="{8343BF40-F657-4568-9597-AE578E02DB46}" type="presOf" srcId="{953A2BF2-BFD5-430D-97A1-00C31A0B38F0}" destId="{93BBB990-CFB6-4140-A30A-FB3CAFA3A515}" srcOrd="0" destOrd="0" presId="urn:microsoft.com/office/officeart/2005/8/layout/gear1"/>
    <dgm:cxn modelId="{8A05EB61-4182-4521-9758-944ADEAD2D1D}" type="presOf" srcId="{A5CE1211-6669-42C4-8271-21BA36EDAEB0}" destId="{8B28E380-D20E-46C0-B8BE-18D1D1D88476}" srcOrd="0" destOrd="0" presId="urn:microsoft.com/office/officeart/2005/8/layout/gear1"/>
    <dgm:cxn modelId="{F447DAD5-527E-4B89-91E8-954AB2C5B09E}" srcId="{22978478-D29B-4C0C-9742-08115DEB746D}" destId="{4EEECBDD-D16C-4883-8899-A4FA225FB3FE}" srcOrd="2" destOrd="0" parTransId="{87FE838C-3188-46AC-A490-36B49362EC43}" sibTransId="{A5CE1211-6669-42C4-8271-21BA36EDAEB0}"/>
    <dgm:cxn modelId="{6715150A-A2E6-476D-BDE1-DE82F8BA6639}" type="presOf" srcId="{36F5C894-C973-457D-A013-870C26D58C50}" destId="{C7C13E73-6A1E-4562-8591-C6D86F1B40A2}" srcOrd="2" destOrd="0" presId="urn:microsoft.com/office/officeart/2005/8/layout/gear1"/>
    <dgm:cxn modelId="{6071A75B-C29E-4986-B233-D1E2A5910E2A}" type="presParOf" srcId="{C4D9A7BF-2A32-4D30-B127-B13ADA43C95D}" destId="{93BBB990-CFB6-4140-A30A-FB3CAFA3A515}" srcOrd="0" destOrd="0" presId="urn:microsoft.com/office/officeart/2005/8/layout/gear1"/>
    <dgm:cxn modelId="{E13D630A-6D38-4FDE-875A-B5E45103F79D}" type="presParOf" srcId="{C4D9A7BF-2A32-4D30-B127-B13ADA43C95D}" destId="{1E572DFB-2923-4EC5-8929-727D7D15CDC5}" srcOrd="1" destOrd="0" presId="urn:microsoft.com/office/officeart/2005/8/layout/gear1"/>
    <dgm:cxn modelId="{BEDB0DE9-2E9A-4C13-A5E0-873FF100B6C5}" type="presParOf" srcId="{C4D9A7BF-2A32-4D30-B127-B13ADA43C95D}" destId="{F3CE2970-45C5-4F50-9291-B4AB2322B4CF}" srcOrd="2" destOrd="0" presId="urn:microsoft.com/office/officeart/2005/8/layout/gear1"/>
    <dgm:cxn modelId="{23779544-E561-49C1-BF24-14C965FCD8E4}" type="presParOf" srcId="{C4D9A7BF-2A32-4D30-B127-B13ADA43C95D}" destId="{D48C0DA5-2777-4D6E-BA52-22EF9DF73F50}" srcOrd="3" destOrd="0" presId="urn:microsoft.com/office/officeart/2005/8/layout/gear1"/>
    <dgm:cxn modelId="{8EB9AEA6-D6B5-4DD4-82AA-332E64342DF7}" type="presParOf" srcId="{C4D9A7BF-2A32-4D30-B127-B13ADA43C95D}" destId="{F8FFFF4D-1AF2-448F-B234-1DCDDCFB61AA}" srcOrd="4" destOrd="0" presId="urn:microsoft.com/office/officeart/2005/8/layout/gear1"/>
    <dgm:cxn modelId="{3FEB9FD8-7AAF-4F79-B212-3F7D2A853E3D}" type="presParOf" srcId="{C4D9A7BF-2A32-4D30-B127-B13ADA43C95D}" destId="{C7C13E73-6A1E-4562-8591-C6D86F1B40A2}" srcOrd="5" destOrd="0" presId="urn:microsoft.com/office/officeart/2005/8/layout/gear1"/>
    <dgm:cxn modelId="{306934A9-50A8-47F5-BA2F-8486FA4D0CC0}" type="presParOf" srcId="{C4D9A7BF-2A32-4D30-B127-B13ADA43C95D}" destId="{503B3FEC-BD16-4AE9-B5A7-ACF41615BBE3}" srcOrd="6" destOrd="0" presId="urn:microsoft.com/office/officeart/2005/8/layout/gear1"/>
    <dgm:cxn modelId="{A3992234-F488-4138-B54F-6B83190828E7}" type="presParOf" srcId="{C4D9A7BF-2A32-4D30-B127-B13ADA43C95D}" destId="{46509C00-7381-431B-B70B-9B8A577B1EAB}" srcOrd="7" destOrd="0" presId="urn:microsoft.com/office/officeart/2005/8/layout/gear1"/>
    <dgm:cxn modelId="{FC6F4DDE-6FC9-4CB6-91C0-09B33DEEA3CD}" type="presParOf" srcId="{C4D9A7BF-2A32-4D30-B127-B13ADA43C95D}" destId="{01B47E60-6477-4985-9124-DFBE130B6308}" srcOrd="8" destOrd="0" presId="urn:microsoft.com/office/officeart/2005/8/layout/gear1"/>
    <dgm:cxn modelId="{E245440E-3F0E-4038-A457-B519602E1914}" type="presParOf" srcId="{C4D9A7BF-2A32-4D30-B127-B13ADA43C95D}" destId="{1F706475-C4C9-442F-8C13-D2E21BBD3D6D}" srcOrd="9" destOrd="0" presId="urn:microsoft.com/office/officeart/2005/8/layout/gear1"/>
    <dgm:cxn modelId="{663E0B77-8A24-4400-BD2E-FE2C2467B59D}" type="presParOf" srcId="{C4D9A7BF-2A32-4D30-B127-B13ADA43C95D}" destId="{CA7C906C-276A-4178-8947-E0157882B569}" srcOrd="10" destOrd="0" presId="urn:microsoft.com/office/officeart/2005/8/layout/gear1"/>
    <dgm:cxn modelId="{45DD0021-60B3-4433-8C3F-37BD382FDA27}" type="presParOf" srcId="{C4D9A7BF-2A32-4D30-B127-B13ADA43C95D}" destId="{6E560A75-5BAE-486F-9104-25313922DE71}" srcOrd="11" destOrd="0" presId="urn:microsoft.com/office/officeart/2005/8/layout/gear1"/>
    <dgm:cxn modelId="{74F63F4D-FC61-49FA-B107-E239F9E57EA5}" type="presParOf" srcId="{C4D9A7BF-2A32-4D30-B127-B13ADA43C95D}" destId="{8B28E380-D20E-46C0-B8BE-18D1D1D88476}" srcOrd="12" destOrd="0" presId="urn:microsoft.com/office/officeart/2005/8/layout/gear1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978478-D29B-4C0C-9742-08115DEB746D}" type="doc">
      <dgm:prSet loTypeId="urn:microsoft.com/office/officeart/2005/8/layout/gear1" loCatId="cycle" qsTypeId="urn:microsoft.com/office/officeart/2005/8/quickstyle/simple5" qsCatId="simple" csTypeId="urn:microsoft.com/office/officeart/2005/8/colors/colorful3" csCatId="colorful" phldr="1"/>
      <dgm:spPr>
        <a:scene3d>
          <a:camera prst="perspectiveAbove"/>
          <a:lightRig rig="threePt" dir="t"/>
        </a:scene3d>
      </dgm:spPr>
      <dgm:t>
        <a:bodyPr/>
        <a:lstStyle/>
        <a:p>
          <a:endParaRPr lang="de-DE"/>
        </a:p>
      </dgm:t>
    </dgm:pt>
    <dgm:pt modelId="{953A2BF2-BFD5-430D-97A1-00C31A0B38F0}">
      <dgm:prSet phldrT="[Text]" custT="1"/>
      <dgm:spPr>
        <a:scene3d>
          <a:camera prst="perspectiveAbove"/>
          <a:lightRig rig="threePt" dir="t"/>
        </a:scene3d>
      </dgm:spPr>
      <dgm:t>
        <a:bodyPr/>
        <a:lstStyle/>
        <a:p>
          <a:r>
            <a:rPr lang="de-DE" sz="2000" dirty="0" err="1" smtClean="0"/>
            <a:t>Compositing</a:t>
          </a:r>
          <a:endParaRPr lang="de-DE" sz="2000" dirty="0"/>
        </a:p>
      </dgm:t>
    </dgm:pt>
    <dgm:pt modelId="{145697F3-5815-4FCD-9B7D-A6D1D6473C0C}" type="parTrans" cxnId="{2483BB7E-3DBE-4F18-96B0-94150E36B824}">
      <dgm:prSet/>
      <dgm:spPr/>
      <dgm:t>
        <a:bodyPr/>
        <a:lstStyle/>
        <a:p>
          <a:endParaRPr lang="de-DE"/>
        </a:p>
      </dgm:t>
    </dgm:pt>
    <dgm:pt modelId="{74E9A64D-7504-40E4-927B-347B39D4936F}" type="sibTrans" cxnId="{2483BB7E-3DBE-4F18-96B0-94150E36B824}">
      <dgm:prSet/>
      <dgm:spPr>
        <a:scene3d>
          <a:camera prst="perspectiveAbove"/>
          <a:lightRig rig="threePt" dir="t"/>
        </a:scene3d>
      </dgm:spPr>
      <dgm:t>
        <a:bodyPr/>
        <a:lstStyle/>
        <a:p>
          <a:endParaRPr lang="de-DE"/>
        </a:p>
      </dgm:t>
    </dgm:pt>
    <dgm:pt modelId="{36F5C894-C973-457D-A013-870C26D58C50}">
      <dgm:prSet phldrT="[Text]" custT="1"/>
      <dgm:spPr>
        <a:scene3d>
          <a:camera prst="perspectiveAbove"/>
          <a:lightRig rig="threePt" dir="t"/>
        </a:scene3d>
      </dgm:spPr>
      <dgm:t>
        <a:bodyPr/>
        <a:lstStyle/>
        <a:p>
          <a:r>
            <a:rPr lang="de-DE" sz="1600" b="1" dirty="0" smtClean="0">
              <a:solidFill>
                <a:schemeClr val="tx1"/>
              </a:solidFill>
            </a:rPr>
            <a:t>Features</a:t>
          </a:r>
          <a:endParaRPr lang="de-DE" sz="1600" b="1" dirty="0">
            <a:solidFill>
              <a:schemeClr val="tx1"/>
            </a:solidFill>
          </a:endParaRPr>
        </a:p>
      </dgm:t>
    </dgm:pt>
    <dgm:pt modelId="{74575637-97AE-4F68-AF2A-68B69CCB4144}" type="parTrans" cxnId="{1D8F1552-0447-4692-810D-20BE47E0A69C}">
      <dgm:prSet/>
      <dgm:spPr/>
      <dgm:t>
        <a:bodyPr/>
        <a:lstStyle/>
        <a:p>
          <a:endParaRPr lang="de-DE"/>
        </a:p>
      </dgm:t>
    </dgm:pt>
    <dgm:pt modelId="{E293B3F3-70DB-4CBF-B6D6-381C933F1C63}" type="sibTrans" cxnId="{1D8F1552-0447-4692-810D-20BE47E0A69C}">
      <dgm:prSet/>
      <dgm:spPr>
        <a:scene3d>
          <a:camera prst="perspectiveAbove"/>
          <a:lightRig rig="threePt" dir="t"/>
        </a:scene3d>
      </dgm:spPr>
      <dgm:t>
        <a:bodyPr/>
        <a:lstStyle/>
        <a:p>
          <a:endParaRPr lang="de-DE"/>
        </a:p>
      </dgm:t>
    </dgm:pt>
    <dgm:pt modelId="{4EEECBDD-D16C-4883-8899-A4FA225FB3FE}">
      <dgm:prSet phldrT="[Text]" custT="1"/>
      <dgm:spPr>
        <a:scene3d>
          <a:camera prst="perspectiveAbove"/>
          <a:lightRig rig="threePt" dir="t"/>
        </a:scene3d>
      </dgm:spPr>
      <dgm:t>
        <a:bodyPr/>
        <a:lstStyle/>
        <a:p>
          <a:r>
            <a:rPr lang="de-DE" sz="2000" dirty="0" err="1" smtClean="0">
              <a:solidFill>
                <a:schemeClr val="tx1"/>
              </a:solidFill>
            </a:rPr>
            <a:t>Layers</a:t>
          </a:r>
          <a:endParaRPr lang="de-DE" sz="2000" dirty="0">
            <a:solidFill>
              <a:schemeClr val="tx1"/>
            </a:solidFill>
          </a:endParaRPr>
        </a:p>
      </dgm:t>
    </dgm:pt>
    <dgm:pt modelId="{87FE838C-3188-46AC-A490-36B49362EC43}" type="parTrans" cxnId="{F447DAD5-527E-4B89-91E8-954AB2C5B09E}">
      <dgm:prSet/>
      <dgm:spPr/>
      <dgm:t>
        <a:bodyPr/>
        <a:lstStyle/>
        <a:p>
          <a:endParaRPr lang="de-DE"/>
        </a:p>
      </dgm:t>
    </dgm:pt>
    <dgm:pt modelId="{A5CE1211-6669-42C4-8271-21BA36EDAEB0}" type="sibTrans" cxnId="{F447DAD5-527E-4B89-91E8-954AB2C5B09E}">
      <dgm:prSet/>
      <dgm:spPr/>
      <dgm:t>
        <a:bodyPr/>
        <a:lstStyle/>
        <a:p>
          <a:endParaRPr lang="de-DE"/>
        </a:p>
      </dgm:t>
    </dgm:pt>
    <dgm:pt modelId="{C4D9A7BF-2A32-4D30-B127-B13ADA43C95D}" type="pres">
      <dgm:prSet presAssocID="{22978478-D29B-4C0C-9742-08115DEB746D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3BBB990-CFB6-4140-A30A-FB3CAFA3A515}" type="pres">
      <dgm:prSet presAssocID="{953A2BF2-BFD5-430D-97A1-00C31A0B38F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E572DFB-2923-4EC5-8929-727D7D15CDC5}" type="pres">
      <dgm:prSet presAssocID="{953A2BF2-BFD5-430D-97A1-00C31A0B38F0}" presName="gear1srcNode" presStyleLbl="node1" presStyleIdx="0" presStyleCnt="3"/>
      <dgm:spPr/>
      <dgm:t>
        <a:bodyPr/>
        <a:lstStyle/>
        <a:p>
          <a:endParaRPr lang="de-DE"/>
        </a:p>
      </dgm:t>
    </dgm:pt>
    <dgm:pt modelId="{F3CE2970-45C5-4F50-9291-B4AB2322B4CF}" type="pres">
      <dgm:prSet presAssocID="{953A2BF2-BFD5-430D-97A1-00C31A0B38F0}" presName="gear1dstNode" presStyleLbl="node1" presStyleIdx="0" presStyleCnt="3"/>
      <dgm:spPr/>
      <dgm:t>
        <a:bodyPr/>
        <a:lstStyle/>
        <a:p>
          <a:endParaRPr lang="de-DE"/>
        </a:p>
      </dgm:t>
    </dgm:pt>
    <dgm:pt modelId="{D48C0DA5-2777-4D6E-BA52-22EF9DF73F50}" type="pres">
      <dgm:prSet presAssocID="{36F5C894-C973-457D-A013-870C26D58C50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8FFFF4D-1AF2-448F-B234-1DCDDCFB61AA}" type="pres">
      <dgm:prSet presAssocID="{36F5C894-C973-457D-A013-870C26D58C50}" presName="gear2srcNode" presStyleLbl="node1" presStyleIdx="1" presStyleCnt="3"/>
      <dgm:spPr/>
      <dgm:t>
        <a:bodyPr/>
        <a:lstStyle/>
        <a:p>
          <a:endParaRPr lang="de-DE"/>
        </a:p>
      </dgm:t>
    </dgm:pt>
    <dgm:pt modelId="{C7C13E73-6A1E-4562-8591-C6D86F1B40A2}" type="pres">
      <dgm:prSet presAssocID="{36F5C894-C973-457D-A013-870C26D58C50}" presName="gear2dstNode" presStyleLbl="node1" presStyleIdx="1" presStyleCnt="3"/>
      <dgm:spPr/>
      <dgm:t>
        <a:bodyPr/>
        <a:lstStyle/>
        <a:p>
          <a:endParaRPr lang="de-DE"/>
        </a:p>
      </dgm:t>
    </dgm:pt>
    <dgm:pt modelId="{503B3FEC-BD16-4AE9-B5A7-ACF41615BBE3}" type="pres">
      <dgm:prSet presAssocID="{4EEECBDD-D16C-4883-8899-A4FA225FB3FE}" presName="gear3" presStyleLbl="node1" presStyleIdx="2" presStyleCnt="3"/>
      <dgm:spPr/>
      <dgm:t>
        <a:bodyPr/>
        <a:lstStyle/>
        <a:p>
          <a:endParaRPr lang="de-DE"/>
        </a:p>
      </dgm:t>
    </dgm:pt>
    <dgm:pt modelId="{46509C00-7381-431B-B70B-9B8A577B1EAB}" type="pres">
      <dgm:prSet presAssocID="{4EEECBDD-D16C-4883-8899-A4FA225FB3FE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1B47E60-6477-4985-9124-DFBE130B6308}" type="pres">
      <dgm:prSet presAssocID="{4EEECBDD-D16C-4883-8899-A4FA225FB3FE}" presName="gear3srcNode" presStyleLbl="node1" presStyleIdx="2" presStyleCnt="3"/>
      <dgm:spPr/>
      <dgm:t>
        <a:bodyPr/>
        <a:lstStyle/>
        <a:p>
          <a:endParaRPr lang="de-DE"/>
        </a:p>
      </dgm:t>
    </dgm:pt>
    <dgm:pt modelId="{1F706475-C4C9-442F-8C13-D2E21BBD3D6D}" type="pres">
      <dgm:prSet presAssocID="{4EEECBDD-D16C-4883-8899-A4FA225FB3FE}" presName="gear3dstNode" presStyleLbl="node1" presStyleIdx="2" presStyleCnt="3"/>
      <dgm:spPr/>
      <dgm:t>
        <a:bodyPr/>
        <a:lstStyle/>
        <a:p>
          <a:endParaRPr lang="de-DE"/>
        </a:p>
      </dgm:t>
    </dgm:pt>
    <dgm:pt modelId="{CA7C906C-276A-4178-8947-E0157882B569}" type="pres">
      <dgm:prSet presAssocID="{74E9A64D-7504-40E4-927B-347B39D4936F}" presName="connector1" presStyleLbl="sibTrans2D1" presStyleIdx="0" presStyleCnt="3"/>
      <dgm:spPr/>
      <dgm:t>
        <a:bodyPr/>
        <a:lstStyle/>
        <a:p>
          <a:endParaRPr lang="de-DE"/>
        </a:p>
      </dgm:t>
    </dgm:pt>
    <dgm:pt modelId="{6E560A75-5BAE-486F-9104-25313922DE71}" type="pres">
      <dgm:prSet presAssocID="{E293B3F3-70DB-4CBF-B6D6-381C933F1C63}" presName="connector2" presStyleLbl="sibTrans2D1" presStyleIdx="1" presStyleCnt="3"/>
      <dgm:spPr/>
      <dgm:t>
        <a:bodyPr/>
        <a:lstStyle/>
        <a:p>
          <a:endParaRPr lang="de-DE"/>
        </a:p>
      </dgm:t>
    </dgm:pt>
    <dgm:pt modelId="{8B28E380-D20E-46C0-B8BE-18D1D1D88476}" type="pres">
      <dgm:prSet presAssocID="{A5CE1211-6669-42C4-8271-21BA36EDAEB0}" presName="connector3" presStyleLbl="sibTrans2D1" presStyleIdx="2" presStyleCnt="3"/>
      <dgm:spPr/>
      <dgm:t>
        <a:bodyPr/>
        <a:lstStyle/>
        <a:p>
          <a:endParaRPr lang="de-DE"/>
        </a:p>
      </dgm:t>
    </dgm:pt>
  </dgm:ptLst>
  <dgm:cxnLst>
    <dgm:cxn modelId="{23933CFD-D973-4BE7-BC30-04F238929EF6}" type="presOf" srcId="{4EEECBDD-D16C-4883-8899-A4FA225FB3FE}" destId="{1F706475-C4C9-442F-8C13-D2E21BBD3D6D}" srcOrd="3" destOrd="0" presId="urn:microsoft.com/office/officeart/2005/8/layout/gear1"/>
    <dgm:cxn modelId="{8C0D0CEC-13B8-4ACF-849B-AE4BA4B97731}" type="presOf" srcId="{36F5C894-C973-457D-A013-870C26D58C50}" destId="{F8FFFF4D-1AF2-448F-B234-1DCDDCFB61AA}" srcOrd="1" destOrd="0" presId="urn:microsoft.com/office/officeart/2005/8/layout/gear1"/>
    <dgm:cxn modelId="{723C67F9-33C8-49CA-963D-650B96AE9F6D}" type="presOf" srcId="{E293B3F3-70DB-4CBF-B6D6-381C933F1C63}" destId="{6E560A75-5BAE-486F-9104-25313922DE71}" srcOrd="0" destOrd="0" presId="urn:microsoft.com/office/officeart/2005/8/layout/gear1"/>
    <dgm:cxn modelId="{1D8F1552-0447-4692-810D-20BE47E0A69C}" srcId="{22978478-D29B-4C0C-9742-08115DEB746D}" destId="{36F5C894-C973-457D-A013-870C26D58C50}" srcOrd="1" destOrd="0" parTransId="{74575637-97AE-4F68-AF2A-68B69CCB4144}" sibTransId="{E293B3F3-70DB-4CBF-B6D6-381C933F1C63}"/>
    <dgm:cxn modelId="{42F03411-4D9B-4DC3-BC8F-FFB7D2E18E30}" type="presOf" srcId="{74E9A64D-7504-40E4-927B-347B39D4936F}" destId="{CA7C906C-276A-4178-8947-E0157882B569}" srcOrd="0" destOrd="0" presId="urn:microsoft.com/office/officeart/2005/8/layout/gear1"/>
    <dgm:cxn modelId="{2483BB7E-3DBE-4F18-96B0-94150E36B824}" srcId="{22978478-D29B-4C0C-9742-08115DEB746D}" destId="{953A2BF2-BFD5-430D-97A1-00C31A0B38F0}" srcOrd="0" destOrd="0" parTransId="{145697F3-5815-4FCD-9B7D-A6D1D6473C0C}" sibTransId="{74E9A64D-7504-40E4-927B-347B39D4936F}"/>
    <dgm:cxn modelId="{2DEB16B5-B517-45DE-A27D-399F1AB5D18A}" type="presOf" srcId="{953A2BF2-BFD5-430D-97A1-00C31A0B38F0}" destId="{F3CE2970-45C5-4F50-9291-B4AB2322B4CF}" srcOrd="2" destOrd="0" presId="urn:microsoft.com/office/officeart/2005/8/layout/gear1"/>
    <dgm:cxn modelId="{5EB62E49-7BEA-4782-94F9-B718CCB1C65D}" type="presOf" srcId="{953A2BF2-BFD5-430D-97A1-00C31A0B38F0}" destId="{93BBB990-CFB6-4140-A30A-FB3CAFA3A515}" srcOrd="0" destOrd="0" presId="urn:microsoft.com/office/officeart/2005/8/layout/gear1"/>
    <dgm:cxn modelId="{7D417C01-543E-41AF-A0C2-9853F896A846}" type="presOf" srcId="{A5CE1211-6669-42C4-8271-21BA36EDAEB0}" destId="{8B28E380-D20E-46C0-B8BE-18D1D1D88476}" srcOrd="0" destOrd="0" presId="urn:microsoft.com/office/officeart/2005/8/layout/gear1"/>
    <dgm:cxn modelId="{E7791228-F98E-4861-B32E-B65E97329549}" type="presOf" srcId="{22978478-D29B-4C0C-9742-08115DEB746D}" destId="{C4D9A7BF-2A32-4D30-B127-B13ADA43C95D}" srcOrd="0" destOrd="0" presId="urn:microsoft.com/office/officeart/2005/8/layout/gear1"/>
    <dgm:cxn modelId="{72095209-CDC4-4531-BB8C-77E7B116A9E1}" type="presOf" srcId="{4EEECBDD-D16C-4883-8899-A4FA225FB3FE}" destId="{01B47E60-6477-4985-9124-DFBE130B6308}" srcOrd="2" destOrd="0" presId="urn:microsoft.com/office/officeart/2005/8/layout/gear1"/>
    <dgm:cxn modelId="{CC6F9C8A-E93D-41E2-BC95-8FEE21280F34}" type="presOf" srcId="{953A2BF2-BFD5-430D-97A1-00C31A0B38F0}" destId="{1E572DFB-2923-4EC5-8929-727D7D15CDC5}" srcOrd="1" destOrd="0" presId="urn:microsoft.com/office/officeart/2005/8/layout/gear1"/>
    <dgm:cxn modelId="{F447DAD5-527E-4B89-91E8-954AB2C5B09E}" srcId="{22978478-D29B-4C0C-9742-08115DEB746D}" destId="{4EEECBDD-D16C-4883-8899-A4FA225FB3FE}" srcOrd="2" destOrd="0" parTransId="{87FE838C-3188-46AC-A490-36B49362EC43}" sibTransId="{A5CE1211-6669-42C4-8271-21BA36EDAEB0}"/>
    <dgm:cxn modelId="{6663C46E-95C6-4162-BED7-4DE468162E3E}" type="presOf" srcId="{36F5C894-C973-457D-A013-870C26D58C50}" destId="{C7C13E73-6A1E-4562-8591-C6D86F1B40A2}" srcOrd="2" destOrd="0" presId="urn:microsoft.com/office/officeart/2005/8/layout/gear1"/>
    <dgm:cxn modelId="{1F8F445E-8B38-4A83-A073-0C5AAF60529C}" type="presOf" srcId="{4EEECBDD-D16C-4883-8899-A4FA225FB3FE}" destId="{46509C00-7381-431B-B70B-9B8A577B1EAB}" srcOrd="1" destOrd="0" presId="urn:microsoft.com/office/officeart/2005/8/layout/gear1"/>
    <dgm:cxn modelId="{46B6B727-F847-4208-A2FB-65011D3D1176}" type="presOf" srcId="{4EEECBDD-D16C-4883-8899-A4FA225FB3FE}" destId="{503B3FEC-BD16-4AE9-B5A7-ACF41615BBE3}" srcOrd="0" destOrd="0" presId="urn:microsoft.com/office/officeart/2005/8/layout/gear1"/>
    <dgm:cxn modelId="{F02F90B7-CFC8-4738-866A-1529427BCCBE}" type="presOf" srcId="{36F5C894-C973-457D-A013-870C26D58C50}" destId="{D48C0DA5-2777-4D6E-BA52-22EF9DF73F50}" srcOrd="0" destOrd="0" presId="urn:microsoft.com/office/officeart/2005/8/layout/gear1"/>
    <dgm:cxn modelId="{5FB29D30-3147-4B5F-A49D-64C3B4CB4B05}" type="presParOf" srcId="{C4D9A7BF-2A32-4D30-B127-B13ADA43C95D}" destId="{93BBB990-CFB6-4140-A30A-FB3CAFA3A515}" srcOrd="0" destOrd="0" presId="urn:microsoft.com/office/officeart/2005/8/layout/gear1"/>
    <dgm:cxn modelId="{212A0B93-0D55-4852-9035-B1921015ABF5}" type="presParOf" srcId="{C4D9A7BF-2A32-4D30-B127-B13ADA43C95D}" destId="{1E572DFB-2923-4EC5-8929-727D7D15CDC5}" srcOrd="1" destOrd="0" presId="urn:microsoft.com/office/officeart/2005/8/layout/gear1"/>
    <dgm:cxn modelId="{64A21B54-0DFC-417F-91CD-C664C4BE073A}" type="presParOf" srcId="{C4D9A7BF-2A32-4D30-B127-B13ADA43C95D}" destId="{F3CE2970-45C5-4F50-9291-B4AB2322B4CF}" srcOrd="2" destOrd="0" presId="urn:microsoft.com/office/officeart/2005/8/layout/gear1"/>
    <dgm:cxn modelId="{9EC7E917-044A-4D8D-8BFA-C137C30B9A29}" type="presParOf" srcId="{C4D9A7BF-2A32-4D30-B127-B13ADA43C95D}" destId="{D48C0DA5-2777-4D6E-BA52-22EF9DF73F50}" srcOrd="3" destOrd="0" presId="urn:microsoft.com/office/officeart/2005/8/layout/gear1"/>
    <dgm:cxn modelId="{178C689D-0F81-4FDF-9E9E-0DF6F9881D4F}" type="presParOf" srcId="{C4D9A7BF-2A32-4D30-B127-B13ADA43C95D}" destId="{F8FFFF4D-1AF2-448F-B234-1DCDDCFB61AA}" srcOrd="4" destOrd="0" presId="urn:microsoft.com/office/officeart/2005/8/layout/gear1"/>
    <dgm:cxn modelId="{3C960F49-34F6-4A1A-ACE9-5B1979176E9A}" type="presParOf" srcId="{C4D9A7BF-2A32-4D30-B127-B13ADA43C95D}" destId="{C7C13E73-6A1E-4562-8591-C6D86F1B40A2}" srcOrd="5" destOrd="0" presId="urn:microsoft.com/office/officeart/2005/8/layout/gear1"/>
    <dgm:cxn modelId="{40FBB5FE-64C2-4312-AF9A-2876DEF6E9EF}" type="presParOf" srcId="{C4D9A7BF-2A32-4D30-B127-B13ADA43C95D}" destId="{503B3FEC-BD16-4AE9-B5A7-ACF41615BBE3}" srcOrd="6" destOrd="0" presId="urn:microsoft.com/office/officeart/2005/8/layout/gear1"/>
    <dgm:cxn modelId="{2B5063A3-A050-4C28-BD97-88753C9099DF}" type="presParOf" srcId="{C4D9A7BF-2A32-4D30-B127-B13ADA43C95D}" destId="{46509C00-7381-431B-B70B-9B8A577B1EAB}" srcOrd="7" destOrd="0" presId="urn:microsoft.com/office/officeart/2005/8/layout/gear1"/>
    <dgm:cxn modelId="{518CDC23-BC85-4FA4-909C-6B2DD4766856}" type="presParOf" srcId="{C4D9A7BF-2A32-4D30-B127-B13ADA43C95D}" destId="{01B47E60-6477-4985-9124-DFBE130B6308}" srcOrd="8" destOrd="0" presId="urn:microsoft.com/office/officeart/2005/8/layout/gear1"/>
    <dgm:cxn modelId="{EAC5ECA4-37D4-4401-8F04-0B28262A915C}" type="presParOf" srcId="{C4D9A7BF-2A32-4D30-B127-B13ADA43C95D}" destId="{1F706475-C4C9-442F-8C13-D2E21BBD3D6D}" srcOrd="9" destOrd="0" presId="urn:microsoft.com/office/officeart/2005/8/layout/gear1"/>
    <dgm:cxn modelId="{A193E958-70B3-4780-BAED-C2C9671823B0}" type="presParOf" srcId="{C4D9A7BF-2A32-4D30-B127-B13ADA43C95D}" destId="{CA7C906C-276A-4178-8947-E0157882B569}" srcOrd="10" destOrd="0" presId="urn:microsoft.com/office/officeart/2005/8/layout/gear1"/>
    <dgm:cxn modelId="{7FF8EE18-A583-4C20-8626-D1BE2A17E749}" type="presParOf" srcId="{C4D9A7BF-2A32-4D30-B127-B13ADA43C95D}" destId="{6E560A75-5BAE-486F-9104-25313922DE71}" srcOrd="11" destOrd="0" presId="urn:microsoft.com/office/officeart/2005/8/layout/gear1"/>
    <dgm:cxn modelId="{D0F6E831-F18F-4498-9C98-58B32F992DE4}" type="presParOf" srcId="{C4D9A7BF-2A32-4D30-B127-B13ADA43C95D}" destId="{8B28E380-D20E-46C0-B8BE-18D1D1D88476}" srcOrd="12" destOrd="0" presId="urn:microsoft.com/office/officeart/2005/8/layout/gear1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2978478-D29B-4C0C-9742-08115DEB746D}" type="doc">
      <dgm:prSet loTypeId="urn:microsoft.com/office/officeart/2005/8/layout/gear1" loCatId="cycle" qsTypeId="urn:microsoft.com/office/officeart/2005/8/quickstyle/simple5" qsCatId="simple" csTypeId="urn:microsoft.com/office/officeart/2005/8/colors/colorful3" csCatId="colorful" phldr="1"/>
      <dgm:spPr>
        <a:scene3d>
          <a:camera prst="perspectiveAbove"/>
          <a:lightRig rig="threePt" dir="t"/>
        </a:scene3d>
      </dgm:spPr>
      <dgm:t>
        <a:bodyPr/>
        <a:lstStyle/>
        <a:p>
          <a:endParaRPr lang="de-DE"/>
        </a:p>
      </dgm:t>
    </dgm:pt>
    <dgm:pt modelId="{953A2BF2-BFD5-430D-97A1-00C31A0B38F0}">
      <dgm:prSet phldrT="[Text]" custT="1"/>
      <dgm:spPr>
        <a:scene3d>
          <a:camera prst="perspectiveAbove"/>
          <a:lightRig rig="threePt" dir="t"/>
        </a:scene3d>
      </dgm:spPr>
      <dgm:t>
        <a:bodyPr/>
        <a:lstStyle/>
        <a:p>
          <a:r>
            <a:rPr lang="de-DE" sz="2000" dirty="0" err="1" smtClean="0"/>
            <a:t>Compositing</a:t>
          </a:r>
          <a:endParaRPr lang="de-DE" sz="2000" dirty="0"/>
        </a:p>
      </dgm:t>
    </dgm:pt>
    <dgm:pt modelId="{145697F3-5815-4FCD-9B7D-A6D1D6473C0C}" type="parTrans" cxnId="{2483BB7E-3DBE-4F18-96B0-94150E36B824}">
      <dgm:prSet/>
      <dgm:spPr/>
      <dgm:t>
        <a:bodyPr/>
        <a:lstStyle/>
        <a:p>
          <a:endParaRPr lang="de-DE"/>
        </a:p>
      </dgm:t>
    </dgm:pt>
    <dgm:pt modelId="{74E9A64D-7504-40E4-927B-347B39D4936F}" type="sibTrans" cxnId="{2483BB7E-3DBE-4F18-96B0-94150E36B824}">
      <dgm:prSet/>
      <dgm:spPr>
        <a:scene3d>
          <a:camera prst="perspectiveAbove"/>
          <a:lightRig rig="threePt" dir="t"/>
        </a:scene3d>
      </dgm:spPr>
      <dgm:t>
        <a:bodyPr/>
        <a:lstStyle/>
        <a:p>
          <a:endParaRPr lang="de-DE"/>
        </a:p>
      </dgm:t>
    </dgm:pt>
    <dgm:pt modelId="{36F5C894-C973-457D-A013-870C26D58C50}">
      <dgm:prSet phldrT="[Text]" custT="1"/>
      <dgm:spPr>
        <a:scene3d>
          <a:camera prst="perspectiveAbove"/>
          <a:lightRig rig="threePt" dir="t"/>
        </a:scene3d>
      </dgm:spPr>
      <dgm:t>
        <a:bodyPr/>
        <a:lstStyle/>
        <a:p>
          <a:r>
            <a:rPr lang="de-DE" sz="1600" b="1" dirty="0" smtClean="0">
              <a:solidFill>
                <a:schemeClr val="tx1"/>
              </a:solidFill>
            </a:rPr>
            <a:t>Features</a:t>
          </a:r>
          <a:endParaRPr lang="de-DE" sz="1600" b="1" dirty="0">
            <a:solidFill>
              <a:schemeClr val="tx1"/>
            </a:solidFill>
          </a:endParaRPr>
        </a:p>
      </dgm:t>
    </dgm:pt>
    <dgm:pt modelId="{74575637-97AE-4F68-AF2A-68B69CCB4144}" type="parTrans" cxnId="{1D8F1552-0447-4692-810D-20BE47E0A69C}">
      <dgm:prSet/>
      <dgm:spPr/>
      <dgm:t>
        <a:bodyPr/>
        <a:lstStyle/>
        <a:p>
          <a:endParaRPr lang="de-DE"/>
        </a:p>
      </dgm:t>
    </dgm:pt>
    <dgm:pt modelId="{E293B3F3-70DB-4CBF-B6D6-381C933F1C63}" type="sibTrans" cxnId="{1D8F1552-0447-4692-810D-20BE47E0A69C}">
      <dgm:prSet/>
      <dgm:spPr>
        <a:scene3d>
          <a:camera prst="perspectiveAbove"/>
          <a:lightRig rig="threePt" dir="t"/>
        </a:scene3d>
      </dgm:spPr>
      <dgm:t>
        <a:bodyPr/>
        <a:lstStyle/>
        <a:p>
          <a:endParaRPr lang="de-DE"/>
        </a:p>
      </dgm:t>
    </dgm:pt>
    <dgm:pt modelId="{4EEECBDD-D16C-4883-8899-A4FA225FB3FE}">
      <dgm:prSet phldrT="[Text]" custT="1"/>
      <dgm:spPr>
        <a:scene3d>
          <a:camera prst="perspectiveAbove"/>
          <a:lightRig rig="threePt" dir="t"/>
        </a:scene3d>
      </dgm:spPr>
      <dgm:t>
        <a:bodyPr/>
        <a:lstStyle/>
        <a:p>
          <a:r>
            <a:rPr lang="de-DE" sz="2000" dirty="0" err="1" smtClean="0">
              <a:solidFill>
                <a:schemeClr val="tx1"/>
              </a:solidFill>
            </a:rPr>
            <a:t>Layers</a:t>
          </a:r>
          <a:endParaRPr lang="de-DE" sz="2000" dirty="0">
            <a:solidFill>
              <a:schemeClr val="tx1"/>
            </a:solidFill>
          </a:endParaRPr>
        </a:p>
      </dgm:t>
    </dgm:pt>
    <dgm:pt modelId="{87FE838C-3188-46AC-A490-36B49362EC43}" type="parTrans" cxnId="{F447DAD5-527E-4B89-91E8-954AB2C5B09E}">
      <dgm:prSet/>
      <dgm:spPr/>
      <dgm:t>
        <a:bodyPr/>
        <a:lstStyle/>
        <a:p>
          <a:endParaRPr lang="de-DE"/>
        </a:p>
      </dgm:t>
    </dgm:pt>
    <dgm:pt modelId="{A5CE1211-6669-42C4-8271-21BA36EDAEB0}" type="sibTrans" cxnId="{F447DAD5-527E-4B89-91E8-954AB2C5B09E}">
      <dgm:prSet/>
      <dgm:spPr/>
      <dgm:t>
        <a:bodyPr/>
        <a:lstStyle/>
        <a:p>
          <a:endParaRPr lang="de-DE"/>
        </a:p>
      </dgm:t>
    </dgm:pt>
    <dgm:pt modelId="{C4D9A7BF-2A32-4D30-B127-B13ADA43C95D}" type="pres">
      <dgm:prSet presAssocID="{22978478-D29B-4C0C-9742-08115DEB746D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3BBB990-CFB6-4140-A30A-FB3CAFA3A515}" type="pres">
      <dgm:prSet presAssocID="{953A2BF2-BFD5-430D-97A1-00C31A0B38F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E572DFB-2923-4EC5-8929-727D7D15CDC5}" type="pres">
      <dgm:prSet presAssocID="{953A2BF2-BFD5-430D-97A1-00C31A0B38F0}" presName="gear1srcNode" presStyleLbl="node1" presStyleIdx="0" presStyleCnt="3"/>
      <dgm:spPr/>
      <dgm:t>
        <a:bodyPr/>
        <a:lstStyle/>
        <a:p>
          <a:endParaRPr lang="de-DE"/>
        </a:p>
      </dgm:t>
    </dgm:pt>
    <dgm:pt modelId="{F3CE2970-45C5-4F50-9291-B4AB2322B4CF}" type="pres">
      <dgm:prSet presAssocID="{953A2BF2-BFD5-430D-97A1-00C31A0B38F0}" presName="gear1dstNode" presStyleLbl="node1" presStyleIdx="0" presStyleCnt="3"/>
      <dgm:spPr/>
      <dgm:t>
        <a:bodyPr/>
        <a:lstStyle/>
        <a:p>
          <a:endParaRPr lang="de-DE"/>
        </a:p>
      </dgm:t>
    </dgm:pt>
    <dgm:pt modelId="{D48C0DA5-2777-4D6E-BA52-22EF9DF73F50}" type="pres">
      <dgm:prSet presAssocID="{36F5C894-C973-457D-A013-870C26D58C50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8FFFF4D-1AF2-448F-B234-1DCDDCFB61AA}" type="pres">
      <dgm:prSet presAssocID="{36F5C894-C973-457D-A013-870C26D58C50}" presName="gear2srcNode" presStyleLbl="node1" presStyleIdx="1" presStyleCnt="3"/>
      <dgm:spPr/>
      <dgm:t>
        <a:bodyPr/>
        <a:lstStyle/>
        <a:p>
          <a:endParaRPr lang="de-DE"/>
        </a:p>
      </dgm:t>
    </dgm:pt>
    <dgm:pt modelId="{C7C13E73-6A1E-4562-8591-C6D86F1B40A2}" type="pres">
      <dgm:prSet presAssocID="{36F5C894-C973-457D-A013-870C26D58C50}" presName="gear2dstNode" presStyleLbl="node1" presStyleIdx="1" presStyleCnt="3"/>
      <dgm:spPr/>
      <dgm:t>
        <a:bodyPr/>
        <a:lstStyle/>
        <a:p>
          <a:endParaRPr lang="de-DE"/>
        </a:p>
      </dgm:t>
    </dgm:pt>
    <dgm:pt modelId="{503B3FEC-BD16-4AE9-B5A7-ACF41615BBE3}" type="pres">
      <dgm:prSet presAssocID="{4EEECBDD-D16C-4883-8899-A4FA225FB3FE}" presName="gear3" presStyleLbl="node1" presStyleIdx="2" presStyleCnt="3"/>
      <dgm:spPr/>
      <dgm:t>
        <a:bodyPr/>
        <a:lstStyle/>
        <a:p>
          <a:endParaRPr lang="de-DE"/>
        </a:p>
      </dgm:t>
    </dgm:pt>
    <dgm:pt modelId="{46509C00-7381-431B-B70B-9B8A577B1EAB}" type="pres">
      <dgm:prSet presAssocID="{4EEECBDD-D16C-4883-8899-A4FA225FB3FE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1B47E60-6477-4985-9124-DFBE130B6308}" type="pres">
      <dgm:prSet presAssocID="{4EEECBDD-D16C-4883-8899-A4FA225FB3FE}" presName="gear3srcNode" presStyleLbl="node1" presStyleIdx="2" presStyleCnt="3"/>
      <dgm:spPr/>
      <dgm:t>
        <a:bodyPr/>
        <a:lstStyle/>
        <a:p>
          <a:endParaRPr lang="de-DE"/>
        </a:p>
      </dgm:t>
    </dgm:pt>
    <dgm:pt modelId="{1F706475-C4C9-442F-8C13-D2E21BBD3D6D}" type="pres">
      <dgm:prSet presAssocID="{4EEECBDD-D16C-4883-8899-A4FA225FB3FE}" presName="gear3dstNode" presStyleLbl="node1" presStyleIdx="2" presStyleCnt="3"/>
      <dgm:spPr/>
      <dgm:t>
        <a:bodyPr/>
        <a:lstStyle/>
        <a:p>
          <a:endParaRPr lang="de-DE"/>
        </a:p>
      </dgm:t>
    </dgm:pt>
    <dgm:pt modelId="{CA7C906C-276A-4178-8947-E0157882B569}" type="pres">
      <dgm:prSet presAssocID="{74E9A64D-7504-40E4-927B-347B39D4936F}" presName="connector1" presStyleLbl="sibTrans2D1" presStyleIdx="0" presStyleCnt="3"/>
      <dgm:spPr/>
      <dgm:t>
        <a:bodyPr/>
        <a:lstStyle/>
        <a:p>
          <a:endParaRPr lang="de-DE"/>
        </a:p>
      </dgm:t>
    </dgm:pt>
    <dgm:pt modelId="{6E560A75-5BAE-486F-9104-25313922DE71}" type="pres">
      <dgm:prSet presAssocID="{E293B3F3-70DB-4CBF-B6D6-381C933F1C63}" presName="connector2" presStyleLbl="sibTrans2D1" presStyleIdx="1" presStyleCnt="3"/>
      <dgm:spPr/>
      <dgm:t>
        <a:bodyPr/>
        <a:lstStyle/>
        <a:p>
          <a:endParaRPr lang="de-DE"/>
        </a:p>
      </dgm:t>
    </dgm:pt>
    <dgm:pt modelId="{8B28E380-D20E-46C0-B8BE-18D1D1D88476}" type="pres">
      <dgm:prSet presAssocID="{A5CE1211-6669-42C4-8271-21BA36EDAEB0}" presName="connector3" presStyleLbl="sibTrans2D1" presStyleIdx="2" presStyleCnt="3"/>
      <dgm:spPr/>
      <dgm:t>
        <a:bodyPr/>
        <a:lstStyle/>
        <a:p>
          <a:endParaRPr lang="de-DE"/>
        </a:p>
      </dgm:t>
    </dgm:pt>
  </dgm:ptLst>
  <dgm:cxnLst>
    <dgm:cxn modelId="{7307E132-9E05-4E81-9D78-758A6CF530A3}" type="presOf" srcId="{22978478-D29B-4C0C-9742-08115DEB746D}" destId="{C4D9A7BF-2A32-4D30-B127-B13ADA43C95D}" srcOrd="0" destOrd="0" presId="urn:microsoft.com/office/officeart/2005/8/layout/gear1"/>
    <dgm:cxn modelId="{74EF3E4A-C7EF-4066-A265-1A3595EF00A0}" type="presOf" srcId="{36F5C894-C973-457D-A013-870C26D58C50}" destId="{F8FFFF4D-1AF2-448F-B234-1DCDDCFB61AA}" srcOrd="1" destOrd="0" presId="urn:microsoft.com/office/officeart/2005/8/layout/gear1"/>
    <dgm:cxn modelId="{1D8F1552-0447-4692-810D-20BE47E0A69C}" srcId="{22978478-D29B-4C0C-9742-08115DEB746D}" destId="{36F5C894-C973-457D-A013-870C26D58C50}" srcOrd="1" destOrd="0" parTransId="{74575637-97AE-4F68-AF2A-68B69CCB4144}" sibTransId="{E293B3F3-70DB-4CBF-B6D6-381C933F1C63}"/>
    <dgm:cxn modelId="{2483BB7E-3DBE-4F18-96B0-94150E36B824}" srcId="{22978478-D29B-4C0C-9742-08115DEB746D}" destId="{953A2BF2-BFD5-430D-97A1-00C31A0B38F0}" srcOrd="0" destOrd="0" parTransId="{145697F3-5815-4FCD-9B7D-A6D1D6473C0C}" sibTransId="{74E9A64D-7504-40E4-927B-347B39D4936F}"/>
    <dgm:cxn modelId="{848F1923-441F-4398-A3D3-7B576FD6C55A}" type="presOf" srcId="{953A2BF2-BFD5-430D-97A1-00C31A0B38F0}" destId="{1E572DFB-2923-4EC5-8929-727D7D15CDC5}" srcOrd="1" destOrd="0" presId="urn:microsoft.com/office/officeart/2005/8/layout/gear1"/>
    <dgm:cxn modelId="{2C204A53-AA58-4922-96E4-CF345CA45F52}" type="presOf" srcId="{4EEECBDD-D16C-4883-8899-A4FA225FB3FE}" destId="{1F706475-C4C9-442F-8C13-D2E21BBD3D6D}" srcOrd="3" destOrd="0" presId="urn:microsoft.com/office/officeart/2005/8/layout/gear1"/>
    <dgm:cxn modelId="{AE92B2A4-D775-4A46-8A6B-4B2F76902AE4}" type="presOf" srcId="{36F5C894-C973-457D-A013-870C26D58C50}" destId="{D48C0DA5-2777-4D6E-BA52-22EF9DF73F50}" srcOrd="0" destOrd="0" presId="urn:microsoft.com/office/officeart/2005/8/layout/gear1"/>
    <dgm:cxn modelId="{ABC65CE0-FB39-4874-B00D-BB78642D8F4B}" type="presOf" srcId="{953A2BF2-BFD5-430D-97A1-00C31A0B38F0}" destId="{93BBB990-CFB6-4140-A30A-FB3CAFA3A515}" srcOrd="0" destOrd="0" presId="urn:microsoft.com/office/officeart/2005/8/layout/gear1"/>
    <dgm:cxn modelId="{DA7D7AA0-DFB5-44FD-8949-3A3F9A360CB2}" type="presOf" srcId="{36F5C894-C973-457D-A013-870C26D58C50}" destId="{C7C13E73-6A1E-4562-8591-C6D86F1B40A2}" srcOrd="2" destOrd="0" presId="urn:microsoft.com/office/officeart/2005/8/layout/gear1"/>
    <dgm:cxn modelId="{2F84D6D2-3484-4A4F-A572-1583FEC5AA53}" type="presOf" srcId="{A5CE1211-6669-42C4-8271-21BA36EDAEB0}" destId="{8B28E380-D20E-46C0-B8BE-18D1D1D88476}" srcOrd="0" destOrd="0" presId="urn:microsoft.com/office/officeart/2005/8/layout/gear1"/>
    <dgm:cxn modelId="{F447DAD5-527E-4B89-91E8-954AB2C5B09E}" srcId="{22978478-D29B-4C0C-9742-08115DEB746D}" destId="{4EEECBDD-D16C-4883-8899-A4FA225FB3FE}" srcOrd="2" destOrd="0" parTransId="{87FE838C-3188-46AC-A490-36B49362EC43}" sibTransId="{A5CE1211-6669-42C4-8271-21BA36EDAEB0}"/>
    <dgm:cxn modelId="{71CB106F-12F3-4109-A95A-713A2160487E}" type="presOf" srcId="{E293B3F3-70DB-4CBF-B6D6-381C933F1C63}" destId="{6E560A75-5BAE-486F-9104-25313922DE71}" srcOrd="0" destOrd="0" presId="urn:microsoft.com/office/officeart/2005/8/layout/gear1"/>
    <dgm:cxn modelId="{F9A0C561-362D-4BF7-AB75-D7245F2ADF3D}" type="presOf" srcId="{4EEECBDD-D16C-4883-8899-A4FA225FB3FE}" destId="{46509C00-7381-431B-B70B-9B8A577B1EAB}" srcOrd="1" destOrd="0" presId="urn:microsoft.com/office/officeart/2005/8/layout/gear1"/>
    <dgm:cxn modelId="{709EF12A-23CD-44D7-BBF0-44C225C50093}" type="presOf" srcId="{4EEECBDD-D16C-4883-8899-A4FA225FB3FE}" destId="{503B3FEC-BD16-4AE9-B5A7-ACF41615BBE3}" srcOrd="0" destOrd="0" presId="urn:microsoft.com/office/officeart/2005/8/layout/gear1"/>
    <dgm:cxn modelId="{FDC72E40-5858-4C6A-A467-4C20EFD3C188}" type="presOf" srcId="{74E9A64D-7504-40E4-927B-347B39D4936F}" destId="{CA7C906C-276A-4178-8947-E0157882B569}" srcOrd="0" destOrd="0" presId="urn:microsoft.com/office/officeart/2005/8/layout/gear1"/>
    <dgm:cxn modelId="{01CD44CB-862A-418B-A92B-873F984CD228}" type="presOf" srcId="{4EEECBDD-D16C-4883-8899-A4FA225FB3FE}" destId="{01B47E60-6477-4985-9124-DFBE130B6308}" srcOrd="2" destOrd="0" presId="urn:microsoft.com/office/officeart/2005/8/layout/gear1"/>
    <dgm:cxn modelId="{B5948CFD-EB29-4837-B070-E388B54A4FF5}" type="presOf" srcId="{953A2BF2-BFD5-430D-97A1-00C31A0B38F0}" destId="{F3CE2970-45C5-4F50-9291-B4AB2322B4CF}" srcOrd="2" destOrd="0" presId="urn:microsoft.com/office/officeart/2005/8/layout/gear1"/>
    <dgm:cxn modelId="{01B78527-1DC1-40F9-9234-7DA6BE9637DE}" type="presParOf" srcId="{C4D9A7BF-2A32-4D30-B127-B13ADA43C95D}" destId="{93BBB990-CFB6-4140-A30A-FB3CAFA3A515}" srcOrd="0" destOrd="0" presId="urn:microsoft.com/office/officeart/2005/8/layout/gear1"/>
    <dgm:cxn modelId="{47C4F4CD-0503-474D-9844-6EF78074243B}" type="presParOf" srcId="{C4D9A7BF-2A32-4D30-B127-B13ADA43C95D}" destId="{1E572DFB-2923-4EC5-8929-727D7D15CDC5}" srcOrd="1" destOrd="0" presId="urn:microsoft.com/office/officeart/2005/8/layout/gear1"/>
    <dgm:cxn modelId="{78040AC1-DF1E-424C-B569-FED589E13BE3}" type="presParOf" srcId="{C4D9A7BF-2A32-4D30-B127-B13ADA43C95D}" destId="{F3CE2970-45C5-4F50-9291-B4AB2322B4CF}" srcOrd="2" destOrd="0" presId="urn:microsoft.com/office/officeart/2005/8/layout/gear1"/>
    <dgm:cxn modelId="{54D36765-43A5-4FAA-9A7F-1B6CA5C9C429}" type="presParOf" srcId="{C4D9A7BF-2A32-4D30-B127-B13ADA43C95D}" destId="{D48C0DA5-2777-4D6E-BA52-22EF9DF73F50}" srcOrd="3" destOrd="0" presId="urn:microsoft.com/office/officeart/2005/8/layout/gear1"/>
    <dgm:cxn modelId="{E49B6AB2-7064-4E31-82F2-36CBBCFD56CA}" type="presParOf" srcId="{C4D9A7BF-2A32-4D30-B127-B13ADA43C95D}" destId="{F8FFFF4D-1AF2-448F-B234-1DCDDCFB61AA}" srcOrd="4" destOrd="0" presId="urn:microsoft.com/office/officeart/2005/8/layout/gear1"/>
    <dgm:cxn modelId="{3A5DD85A-A8D4-4B84-9CF1-6A3C3F51D74E}" type="presParOf" srcId="{C4D9A7BF-2A32-4D30-B127-B13ADA43C95D}" destId="{C7C13E73-6A1E-4562-8591-C6D86F1B40A2}" srcOrd="5" destOrd="0" presId="urn:microsoft.com/office/officeart/2005/8/layout/gear1"/>
    <dgm:cxn modelId="{3E81E6DD-F896-4416-9528-E5603D043F75}" type="presParOf" srcId="{C4D9A7BF-2A32-4D30-B127-B13ADA43C95D}" destId="{503B3FEC-BD16-4AE9-B5A7-ACF41615BBE3}" srcOrd="6" destOrd="0" presId="urn:microsoft.com/office/officeart/2005/8/layout/gear1"/>
    <dgm:cxn modelId="{9F580A72-1728-438E-AFB8-F316A2FE7CC6}" type="presParOf" srcId="{C4D9A7BF-2A32-4D30-B127-B13ADA43C95D}" destId="{46509C00-7381-431B-B70B-9B8A577B1EAB}" srcOrd="7" destOrd="0" presId="urn:microsoft.com/office/officeart/2005/8/layout/gear1"/>
    <dgm:cxn modelId="{C44E2578-3A54-49F5-9F54-609C1027E3B0}" type="presParOf" srcId="{C4D9A7BF-2A32-4D30-B127-B13ADA43C95D}" destId="{01B47E60-6477-4985-9124-DFBE130B6308}" srcOrd="8" destOrd="0" presId="urn:microsoft.com/office/officeart/2005/8/layout/gear1"/>
    <dgm:cxn modelId="{833EFA1A-A746-4FD2-9882-CCB5DC1A77F4}" type="presParOf" srcId="{C4D9A7BF-2A32-4D30-B127-B13ADA43C95D}" destId="{1F706475-C4C9-442F-8C13-D2E21BBD3D6D}" srcOrd="9" destOrd="0" presId="urn:microsoft.com/office/officeart/2005/8/layout/gear1"/>
    <dgm:cxn modelId="{4A7B60AE-D8B7-45C3-A695-99A2BAA3EE92}" type="presParOf" srcId="{C4D9A7BF-2A32-4D30-B127-B13ADA43C95D}" destId="{CA7C906C-276A-4178-8947-E0157882B569}" srcOrd="10" destOrd="0" presId="urn:microsoft.com/office/officeart/2005/8/layout/gear1"/>
    <dgm:cxn modelId="{2CCBC5C8-48C3-4667-A95B-EF473A48ED97}" type="presParOf" srcId="{C4D9A7BF-2A32-4D30-B127-B13ADA43C95D}" destId="{6E560A75-5BAE-486F-9104-25313922DE71}" srcOrd="11" destOrd="0" presId="urn:microsoft.com/office/officeart/2005/8/layout/gear1"/>
    <dgm:cxn modelId="{90079D23-A0ED-4AC5-8889-A8220A7B59D8}" type="presParOf" srcId="{C4D9A7BF-2A32-4D30-B127-B13ADA43C95D}" destId="{8B28E380-D20E-46C0-B8BE-18D1D1D88476}" srcOrd="12" destOrd="0" presId="urn:microsoft.com/office/officeart/2005/8/layout/gear1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E264DF-7D6F-4CAB-AA3C-6A8CDC6502B4}" type="doc">
      <dgm:prSet loTypeId="urn:microsoft.com/office/officeart/2005/8/layout/funnel1" loCatId="relationship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de-DE"/>
        </a:p>
      </dgm:t>
    </dgm:pt>
    <dgm:pt modelId="{094EFF4B-ED17-434F-BAB9-3370CE4FCF68}">
      <dgm:prSet phldrT="[Text]" custT="1"/>
      <dgm:spPr/>
      <dgm:t>
        <a:bodyPr/>
        <a:lstStyle/>
        <a:p>
          <a:r>
            <a:rPr lang="en-US" sz="1800" noProof="0" dirty="0" err="1" smtClean="0"/>
            <a:t>Isosurfaces</a:t>
          </a:r>
          <a:endParaRPr lang="en-US" sz="1800" noProof="0" dirty="0"/>
        </a:p>
      </dgm:t>
    </dgm:pt>
    <dgm:pt modelId="{EF66D90A-5008-43AF-B5F8-30A5F07181EB}" type="parTrans" cxnId="{63333376-4365-4E63-A0CE-E8B387D3D05A}">
      <dgm:prSet/>
      <dgm:spPr/>
      <dgm:t>
        <a:bodyPr/>
        <a:lstStyle/>
        <a:p>
          <a:endParaRPr lang="de-DE"/>
        </a:p>
      </dgm:t>
    </dgm:pt>
    <dgm:pt modelId="{CDD29EFB-FAC8-4815-8476-3C31FFE75D4D}" type="sibTrans" cxnId="{63333376-4365-4E63-A0CE-E8B387D3D05A}">
      <dgm:prSet/>
      <dgm:spPr/>
      <dgm:t>
        <a:bodyPr/>
        <a:lstStyle/>
        <a:p>
          <a:endParaRPr lang="de-DE"/>
        </a:p>
      </dgm:t>
    </dgm:pt>
    <dgm:pt modelId="{F7FFF87E-9519-4B20-B92E-5FF64767C811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noProof="0" dirty="0" smtClean="0"/>
            <a:t>Direct Volume Rendering</a:t>
          </a:r>
          <a:endParaRPr lang="en-US" noProof="0" dirty="0"/>
        </a:p>
      </dgm:t>
    </dgm:pt>
    <dgm:pt modelId="{6E9E7E81-FB2E-410A-8B55-6391338BB580}" type="parTrans" cxnId="{4A9C26F1-5550-451D-B3D4-D1AC171A2A08}">
      <dgm:prSet/>
      <dgm:spPr/>
      <dgm:t>
        <a:bodyPr/>
        <a:lstStyle/>
        <a:p>
          <a:endParaRPr lang="de-DE"/>
        </a:p>
      </dgm:t>
    </dgm:pt>
    <dgm:pt modelId="{D1E40500-BCBB-4BFA-86DD-D0B7031E2381}" type="sibTrans" cxnId="{4A9C26F1-5550-451D-B3D4-D1AC171A2A08}">
      <dgm:prSet/>
      <dgm:spPr/>
      <dgm:t>
        <a:bodyPr/>
        <a:lstStyle/>
        <a:p>
          <a:endParaRPr lang="de-DE"/>
        </a:p>
      </dgm:t>
    </dgm:pt>
    <dgm:pt modelId="{AA7B2C94-A146-473B-A23D-59B372764278}">
      <dgm:prSet phldrT="[Text]"/>
      <dgm:spPr/>
      <dgm:t>
        <a:bodyPr/>
        <a:lstStyle/>
        <a:p>
          <a:r>
            <a:rPr lang="en-US" noProof="0" smtClean="0"/>
            <a:t>Meshes</a:t>
          </a:r>
          <a:endParaRPr lang="en-US" noProof="0"/>
        </a:p>
      </dgm:t>
    </dgm:pt>
    <dgm:pt modelId="{9E5AE698-5598-422E-9B8D-623DAD5FD35D}" type="parTrans" cxnId="{F54BF291-D226-45D4-B97F-9E3ADAC2D1CF}">
      <dgm:prSet/>
      <dgm:spPr/>
      <dgm:t>
        <a:bodyPr/>
        <a:lstStyle/>
        <a:p>
          <a:endParaRPr lang="de-DE"/>
        </a:p>
      </dgm:t>
    </dgm:pt>
    <dgm:pt modelId="{2275328E-3B36-45E0-8C0A-95B7469E8162}" type="sibTrans" cxnId="{F54BF291-D226-45D4-B97F-9E3ADAC2D1CF}">
      <dgm:prSet/>
      <dgm:spPr/>
      <dgm:t>
        <a:bodyPr/>
        <a:lstStyle/>
        <a:p>
          <a:endParaRPr lang="de-DE"/>
        </a:p>
      </dgm:t>
    </dgm:pt>
    <dgm:pt modelId="{F05CF3D4-DBF0-4879-91C3-0287BE1E821F}">
      <dgm:prSet phldrT="[Text]"/>
      <dgm:spPr/>
      <dgm:t>
        <a:bodyPr/>
        <a:lstStyle/>
        <a:p>
          <a:r>
            <a:rPr lang="de-DE" dirty="0" smtClean="0"/>
            <a:t> </a:t>
          </a:r>
          <a:endParaRPr lang="de-DE" dirty="0"/>
        </a:p>
      </dgm:t>
    </dgm:pt>
    <dgm:pt modelId="{D20D2B91-5EED-4BA7-B9F7-9618518129B5}" type="parTrans" cxnId="{1C37CB88-D7B2-463E-AB4B-A5104399177B}">
      <dgm:prSet/>
      <dgm:spPr/>
      <dgm:t>
        <a:bodyPr/>
        <a:lstStyle/>
        <a:p>
          <a:endParaRPr lang="de-DE"/>
        </a:p>
      </dgm:t>
    </dgm:pt>
    <dgm:pt modelId="{269FE84A-8FDC-4FB4-8E83-6D2749B55B5A}" type="sibTrans" cxnId="{1C37CB88-D7B2-463E-AB4B-A5104399177B}">
      <dgm:prSet/>
      <dgm:spPr/>
      <dgm:t>
        <a:bodyPr/>
        <a:lstStyle/>
        <a:p>
          <a:endParaRPr lang="de-DE"/>
        </a:p>
      </dgm:t>
    </dgm:pt>
    <dgm:pt modelId="{FB5FAFDE-02C2-407F-86BE-DE8998771E4D}" type="pres">
      <dgm:prSet presAssocID="{4EE264DF-7D6F-4CAB-AA3C-6A8CDC6502B4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008484B-6C6E-447D-B6F0-810D1133FB4A}" type="pres">
      <dgm:prSet presAssocID="{4EE264DF-7D6F-4CAB-AA3C-6A8CDC6502B4}" presName="ellipse" presStyleLbl="trBgShp" presStyleIdx="0" presStyleCnt="1"/>
      <dgm:spPr/>
    </dgm:pt>
    <dgm:pt modelId="{BFA9DD19-8B2A-43CA-9A3A-90B45DFBE0C9}" type="pres">
      <dgm:prSet presAssocID="{4EE264DF-7D6F-4CAB-AA3C-6A8CDC6502B4}" presName="arrow1" presStyleLbl="fgShp" presStyleIdx="0" presStyleCnt="1"/>
      <dgm:spPr/>
    </dgm:pt>
    <dgm:pt modelId="{114D26F6-1AE0-499C-AF31-F1089849CD5C}" type="pres">
      <dgm:prSet presAssocID="{4EE264DF-7D6F-4CAB-AA3C-6A8CDC6502B4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3D11D0F-116B-4C3B-B345-0E76925AD48F}" type="pres">
      <dgm:prSet presAssocID="{F7FFF87E-9519-4B20-B92E-5FF64767C811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D111C0C-75DE-4EBD-827B-9705BA89E9A2}" type="pres">
      <dgm:prSet presAssocID="{AA7B2C94-A146-473B-A23D-59B372764278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018706C-0166-402E-904C-D347DBEC2175}" type="pres">
      <dgm:prSet presAssocID="{F05CF3D4-DBF0-4879-91C3-0287BE1E821F}" presName="item3" presStyleLbl="node1" presStyleIdx="2" presStyleCnt="3" custScaleX="149814" custLinFactNeighborX="8820" custLinFactNeighborY="271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EC3030E-3645-492A-8054-CE1C32503E6C}" type="pres">
      <dgm:prSet presAssocID="{4EE264DF-7D6F-4CAB-AA3C-6A8CDC6502B4}" presName="funnel" presStyleLbl="trAlignAcc1" presStyleIdx="0" presStyleCnt="1"/>
      <dgm:spPr/>
    </dgm:pt>
  </dgm:ptLst>
  <dgm:cxnLst>
    <dgm:cxn modelId="{52B482D7-CB54-4880-8477-6CD770E8A4C1}" type="presOf" srcId="{F7FFF87E-9519-4B20-B92E-5FF64767C811}" destId="{ED111C0C-75DE-4EBD-827B-9705BA89E9A2}" srcOrd="0" destOrd="0" presId="urn:microsoft.com/office/officeart/2005/8/layout/funnel1"/>
    <dgm:cxn modelId="{A0722CB6-7E61-41B1-84A2-D1256142A069}" type="presOf" srcId="{AA7B2C94-A146-473B-A23D-59B372764278}" destId="{B3D11D0F-116B-4C3B-B345-0E76925AD48F}" srcOrd="0" destOrd="0" presId="urn:microsoft.com/office/officeart/2005/8/layout/funnel1"/>
    <dgm:cxn modelId="{49CDA344-181E-429C-9F7B-156B8E5F985D}" type="presOf" srcId="{F05CF3D4-DBF0-4879-91C3-0287BE1E821F}" destId="{114D26F6-1AE0-499C-AF31-F1089849CD5C}" srcOrd="0" destOrd="0" presId="urn:microsoft.com/office/officeart/2005/8/layout/funnel1"/>
    <dgm:cxn modelId="{8CF494A4-2B20-49C5-8D6F-C9D106590E7D}" type="presOf" srcId="{094EFF4B-ED17-434F-BAB9-3370CE4FCF68}" destId="{B018706C-0166-402E-904C-D347DBEC2175}" srcOrd="0" destOrd="0" presId="urn:microsoft.com/office/officeart/2005/8/layout/funnel1"/>
    <dgm:cxn modelId="{4A9C26F1-5550-451D-B3D4-D1AC171A2A08}" srcId="{4EE264DF-7D6F-4CAB-AA3C-6A8CDC6502B4}" destId="{F7FFF87E-9519-4B20-B92E-5FF64767C811}" srcOrd="1" destOrd="0" parTransId="{6E9E7E81-FB2E-410A-8B55-6391338BB580}" sibTransId="{D1E40500-BCBB-4BFA-86DD-D0B7031E2381}"/>
    <dgm:cxn modelId="{3C711042-BB3A-4912-9AEA-2A765269AFC3}" type="presOf" srcId="{4EE264DF-7D6F-4CAB-AA3C-6A8CDC6502B4}" destId="{FB5FAFDE-02C2-407F-86BE-DE8998771E4D}" srcOrd="0" destOrd="0" presId="urn:microsoft.com/office/officeart/2005/8/layout/funnel1"/>
    <dgm:cxn modelId="{1C37CB88-D7B2-463E-AB4B-A5104399177B}" srcId="{4EE264DF-7D6F-4CAB-AA3C-6A8CDC6502B4}" destId="{F05CF3D4-DBF0-4879-91C3-0287BE1E821F}" srcOrd="3" destOrd="0" parTransId="{D20D2B91-5EED-4BA7-B9F7-9618518129B5}" sibTransId="{269FE84A-8FDC-4FB4-8E83-6D2749B55B5A}"/>
    <dgm:cxn modelId="{F54BF291-D226-45D4-B97F-9E3ADAC2D1CF}" srcId="{4EE264DF-7D6F-4CAB-AA3C-6A8CDC6502B4}" destId="{AA7B2C94-A146-473B-A23D-59B372764278}" srcOrd="2" destOrd="0" parTransId="{9E5AE698-5598-422E-9B8D-623DAD5FD35D}" sibTransId="{2275328E-3B36-45E0-8C0A-95B7469E8162}"/>
    <dgm:cxn modelId="{63333376-4365-4E63-A0CE-E8B387D3D05A}" srcId="{4EE264DF-7D6F-4CAB-AA3C-6A8CDC6502B4}" destId="{094EFF4B-ED17-434F-BAB9-3370CE4FCF68}" srcOrd="0" destOrd="0" parTransId="{EF66D90A-5008-43AF-B5F8-30A5F07181EB}" sibTransId="{CDD29EFB-FAC8-4815-8476-3C31FFE75D4D}"/>
    <dgm:cxn modelId="{208F5CCB-1209-4CD7-9C05-B245721480D8}" type="presParOf" srcId="{FB5FAFDE-02C2-407F-86BE-DE8998771E4D}" destId="{3008484B-6C6E-447D-B6F0-810D1133FB4A}" srcOrd="0" destOrd="0" presId="urn:microsoft.com/office/officeart/2005/8/layout/funnel1"/>
    <dgm:cxn modelId="{33F6428F-F184-4520-867A-719C43C4C7A4}" type="presParOf" srcId="{FB5FAFDE-02C2-407F-86BE-DE8998771E4D}" destId="{BFA9DD19-8B2A-43CA-9A3A-90B45DFBE0C9}" srcOrd="1" destOrd="0" presId="urn:microsoft.com/office/officeart/2005/8/layout/funnel1"/>
    <dgm:cxn modelId="{99C7E04C-E183-432F-B330-3330E5CE437E}" type="presParOf" srcId="{FB5FAFDE-02C2-407F-86BE-DE8998771E4D}" destId="{114D26F6-1AE0-499C-AF31-F1089849CD5C}" srcOrd="2" destOrd="0" presId="urn:microsoft.com/office/officeart/2005/8/layout/funnel1"/>
    <dgm:cxn modelId="{4799252A-6186-40FE-9D04-7389FDB75110}" type="presParOf" srcId="{FB5FAFDE-02C2-407F-86BE-DE8998771E4D}" destId="{B3D11D0F-116B-4C3B-B345-0E76925AD48F}" srcOrd="3" destOrd="0" presId="urn:microsoft.com/office/officeart/2005/8/layout/funnel1"/>
    <dgm:cxn modelId="{29181A03-99A2-442F-8655-6C57C1CCA26C}" type="presParOf" srcId="{FB5FAFDE-02C2-407F-86BE-DE8998771E4D}" destId="{ED111C0C-75DE-4EBD-827B-9705BA89E9A2}" srcOrd="4" destOrd="0" presId="urn:microsoft.com/office/officeart/2005/8/layout/funnel1"/>
    <dgm:cxn modelId="{552766D0-F5A2-42E2-A940-24340DBE00CE}" type="presParOf" srcId="{FB5FAFDE-02C2-407F-86BE-DE8998771E4D}" destId="{B018706C-0166-402E-904C-D347DBEC2175}" srcOrd="5" destOrd="0" presId="urn:microsoft.com/office/officeart/2005/8/layout/funnel1"/>
    <dgm:cxn modelId="{08D6D642-3858-411A-8B7F-0AA1DDAC5F73}" type="presParOf" srcId="{FB5FAFDE-02C2-407F-86BE-DE8998771E4D}" destId="{7EC3030E-3645-492A-8054-CE1C32503E6C}" srcOrd="6" destOrd="0" presId="urn:microsoft.com/office/officeart/2005/8/layout/funnel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3-D Style 4"/>
  <dgm:desc val="3-D Style 4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Simple 5"/>
  <dgm:desc val="Simple 5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Simple 5"/>
  <dgm:desc val="Simple 5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Simple 5"/>
  <dgm:desc val="Simple 5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Simple 5"/>
  <dgm:desc val="Simple 5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9">
  <dgm:title val="3-D Style 9"/>
  <dgm:desc val="3-D Style 9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7">
  <dgm:title val="3-D Style 7"/>
  <dgm:desc val="3-D Style 7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3-D Style 7"/>
  <dgm:desc val="3-D Style 7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3-D Style 1"/>
  <dgm:desc val="3-D Style 1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3-D Style 1"/>
  <dgm:desc val="3-D Style 1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3-D Style 2"/>
  <dgm:desc val="3-D Style 2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Simple 5"/>
  <dgm:desc val="Simple 5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Simple 5"/>
  <dgm:desc val="Simple 5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Simple 5"/>
  <dgm:desc val="Simple 5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3-D Style 1"/>
  <dgm:desc val="3-D Style 1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legacy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legacy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89DFB21-9B08-4404-A5EE-718C70FE83BD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5" name="Picture 21" descr="vis06-dkbkgnd-title.jpg                                        0025B135G-Purrs                        B7464D7A: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5450" y="3556000"/>
            <a:ext cx="8420100" cy="3022600"/>
          </a:xfrm>
        </p:spPr>
        <p:txBody>
          <a:bodyPr/>
          <a:lstStyle>
            <a:lvl1pPr marL="0" indent="0">
              <a:buFont typeface="Webdings" charset="2"/>
              <a:buNone/>
              <a:defRPr i="1"/>
            </a:lvl1pPr>
          </a:lstStyle>
          <a:p>
            <a:r>
              <a:rPr lang="en-US"/>
              <a:t>Click to edit, Add presenter name here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0050" y="215900"/>
            <a:ext cx="5410200" cy="2565400"/>
          </a:xfrm>
          <a:effectLst>
            <a:outerShdw dist="28398" dir="3806097" algn="ctr" rotWithShape="0">
              <a:schemeClr val="tx1"/>
            </a:outerShdw>
          </a:effectLst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edit, Add title here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304800"/>
            <a:ext cx="2155825" cy="6159500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315075" cy="61595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85900"/>
            <a:ext cx="4235450" cy="4978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1485900"/>
            <a:ext cx="4235450" cy="4978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vis06-dkbkgnd-slide.jpg                                        0025B135G-Purrs                        B7464D7A: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485900"/>
            <a:ext cx="86233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304800"/>
            <a:ext cx="71247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cene3d>
              <a:camera prst="perspectiveAbove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endParaRPr lang="en-US" dirty="0" smtClean="0"/>
          </a:p>
        </p:txBody>
      </p:sp>
      <p:grpSp>
        <p:nvGrpSpPr>
          <p:cNvPr id="5" name="Gruppieren 7"/>
          <p:cNvGrpSpPr/>
          <p:nvPr userDrawn="1"/>
        </p:nvGrpSpPr>
        <p:grpSpPr>
          <a:xfrm>
            <a:off x="7820387" y="6273928"/>
            <a:ext cx="1201629" cy="395686"/>
            <a:chOff x="1695450" y="3924300"/>
            <a:chExt cx="5891213" cy="1939925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1695450" y="3924300"/>
              <a:ext cx="3611563" cy="1939925"/>
            </a:xfrm>
            <a:custGeom>
              <a:avLst/>
              <a:gdLst/>
              <a:ahLst/>
              <a:cxnLst>
                <a:cxn ang="0">
                  <a:pos x="785" y="4690"/>
                </a:cxn>
                <a:cxn ang="0">
                  <a:pos x="900" y="4971"/>
                </a:cxn>
                <a:cxn ang="0">
                  <a:pos x="1098" y="5165"/>
                </a:cxn>
                <a:cxn ang="0">
                  <a:pos x="1390" y="5279"/>
                </a:cxn>
                <a:cxn ang="0">
                  <a:pos x="1607" y="6030"/>
                </a:cxn>
                <a:cxn ang="0">
                  <a:pos x="994" y="5936"/>
                </a:cxn>
                <a:cxn ang="0">
                  <a:pos x="528" y="5714"/>
                </a:cxn>
                <a:cxn ang="0">
                  <a:pos x="209" y="5365"/>
                </a:cxn>
                <a:cxn ang="0">
                  <a:pos x="35" y="4887"/>
                </a:cxn>
                <a:cxn ang="0">
                  <a:pos x="6292" y="4192"/>
                </a:cxn>
                <a:cxn ang="0">
                  <a:pos x="6201" y="4860"/>
                </a:cxn>
                <a:cxn ang="0">
                  <a:pos x="5949" y="5402"/>
                </a:cxn>
                <a:cxn ang="0">
                  <a:pos x="5548" y="5811"/>
                </a:cxn>
                <a:cxn ang="0">
                  <a:pos x="5033" y="6047"/>
                </a:cxn>
                <a:cxn ang="0">
                  <a:pos x="4413" y="6108"/>
                </a:cxn>
                <a:cxn ang="0">
                  <a:pos x="3825" y="5993"/>
                </a:cxn>
                <a:cxn ang="0">
                  <a:pos x="3346" y="5702"/>
                </a:cxn>
                <a:cxn ang="0">
                  <a:pos x="2987" y="5249"/>
                </a:cxn>
                <a:cxn ang="0">
                  <a:pos x="2786" y="4668"/>
                </a:cxn>
                <a:cxn ang="0">
                  <a:pos x="3485" y="4269"/>
                </a:cxn>
                <a:cxn ang="0">
                  <a:pos x="3534" y="4641"/>
                </a:cxn>
                <a:cxn ang="0">
                  <a:pos x="3679" y="4953"/>
                </a:cxn>
                <a:cxn ang="0">
                  <a:pos x="3913" y="5196"/>
                </a:cxn>
                <a:cxn ang="0">
                  <a:pos x="4204" y="5342"/>
                </a:cxn>
                <a:cxn ang="0">
                  <a:pos x="4548" y="5386"/>
                </a:cxn>
                <a:cxn ang="0">
                  <a:pos x="4887" y="5327"/>
                </a:cxn>
                <a:cxn ang="0">
                  <a:pos x="5169" y="5165"/>
                </a:cxn>
                <a:cxn ang="0">
                  <a:pos x="5389" y="4909"/>
                </a:cxn>
                <a:cxn ang="0">
                  <a:pos x="5517" y="4588"/>
                </a:cxn>
                <a:cxn ang="0">
                  <a:pos x="5830" y="4107"/>
                </a:cxn>
                <a:cxn ang="0">
                  <a:pos x="5567" y="1521"/>
                </a:cxn>
                <a:cxn ang="0">
                  <a:pos x="5708" y="947"/>
                </a:cxn>
                <a:cxn ang="0">
                  <a:pos x="5996" y="490"/>
                </a:cxn>
                <a:cxn ang="0">
                  <a:pos x="6407" y="173"/>
                </a:cxn>
                <a:cxn ang="0">
                  <a:pos x="6920" y="17"/>
                </a:cxn>
                <a:cxn ang="0">
                  <a:pos x="7517" y="31"/>
                </a:cxn>
                <a:cxn ang="0">
                  <a:pos x="8060" y="254"/>
                </a:cxn>
                <a:cxn ang="0">
                  <a:pos x="8495" y="599"/>
                </a:cxn>
                <a:cxn ang="0">
                  <a:pos x="8952" y="203"/>
                </a:cxn>
                <a:cxn ang="0">
                  <a:pos x="9502" y="16"/>
                </a:cxn>
                <a:cxn ang="0">
                  <a:pos x="10090" y="31"/>
                </a:cxn>
                <a:cxn ang="0">
                  <a:pos x="10586" y="212"/>
                </a:cxn>
                <a:cxn ang="0">
                  <a:pos x="10982" y="555"/>
                </a:cxn>
                <a:cxn ang="0">
                  <a:pos x="11248" y="1030"/>
                </a:cxn>
                <a:cxn ang="0">
                  <a:pos x="11367" y="1621"/>
                </a:cxn>
                <a:cxn ang="0">
                  <a:pos x="10603" y="1383"/>
                </a:cxn>
                <a:cxn ang="0">
                  <a:pos x="10356" y="952"/>
                </a:cxn>
                <a:cxn ang="0">
                  <a:pos x="10101" y="785"/>
                </a:cxn>
                <a:cxn ang="0">
                  <a:pos x="9592" y="728"/>
                </a:cxn>
                <a:cxn ang="0">
                  <a:pos x="9257" y="845"/>
                </a:cxn>
                <a:cxn ang="0">
                  <a:pos x="8989" y="1110"/>
                </a:cxn>
                <a:cxn ang="0">
                  <a:pos x="8840" y="1579"/>
                </a:cxn>
                <a:cxn ang="0">
                  <a:pos x="8037" y="1293"/>
                </a:cxn>
                <a:cxn ang="0">
                  <a:pos x="7862" y="1002"/>
                </a:cxn>
                <a:cxn ang="0">
                  <a:pos x="7596" y="803"/>
                </a:cxn>
                <a:cxn ang="0">
                  <a:pos x="7143" y="719"/>
                </a:cxn>
                <a:cxn ang="0">
                  <a:pos x="6746" y="823"/>
                </a:cxn>
                <a:cxn ang="0">
                  <a:pos x="6523" y="1002"/>
                </a:cxn>
                <a:cxn ang="0">
                  <a:pos x="6326" y="1383"/>
                </a:cxn>
              </a:cxnLst>
              <a:rect l="0" t="0" r="r" b="b"/>
              <a:pathLst>
                <a:path w="11374" h="6110">
                  <a:moveTo>
                    <a:pt x="0" y="747"/>
                  </a:moveTo>
                  <a:lnTo>
                    <a:pt x="750" y="747"/>
                  </a:lnTo>
                  <a:lnTo>
                    <a:pt x="750" y="1855"/>
                  </a:lnTo>
                  <a:lnTo>
                    <a:pt x="2017" y="1855"/>
                  </a:lnTo>
                  <a:lnTo>
                    <a:pt x="2017" y="2561"/>
                  </a:lnTo>
                  <a:lnTo>
                    <a:pt x="750" y="2561"/>
                  </a:lnTo>
                  <a:lnTo>
                    <a:pt x="750" y="4351"/>
                  </a:lnTo>
                  <a:lnTo>
                    <a:pt x="751" y="4413"/>
                  </a:lnTo>
                  <a:lnTo>
                    <a:pt x="755" y="4472"/>
                  </a:lnTo>
                  <a:lnTo>
                    <a:pt x="760" y="4530"/>
                  </a:lnTo>
                  <a:lnTo>
                    <a:pt x="767" y="4585"/>
                  </a:lnTo>
                  <a:lnTo>
                    <a:pt x="775" y="4639"/>
                  </a:lnTo>
                  <a:lnTo>
                    <a:pt x="785" y="4690"/>
                  </a:lnTo>
                  <a:lnTo>
                    <a:pt x="791" y="4714"/>
                  </a:lnTo>
                  <a:lnTo>
                    <a:pt x="798" y="4738"/>
                  </a:lnTo>
                  <a:lnTo>
                    <a:pt x="805" y="4763"/>
                  </a:lnTo>
                  <a:lnTo>
                    <a:pt x="812" y="4786"/>
                  </a:lnTo>
                  <a:lnTo>
                    <a:pt x="820" y="4809"/>
                  </a:lnTo>
                  <a:lnTo>
                    <a:pt x="828" y="4831"/>
                  </a:lnTo>
                  <a:lnTo>
                    <a:pt x="837" y="4852"/>
                  </a:lnTo>
                  <a:lnTo>
                    <a:pt x="847" y="4874"/>
                  </a:lnTo>
                  <a:lnTo>
                    <a:pt x="856" y="4894"/>
                  </a:lnTo>
                  <a:lnTo>
                    <a:pt x="866" y="4914"/>
                  </a:lnTo>
                  <a:lnTo>
                    <a:pt x="877" y="4933"/>
                  </a:lnTo>
                  <a:lnTo>
                    <a:pt x="888" y="4953"/>
                  </a:lnTo>
                  <a:lnTo>
                    <a:pt x="900" y="4971"/>
                  </a:lnTo>
                  <a:lnTo>
                    <a:pt x="913" y="4989"/>
                  </a:lnTo>
                  <a:lnTo>
                    <a:pt x="924" y="5006"/>
                  </a:lnTo>
                  <a:lnTo>
                    <a:pt x="938" y="5023"/>
                  </a:lnTo>
                  <a:lnTo>
                    <a:pt x="952" y="5040"/>
                  </a:lnTo>
                  <a:lnTo>
                    <a:pt x="966" y="5056"/>
                  </a:lnTo>
                  <a:lnTo>
                    <a:pt x="980" y="5071"/>
                  </a:lnTo>
                  <a:lnTo>
                    <a:pt x="995" y="5085"/>
                  </a:lnTo>
                  <a:lnTo>
                    <a:pt x="1011" y="5100"/>
                  </a:lnTo>
                  <a:lnTo>
                    <a:pt x="1027" y="5114"/>
                  </a:lnTo>
                  <a:lnTo>
                    <a:pt x="1044" y="5126"/>
                  </a:lnTo>
                  <a:lnTo>
                    <a:pt x="1061" y="5140"/>
                  </a:lnTo>
                  <a:lnTo>
                    <a:pt x="1080" y="5152"/>
                  </a:lnTo>
                  <a:lnTo>
                    <a:pt x="1098" y="5165"/>
                  </a:lnTo>
                  <a:lnTo>
                    <a:pt x="1117" y="5176"/>
                  </a:lnTo>
                  <a:lnTo>
                    <a:pt x="1136" y="5187"/>
                  </a:lnTo>
                  <a:lnTo>
                    <a:pt x="1157" y="5198"/>
                  </a:lnTo>
                  <a:lnTo>
                    <a:pt x="1177" y="5208"/>
                  </a:lnTo>
                  <a:lnTo>
                    <a:pt x="1199" y="5218"/>
                  </a:lnTo>
                  <a:lnTo>
                    <a:pt x="1221" y="5227"/>
                  </a:lnTo>
                  <a:lnTo>
                    <a:pt x="1243" y="5236"/>
                  </a:lnTo>
                  <a:lnTo>
                    <a:pt x="1266" y="5245"/>
                  </a:lnTo>
                  <a:lnTo>
                    <a:pt x="1290" y="5253"/>
                  </a:lnTo>
                  <a:lnTo>
                    <a:pt x="1314" y="5260"/>
                  </a:lnTo>
                  <a:lnTo>
                    <a:pt x="1339" y="5267"/>
                  </a:lnTo>
                  <a:lnTo>
                    <a:pt x="1364" y="5274"/>
                  </a:lnTo>
                  <a:lnTo>
                    <a:pt x="1390" y="5279"/>
                  </a:lnTo>
                  <a:lnTo>
                    <a:pt x="1416" y="5285"/>
                  </a:lnTo>
                  <a:lnTo>
                    <a:pt x="1472" y="5296"/>
                  </a:lnTo>
                  <a:lnTo>
                    <a:pt x="1528" y="5304"/>
                  </a:lnTo>
                  <a:lnTo>
                    <a:pt x="1588" y="5309"/>
                  </a:lnTo>
                  <a:lnTo>
                    <a:pt x="1648" y="5314"/>
                  </a:lnTo>
                  <a:lnTo>
                    <a:pt x="1712" y="5316"/>
                  </a:lnTo>
                  <a:lnTo>
                    <a:pt x="1778" y="5318"/>
                  </a:lnTo>
                  <a:lnTo>
                    <a:pt x="2017" y="5318"/>
                  </a:lnTo>
                  <a:lnTo>
                    <a:pt x="2017" y="6032"/>
                  </a:lnTo>
                  <a:lnTo>
                    <a:pt x="1770" y="6032"/>
                  </a:lnTo>
                  <a:lnTo>
                    <a:pt x="1714" y="6032"/>
                  </a:lnTo>
                  <a:lnTo>
                    <a:pt x="1661" y="6031"/>
                  </a:lnTo>
                  <a:lnTo>
                    <a:pt x="1607" y="6030"/>
                  </a:lnTo>
                  <a:lnTo>
                    <a:pt x="1555" y="6027"/>
                  </a:lnTo>
                  <a:lnTo>
                    <a:pt x="1503" y="6023"/>
                  </a:lnTo>
                  <a:lnTo>
                    <a:pt x="1453" y="6020"/>
                  </a:lnTo>
                  <a:lnTo>
                    <a:pt x="1403" y="6014"/>
                  </a:lnTo>
                  <a:lnTo>
                    <a:pt x="1355" y="6009"/>
                  </a:lnTo>
                  <a:lnTo>
                    <a:pt x="1306" y="6002"/>
                  </a:lnTo>
                  <a:lnTo>
                    <a:pt x="1258" y="5995"/>
                  </a:lnTo>
                  <a:lnTo>
                    <a:pt x="1212" y="5987"/>
                  </a:lnTo>
                  <a:lnTo>
                    <a:pt x="1167" y="5978"/>
                  </a:lnTo>
                  <a:lnTo>
                    <a:pt x="1123" y="5969"/>
                  </a:lnTo>
                  <a:lnTo>
                    <a:pt x="1079" y="5958"/>
                  </a:lnTo>
                  <a:lnTo>
                    <a:pt x="1036" y="5948"/>
                  </a:lnTo>
                  <a:lnTo>
                    <a:pt x="994" y="5936"/>
                  </a:lnTo>
                  <a:lnTo>
                    <a:pt x="953" y="5923"/>
                  </a:lnTo>
                  <a:lnTo>
                    <a:pt x="913" y="5911"/>
                  </a:lnTo>
                  <a:lnTo>
                    <a:pt x="873" y="5896"/>
                  </a:lnTo>
                  <a:lnTo>
                    <a:pt x="835" y="5882"/>
                  </a:lnTo>
                  <a:lnTo>
                    <a:pt x="797" y="5866"/>
                  </a:lnTo>
                  <a:lnTo>
                    <a:pt x="761" y="5849"/>
                  </a:lnTo>
                  <a:lnTo>
                    <a:pt x="725" y="5832"/>
                  </a:lnTo>
                  <a:lnTo>
                    <a:pt x="689" y="5815"/>
                  </a:lnTo>
                  <a:lnTo>
                    <a:pt x="655" y="5796"/>
                  </a:lnTo>
                  <a:lnTo>
                    <a:pt x="622" y="5776"/>
                  </a:lnTo>
                  <a:lnTo>
                    <a:pt x="589" y="5757"/>
                  </a:lnTo>
                  <a:lnTo>
                    <a:pt x="558" y="5736"/>
                  </a:lnTo>
                  <a:lnTo>
                    <a:pt x="528" y="5714"/>
                  </a:lnTo>
                  <a:lnTo>
                    <a:pt x="498" y="5692"/>
                  </a:lnTo>
                  <a:lnTo>
                    <a:pt x="469" y="5669"/>
                  </a:lnTo>
                  <a:lnTo>
                    <a:pt x="441" y="5644"/>
                  </a:lnTo>
                  <a:lnTo>
                    <a:pt x="414" y="5620"/>
                  </a:lnTo>
                  <a:lnTo>
                    <a:pt x="387" y="5596"/>
                  </a:lnTo>
                  <a:lnTo>
                    <a:pt x="362" y="5569"/>
                  </a:lnTo>
                  <a:lnTo>
                    <a:pt x="337" y="5542"/>
                  </a:lnTo>
                  <a:lnTo>
                    <a:pt x="314" y="5515"/>
                  </a:lnTo>
                  <a:lnTo>
                    <a:pt x="291" y="5487"/>
                  </a:lnTo>
                  <a:lnTo>
                    <a:pt x="269" y="5457"/>
                  </a:lnTo>
                  <a:lnTo>
                    <a:pt x="248" y="5428"/>
                  </a:lnTo>
                  <a:lnTo>
                    <a:pt x="227" y="5396"/>
                  </a:lnTo>
                  <a:lnTo>
                    <a:pt x="209" y="5365"/>
                  </a:lnTo>
                  <a:lnTo>
                    <a:pt x="190" y="5333"/>
                  </a:lnTo>
                  <a:lnTo>
                    <a:pt x="172" y="5300"/>
                  </a:lnTo>
                  <a:lnTo>
                    <a:pt x="155" y="5265"/>
                  </a:lnTo>
                  <a:lnTo>
                    <a:pt x="139" y="5232"/>
                  </a:lnTo>
                  <a:lnTo>
                    <a:pt x="124" y="5196"/>
                  </a:lnTo>
                  <a:lnTo>
                    <a:pt x="110" y="5160"/>
                  </a:lnTo>
                  <a:lnTo>
                    <a:pt x="97" y="5123"/>
                  </a:lnTo>
                  <a:lnTo>
                    <a:pt x="85" y="5086"/>
                  </a:lnTo>
                  <a:lnTo>
                    <a:pt x="73" y="5048"/>
                  </a:lnTo>
                  <a:lnTo>
                    <a:pt x="61" y="5008"/>
                  </a:lnTo>
                  <a:lnTo>
                    <a:pt x="52" y="4968"/>
                  </a:lnTo>
                  <a:lnTo>
                    <a:pt x="43" y="4927"/>
                  </a:lnTo>
                  <a:lnTo>
                    <a:pt x="35" y="4887"/>
                  </a:lnTo>
                  <a:lnTo>
                    <a:pt x="28" y="4844"/>
                  </a:lnTo>
                  <a:lnTo>
                    <a:pt x="21" y="4801"/>
                  </a:lnTo>
                  <a:lnTo>
                    <a:pt x="15" y="4757"/>
                  </a:lnTo>
                  <a:lnTo>
                    <a:pt x="10" y="4713"/>
                  </a:lnTo>
                  <a:lnTo>
                    <a:pt x="7" y="4668"/>
                  </a:lnTo>
                  <a:lnTo>
                    <a:pt x="3" y="4621"/>
                  </a:lnTo>
                  <a:lnTo>
                    <a:pt x="1" y="4575"/>
                  </a:lnTo>
                  <a:lnTo>
                    <a:pt x="0" y="4527"/>
                  </a:lnTo>
                  <a:lnTo>
                    <a:pt x="0" y="4479"/>
                  </a:lnTo>
                  <a:lnTo>
                    <a:pt x="0" y="747"/>
                  </a:lnTo>
                  <a:close/>
                  <a:moveTo>
                    <a:pt x="6294" y="4107"/>
                  </a:moveTo>
                  <a:lnTo>
                    <a:pt x="6294" y="4135"/>
                  </a:lnTo>
                  <a:lnTo>
                    <a:pt x="6292" y="4192"/>
                  </a:lnTo>
                  <a:lnTo>
                    <a:pt x="6291" y="4247"/>
                  </a:lnTo>
                  <a:lnTo>
                    <a:pt x="6289" y="4302"/>
                  </a:lnTo>
                  <a:lnTo>
                    <a:pt x="6286" y="4356"/>
                  </a:lnTo>
                  <a:lnTo>
                    <a:pt x="6282" y="4410"/>
                  </a:lnTo>
                  <a:lnTo>
                    <a:pt x="6276" y="4463"/>
                  </a:lnTo>
                  <a:lnTo>
                    <a:pt x="6270" y="4515"/>
                  </a:lnTo>
                  <a:lnTo>
                    <a:pt x="6263" y="4567"/>
                  </a:lnTo>
                  <a:lnTo>
                    <a:pt x="6255" y="4617"/>
                  </a:lnTo>
                  <a:lnTo>
                    <a:pt x="6246" y="4668"/>
                  </a:lnTo>
                  <a:lnTo>
                    <a:pt x="6236" y="4716"/>
                  </a:lnTo>
                  <a:lnTo>
                    <a:pt x="6225" y="4765"/>
                  </a:lnTo>
                  <a:lnTo>
                    <a:pt x="6214" y="4812"/>
                  </a:lnTo>
                  <a:lnTo>
                    <a:pt x="6201" y="4860"/>
                  </a:lnTo>
                  <a:lnTo>
                    <a:pt x="6187" y="4906"/>
                  </a:lnTo>
                  <a:lnTo>
                    <a:pt x="6173" y="4951"/>
                  </a:lnTo>
                  <a:lnTo>
                    <a:pt x="6157" y="4996"/>
                  </a:lnTo>
                  <a:lnTo>
                    <a:pt x="6141" y="5040"/>
                  </a:lnTo>
                  <a:lnTo>
                    <a:pt x="6123" y="5084"/>
                  </a:lnTo>
                  <a:lnTo>
                    <a:pt x="6105" y="5125"/>
                  </a:lnTo>
                  <a:lnTo>
                    <a:pt x="6085" y="5167"/>
                  </a:lnTo>
                  <a:lnTo>
                    <a:pt x="6065" y="5209"/>
                  </a:lnTo>
                  <a:lnTo>
                    <a:pt x="6043" y="5249"/>
                  </a:lnTo>
                  <a:lnTo>
                    <a:pt x="6021" y="5289"/>
                  </a:lnTo>
                  <a:lnTo>
                    <a:pt x="5998" y="5327"/>
                  </a:lnTo>
                  <a:lnTo>
                    <a:pt x="5975" y="5365"/>
                  </a:lnTo>
                  <a:lnTo>
                    <a:pt x="5949" y="5402"/>
                  </a:lnTo>
                  <a:lnTo>
                    <a:pt x="5924" y="5439"/>
                  </a:lnTo>
                  <a:lnTo>
                    <a:pt x="5897" y="5475"/>
                  </a:lnTo>
                  <a:lnTo>
                    <a:pt x="5869" y="5510"/>
                  </a:lnTo>
                  <a:lnTo>
                    <a:pt x="5840" y="5545"/>
                  </a:lnTo>
                  <a:lnTo>
                    <a:pt x="5810" y="5578"/>
                  </a:lnTo>
                  <a:lnTo>
                    <a:pt x="5780" y="5611"/>
                  </a:lnTo>
                  <a:lnTo>
                    <a:pt x="5749" y="5642"/>
                  </a:lnTo>
                  <a:lnTo>
                    <a:pt x="5716" y="5673"/>
                  </a:lnTo>
                  <a:lnTo>
                    <a:pt x="5684" y="5702"/>
                  </a:lnTo>
                  <a:lnTo>
                    <a:pt x="5651" y="5731"/>
                  </a:lnTo>
                  <a:lnTo>
                    <a:pt x="5618" y="5759"/>
                  </a:lnTo>
                  <a:lnTo>
                    <a:pt x="5583" y="5786"/>
                  </a:lnTo>
                  <a:lnTo>
                    <a:pt x="5548" y="5811"/>
                  </a:lnTo>
                  <a:lnTo>
                    <a:pt x="5512" y="5835"/>
                  </a:lnTo>
                  <a:lnTo>
                    <a:pt x="5476" y="5859"/>
                  </a:lnTo>
                  <a:lnTo>
                    <a:pt x="5439" y="5881"/>
                  </a:lnTo>
                  <a:lnTo>
                    <a:pt x="5401" y="5903"/>
                  </a:lnTo>
                  <a:lnTo>
                    <a:pt x="5362" y="5922"/>
                  </a:lnTo>
                  <a:lnTo>
                    <a:pt x="5324" y="5942"/>
                  </a:lnTo>
                  <a:lnTo>
                    <a:pt x="5284" y="5961"/>
                  </a:lnTo>
                  <a:lnTo>
                    <a:pt x="5244" y="5977"/>
                  </a:lnTo>
                  <a:lnTo>
                    <a:pt x="5202" y="5993"/>
                  </a:lnTo>
                  <a:lnTo>
                    <a:pt x="5162" y="6008"/>
                  </a:lnTo>
                  <a:lnTo>
                    <a:pt x="5119" y="6022"/>
                  </a:lnTo>
                  <a:lnTo>
                    <a:pt x="5076" y="6036"/>
                  </a:lnTo>
                  <a:lnTo>
                    <a:pt x="5033" y="6047"/>
                  </a:lnTo>
                  <a:lnTo>
                    <a:pt x="4989" y="6058"/>
                  </a:lnTo>
                  <a:lnTo>
                    <a:pt x="4944" y="6068"/>
                  </a:lnTo>
                  <a:lnTo>
                    <a:pt x="4899" y="6076"/>
                  </a:lnTo>
                  <a:lnTo>
                    <a:pt x="4852" y="6085"/>
                  </a:lnTo>
                  <a:lnTo>
                    <a:pt x="4806" y="6091"/>
                  </a:lnTo>
                  <a:lnTo>
                    <a:pt x="4758" y="6097"/>
                  </a:lnTo>
                  <a:lnTo>
                    <a:pt x="4711" y="6102"/>
                  </a:lnTo>
                  <a:lnTo>
                    <a:pt x="4662" y="6105"/>
                  </a:lnTo>
                  <a:lnTo>
                    <a:pt x="4613" y="6108"/>
                  </a:lnTo>
                  <a:lnTo>
                    <a:pt x="4563" y="6110"/>
                  </a:lnTo>
                  <a:lnTo>
                    <a:pt x="4512" y="6110"/>
                  </a:lnTo>
                  <a:lnTo>
                    <a:pt x="4462" y="6110"/>
                  </a:lnTo>
                  <a:lnTo>
                    <a:pt x="4413" y="6108"/>
                  </a:lnTo>
                  <a:lnTo>
                    <a:pt x="4363" y="6105"/>
                  </a:lnTo>
                  <a:lnTo>
                    <a:pt x="4315" y="6102"/>
                  </a:lnTo>
                  <a:lnTo>
                    <a:pt x="4268" y="6097"/>
                  </a:lnTo>
                  <a:lnTo>
                    <a:pt x="4220" y="6091"/>
                  </a:lnTo>
                  <a:lnTo>
                    <a:pt x="4174" y="6085"/>
                  </a:lnTo>
                  <a:lnTo>
                    <a:pt x="4127" y="6076"/>
                  </a:lnTo>
                  <a:lnTo>
                    <a:pt x="4082" y="6068"/>
                  </a:lnTo>
                  <a:lnTo>
                    <a:pt x="4038" y="6058"/>
                  </a:lnTo>
                  <a:lnTo>
                    <a:pt x="3994" y="6047"/>
                  </a:lnTo>
                  <a:lnTo>
                    <a:pt x="3951" y="6035"/>
                  </a:lnTo>
                  <a:lnTo>
                    <a:pt x="3908" y="6022"/>
                  </a:lnTo>
                  <a:lnTo>
                    <a:pt x="3866" y="6008"/>
                  </a:lnTo>
                  <a:lnTo>
                    <a:pt x="3825" y="5993"/>
                  </a:lnTo>
                  <a:lnTo>
                    <a:pt x="3784" y="5977"/>
                  </a:lnTo>
                  <a:lnTo>
                    <a:pt x="3745" y="5959"/>
                  </a:lnTo>
                  <a:lnTo>
                    <a:pt x="3705" y="5942"/>
                  </a:lnTo>
                  <a:lnTo>
                    <a:pt x="3666" y="5922"/>
                  </a:lnTo>
                  <a:lnTo>
                    <a:pt x="3628" y="5903"/>
                  </a:lnTo>
                  <a:lnTo>
                    <a:pt x="3590" y="5881"/>
                  </a:lnTo>
                  <a:lnTo>
                    <a:pt x="3553" y="5859"/>
                  </a:lnTo>
                  <a:lnTo>
                    <a:pt x="3517" y="5835"/>
                  </a:lnTo>
                  <a:lnTo>
                    <a:pt x="3481" y="5811"/>
                  </a:lnTo>
                  <a:lnTo>
                    <a:pt x="3447" y="5786"/>
                  </a:lnTo>
                  <a:lnTo>
                    <a:pt x="3413" y="5759"/>
                  </a:lnTo>
                  <a:lnTo>
                    <a:pt x="3379" y="5731"/>
                  </a:lnTo>
                  <a:lnTo>
                    <a:pt x="3346" y="5702"/>
                  </a:lnTo>
                  <a:lnTo>
                    <a:pt x="3313" y="5673"/>
                  </a:lnTo>
                  <a:lnTo>
                    <a:pt x="3282" y="5642"/>
                  </a:lnTo>
                  <a:lnTo>
                    <a:pt x="3251" y="5611"/>
                  </a:lnTo>
                  <a:lnTo>
                    <a:pt x="3220" y="5578"/>
                  </a:lnTo>
                  <a:lnTo>
                    <a:pt x="3190" y="5545"/>
                  </a:lnTo>
                  <a:lnTo>
                    <a:pt x="3161" y="5510"/>
                  </a:lnTo>
                  <a:lnTo>
                    <a:pt x="3133" y="5475"/>
                  </a:lnTo>
                  <a:lnTo>
                    <a:pt x="3107" y="5439"/>
                  </a:lnTo>
                  <a:lnTo>
                    <a:pt x="3081" y="5402"/>
                  </a:lnTo>
                  <a:lnTo>
                    <a:pt x="3056" y="5365"/>
                  </a:lnTo>
                  <a:lnTo>
                    <a:pt x="3033" y="5327"/>
                  </a:lnTo>
                  <a:lnTo>
                    <a:pt x="3009" y="5289"/>
                  </a:lnTo>
                  <a:lnTo>
                    <a:pt x="2987" y="5249"/>
                  </a:lnTo>
                  <a:lnTo>
                    <a:pt x="2966" y="5209"/>
                  </a:lnTo>
                  <a:lnTo>
                    <a:pt x="2946" y="5167"/>
                  </a:lnTo>
                  <a:lnTo>
                    <a:pt x="2926" y="5125"/>
                  </a:lnTo>
                  <a:lnTo>
                    <a:pt x="2908" y="5084"/>
                  </a:lnTo>
                  <a:lnTo>
                    <a:pt x="2891" y="5040"/>
                  </a:lnTo>
                  <a:lnTo>
                    <a:pt x="2874" y="4996"/>
                  </a:lnTo>
                  <a:lnTo>
                    <a:pt x="2859" y="4951"/>
                  </a:lnTo>
                  <a:lnTo>
                    <a:pt x="2844" y="4905"/>
                  </a:lnTo>
                  <a:lnTo>
                    <a:pt x="2831" y="4860"/>
                  </a:lnTo>
                  <a:lnTo>
                    <a:pt x="2818" y="4812"/>
                  </a:lnTo>
                  <a:lnTo>
                    <a:pt x="2806" y="4765"/>
                  </a:lnTo>
                  <a:lnTo>
                    <a:pt x="2795" y="4716"/>
                  </a:lnTo>
                  <a:lnTo>
                    <a:pt x="2786" y="4668"/>
                  </a:lnTo>
                  <a:lnTo>
                    <a:pt x="2776" y="4617"/>
                  </a:lnTo>
                  <a:lnTo>
                    <a:pt x="2768" y="4567"/>
                  </a:lnTo>
                  <a:lnTo>
                    <a:pt x="2761" y="4515"/>
                  </a:lnTo>
                  <a:lnTo>
                    <a:pt x="2755" y="4463"/>
                  </a:lnTo>
                  <a:lnTo>
                    <a:pt x="2750" y="4410"/>
                  </a:lnTo>
                  <a:lnTo>
                    <a:pt x="2746" y="4356"/>
                  </a:lnTo>
                  <a:lnTo>
                    <a:pt x="2743" y="4302"/>
                  </a:lnTo>
                  <a:lnTo>
                    <a:pt x="2740" y="4247"/>
                  </a:lnTo>
                  <a:lnTo>
                    <a:pt x="2739" y="4192"/>
                  </a:lnTo>
                  <a:lnTo>
                    <a:pt x="2738" y="4135"/>
                  </a:lnTo>
                  <a:lnTo>
                    <a:pt x="2738" y="1855"/>
                  </a:lnTo>
                  <a:lnTo>
                    <a:pt x="3485" y="1855"/>
                  </a:lnTo>
                  <a:lnTo>
                    <a:pt x="3485" y="4269"/>
                  </a:lnTo>
                  <a:lnTo>
                    <a:pt x="3485" y="4300"/>
                  </a:lnTo>
                  <a:lnTo>
                    <a:pt x="3486" y="4331"/>
                  </a:lnTo>
                  <a:lnTo>
                    <a:pt x="3487" y="4361"/>
                  </a:lnTo>
                  <a:lnTo>
                    <a:pt x="3489" y="4391"/>
                  </a:lnTo>
                  <a:lnTo>
                    <a:pt x="3492" y="4420"/>
                  </a:lnTo>
                  <a:lnTo>
                    <a:pt x="3495" y="4449"/>
                  </a:lnTo>
                  <a:lnTo>
                    <a:pt x="3499" y="4478"/>
                  </a:lnTo>
                  <a:lnTo>
                    <a:pt x="3503" y="4505"/>
                  </a:lnTo>
                  <a:lnTo>
                    <a:pt x="3508" y="4533"/>
                  </a:lnTo>
                  <a:lnTo>
                    <a:pt x="3514" y="4561"/>
                  </a:lnTo>
                  <a:lnTo>
                    <a:pt x="3520" y="4588"/>
                  </a:lnTo>
                  <a:lnTo>
                    <a:pt x="3527" y="4616"/>
                  </a:lnTo>
                  <a:lnTo>
                    <a:pt x="3534" y="4641"/>
                  </a:lnTo>
                  <a:lnTo>
                    <a:pt x="3541" y="4668"/>
                  </a:lnTo>
                  <a:lnTo>
                    <a:pt x="3550" y="4693"/>
                  </a:lnTo>
                  <a:lnTo>
                    <a:pt x="3558" y="4719"/>
                  </a:lnTo>
                  <a:lnTo>
                    <a:pt x="3567" y="4744"/>
                  </a:lnTo>
                  <a:lnTo>
                    <a:pt x="3578" y="4768"/>
                  </a:lnTo>
                  <a:lnTo>
                    <a:pt x="3588" y="4793"/>
                  </a:lnTo>
                  <a:lnTo>
                    <a:pt x="3600" y="4816"/>
                  </a:lnTo>
                  <a:lnTo>
                    <a:pt x="3611" y="4840"/>
                  </a:lnTo>
                  <a:lnTo>
                    <a:pt x="3623" y="4863"/>
                  </a:lnTo>
                  <a:lnTo>
                    <a:pt x="3636" y="4887"/>
                  </a:lnTo>
                  <a:lnTo>
                    <a:pt x="3650" y="4909"/>
                  </a:lnTo>
                  <a:lnTo>
                    <a:pt x="3663" y="4931"/>
                  </a:lnTo>
                  <a:lnTo>
                    <a:pt x="3679" y="4953"/>
                  </a:lnTo>
                  <a:lnTo>
                    <a:pt x="3694" y="4973"/>
                  </a:lnTo>
                  <a:lnTo>
                    <a:pt x="3709" y="4994"/>
                  </a:lnTo>
                  <a:lnTo>
                    <a:pt x="3725" y="5015"/>
                  </a:lnTo>
                  <a:lnTo>
                    <a:pt x="3742" y="5036"/>
                  </a:lnTo>
                  <a:lnTo>
                    <a:pt x="3760" y="5056"/>
                  </a:lnTo>
                  <a:lnTo>
                    <a:pt x="3777" y="5075"/>
                  </a:lnTo>
                  <a:lnTo>
                    <a:pt x="3796" y="5094"/>
                  </a:lnTo>
                  <a:lnTo>
                    <a:pt x="3814" y="5113"/>
                  </a:lnTo>
                  <a:lnTo>
                    <a:pt x="3833" y="5131"/>
                  </a:lnTo>
                  <a:lnTo>
                    <a:pt x="3852" y="5148"/>
                  </a:lnTo>
                  <a:lnTo>
                    <a:pt x="3872" y="5165"/>
                  </a:lnTo>
                  <a:lnTo>
                    <a:pt x="3892" y="5181"/>
                  </a:lnTo>
                  <a:lnTo>
                    <a:pt x="3913" y="5196"/>
                  </a:lnTo>
                  <a:lnTo>
                    <a:pt x="3933" y="5211"/>
                  </a:lnTo>
                  <a:lnTo>
                    <a:pt x="3953" y="5226"/>
                  </a:lnTo>
                  <a:lnTo>
                    <a:pt x="3975" y="5239"/>
                  </a:lnTo>
                  <a:lnTo>
                    <a:pt x="3996" y="5253"/>
                  </a:lnTo>
                  <a:lnTo>
                    <a:pt x="4018" y="5264"/>
                  </a:lnTo>
                  <a:lnTo>
                    <a:pt x="4040" y="5277"/>
                  </a:lnTo>
                  <a:lnTo>
                    <a:pt x="4062" y="5287"/>
                  </a:lnTo>
                  <a:lnTo>
                    <a:pt x="4086" y="5299"/>
                  </a:lnTo>
                  <a:lnTo>
                    <a:pt x="4109" y="5308"/>
                  </a:lnTo>
                  <a:lnTo>
                    <a:pt x="4132" y="5318"/>
                  </a:lnTo>
                  <a:lnTo>
                    <a:pt x="4155" y="5327"/>
                  </a:lnTo>
                  <a:lnTo>
                    <a:pt x="4180" y="5335"/>
                  </a:lnTo>
                  <a:lnTo>
                    <a:pt x="4204" y="5342"/>
                  </a:lnTo>
                  <a:lnTo>
                    <a:pt x="4228" y="5350"/>
                  </a:lnTo>
                  <a:lnTo>
                    <a:pt x="4254" y="5356"/>
                  </a:lnTo>
                  <a:lnTo>
                    <a:pt x="4279" y="5362"/>
                  </a:lnTo>
                  <a:lnTo>
                    <a:pt x="4305" y="5366"/>
                  </a:lnTo>
                  <a:lnTo>
                    <a:pt x="4330" y="5371"/>
                  </a:lnTo>
                  <a:lnTo>
                    <a:pt x="4356" y="5376"/>
                  </a:lnTo>
                  <a:lnTo>
                    <a:pt x="4382" y="5379"/>
                  </a:lnTo>
                  <a:lnTo>
                    <a:pt x="4409" y="5381"/>
                  </a:lnTo>
                  <a:lnTo>
                    <a:pt x="4437" y="5384"/>
                  </a:lnTo>
                  <a:lnTo>
                    <a:pt x="4464" y="5385"/>
                  </a:lnTo>
                  <a:lnTo>
                    <a:pt x="4491" y="5386"/>
                  </a:lnTo>
                  <a:lnTo>
                    <a:pt x="4519" y="5386"/>
                  </a:lnTo>
                  <a:lnTo>
                    <a:pt x="4548" y="5386"/>
                  </a:lnTo>
                  <a:lnTo>
                    <a:pt x="4576" y="5385"/>
                  </a:lnTo>
                  <a:lnTo>
                    <a:pt x="4604" y="5384"/>
                  </a:lnTo>
                  <a:lnTo>
                    <a:pt x="4631" y="5381"/>
                  </a:lnTo>
                  <a:lnTo>
                    <a:pt x="4658" y="5379"/>
                  </a:lnTo>
                  <a:lnTo>
                    <a:pt x="4685" y="5376"/>
                  </a:lnTo>
                  <a:lnTo>
                    <a:pt x="4711" y="5371"/>
                  </a:lnTo>
                  <a:lnTo>
                    <a:pt x="4737" y="5366"/>
                  </a:lnTo>
                  <a:lnTo>
                    <a:pt x="4763" y="5362"/>
                  </a:lnTo>
                  <a:lnTo>
                    <a:pt x="4788" y="5356"/>
                  </a:lnTo>
                  <a:lnTo>
                    <a:pt x="4813" y="5349"/>
                  </a:lnTo>
                  <a:lnTo>
                    <a:pt x="4838" y="5342"/>
                  </a:lnTo>
                  <a:lnTo>
                    <a:pt x="4863" y="5335"/>
                  </a:lnTo>
                  <a:lnTo>
                    <a:pt x="4887" y="5327"/>
                  </a:lnTo>
                  <a:lnTo>
                    <a:pt x="4910" y="5318"/>
                  </a:lnTo>
                  <a:lnTo>
                    <a:pt x="4933" y="5308"/>
                  </a:lnTo>
                  <a:lnTo>
                    <a:pt x="4957" y="5298"/>
                  </a:lnTo>
                  <a:lnTo>
                    <a:pt x="4980" y="5287"/>
                  </a:lnTo>
                  <a:lnTo>
                    <a:pt x="5002" y="5276"/>
                  </a:lnTo>
                  <a:lnTo>
                    <a:pt x="5024" y="5264"/>
                  </a:lnTo>
                  <a:lnTo>
                    <a:pt x="5046" y="5252"/>
                  </a:lnTo>
                  <a:lnTo>
                    <a:pt x="5067" y="5239"/>
                  </a:lnTo>
                  <a:lnTo>
                    <a:pt x="5089" y="5225"/>
                  </a:lnTo>
                  <a:lnTo>
                    <a:pt x="5108" y="5211"/>
                  </a:lnTo>
                  <a:lnTo>
                    <a:pt x="5129" y="5196"/>
                  </a:lnTo>
                  <a:lnTo>
                    <a:pt x="5149" y="5181"/>
                  </a:lnTo>
                  <a:lnTo>
                    <a:pt x="5169" y="5165"/>
                  </a:lnTo>
                  <a:lnTo>
                    <a:pt x="5188" y="5148"/>
                  </a:lnTo>
                  <a:lnTo>
                    <a:pt x="5208" y="5131"/>
                  </a:lnTo>
                  <a:lnTo>
                    <a:pt x="5227" y="5113"/>
                  </a:lnTo>
                  <a:lnTo>
                    <a:pt x="5245" y="5094"/>
                  </a:lnTo>
                  <a:lnTo>
                    <a:pt x="5263" y="5075"/>
                  </a:lnTo>
                  <a:lnTo>
                    <a:pt x="5281" y="5056"/>
                  </a:lnTo>
                  <a:lnTo>
                    <a:pt x="5297" y="5035"/>
                  </a:lnTo>
                  <a:lnTo>
                    <a:pt x="5315" y="5015"/>
                  </a:lnTo>
                  <a:lnTo>
                    <a:pt x="5330" y="4994"/>
                  </a:lnTo>
                  <a:lnTo>
                    <a:pt x="5346" y="4973"/>
                  </a:lnTo>
                  <a:lnTo>
                    <a:pt x="5361" y="4951"/>
                  </a:lnTo>
                  <a:lnTo>
                    <a:pt x="5375" y="4931"/>
                  </a:lnTo>
                  <a:lnTo>
                    <a:pt x="5389" y="4909"/>
                  </a:lnTo>
                  <a:lnTo>
                    <a:pt x="5402" y="4885"/>
                  </a:lnTo>
                  <a:lnTo>
                    <a:pt x="5415" y="4863"/>
                  </a:lnTo>
                  <a:lnTo>
                    <a:pt x="5427" y="4840"/>
                  </a:lnTo>
                  <a:lnTo>
                    <a:pt x="5438" y="4816"/>
                  </a:lnTo>
                  <a:lnTo>
                    <a:pt x="5449" y="4793"/>
                  </a:lnTo>
                  <a:lnTo>
                    <a:pt x="5460" y="4768"/>
                  </a:lnTo>
                  <a:lnTo>
                    <a:pt x="5469" y="4743"/>
                  </a:lnTo>
                  <a:lnTo>
                    <a:pt x="5478" y="4719"/>
                  </a:lnTo>
                  <a:lnTo>
                    <a:pt x="5488" y="4693"/>
                  </a:lnTo>
                  <a:lnTo>
                    <a:pt x="5496" y="4668"/>
                  </a:lnTo>
                  <a:lnTo>
                    <a:pt x="5504" y="4641"/>
                  </a:lnTo>
                  <a:lnTo>
                    <a:pt x="5511" y="4614"/>
                  </a:lnTo>
                  <a:lnTo>
                    <a:pt x="5517" y="4588"/>
                  </a:lnTo>
                  <a:lnTo>
                    <a:pt x="5522" y="4561"/>
                  </a:lnTo>
                  <a:lnTo>
                    <a:pt x="5528" y="4533"/>
                  </a:lnTo>
                  <a:lnTo>
                    <a:pt x="5533" y="4505"/>
                  </a:lnTo>
                  <a:lnTo>
                    <a:pt x="5538" y="4478"/>
                  </a:lnTo>
                  <a:lnTo>
                    <a:pt x="5541" y="4449"/>
                  </a:lnTo>
                  <a:lnTo>
                    <a:pt x="5544" y="4420"/>
                  </a:lnTo>
                  <a:lnTo>
                    <a:pt x="5547" y="4391"/>
                  </a:lnTo>
                  <a:lnTo>
                    <a:pt x="5550" y="4331"/>
                  </a:lnTo>
                  <a:lnTo>
                    <a:pt x="5551" y="4269"/>
                  </a:lnTo>
                  <a:lnTo>
                    <a:pt x="5551" y="4107"/>
                  </a:lnTo>
                  <a:lnTo>
                    <a:pt x="5644" y="4107"/>
                  </a:lnTo>
                  <a:lnTo>
                    <a:pt x="5737" y="4107"/>
                  </a:lnTo>
                  <a:lnTo>
                    <a:pt x="5830" y="4107"/>
                  </a:lnTo>
                  <a:lnTo>
                    <a:pt x="5923" y="4107"/>
                  </a:lnTo>
                  <a:lnTo>
                    <a:pt x="6015" y="4107"/>
                  </a:lnTo>
                  <a:lnTo>
                    <a:pt x="6108" y="4107"/>
                  </a:lnTo>
                  <a:lnTo>
                    <a:pt x="6201" y="4107"/>
                  </a:lnTo>
                  <a:lnTo>
                    <a:pt x="6294" y="4107"/>
                  </a:lnTo>
                  <a:close/>
                  <a:moveTo>
                    <a:pt x="5551" y="4107"/>
                  </a:moveTo>
                  <a:lnTo>
                    <a:pt x="5551" y="1826"/>
                  </a:lnTo>
                  <a:lnTo>
                    <a:pt x="5551" y="1773"/>
                  </a:lnTo>
                  <a:lnTo>
                    <a:pt x="5553" y="1722"/>
                  </a:lnTo>
                  <a:lnTo>
                    <a:pt x="5555" y="1671"/>
                  </a:lnTo>
                  <a:lnTo>
                    <a:pt x="5558" y="1620"/>
                  </a:lnTo>
                  <a:lnTo>
                    <a:pt x="5562" y="1570"/>
                  </a:lnTo>
                  <a:lnTo>
                    <a:pt x="5567" y="1521"/>
                  </a:lnTo>
                  <a:lnTo>
                    <a:pt x="5572" y="1472"/>
                  </a:lnTo>
                  <a:lnTo>
                    <a:pt x="5579" y="1425"/>
                  </a:lnTo>
                  <a:lnTo>
                    <a:pt x="5586" y="1377"/>
                  </a:lnTo>
                  <a:lnTo>
                    <a:pt x="5594" y="1332"/>
                  </a:lnTo>
                  <a:lnTo>
                    <a:pt x="5604" y="1286"/>
                  </a:lnTo>
                  <a:lnTo>
                    <a:pt x="5614" y="1241"/>
                  </a:lnTo>
                  <a:lnTo>
                    <a:pt x="5624" y="1197"/>
                  </a:lnTo>
                  <a:lnTo>
                    <a:pt x="5636" y="1154"/>
                  </a:lnTo>
                  <a:lnTo>
                    <a:pt x="5649" y="1111"/>
                  </a:lnTo>
                  <a:lnTo>
                    <a:pt x="5663" y="1069"/>
                  </a:lnTo>
                  <a:lnTo>
                    <a:pt x="5677" y="1028"/>
                  </a:lnTo>
                  <a:lnTo>
                    <a:pt x="5692" y="987"/>
                  </a:lnTo>
                  <a:lnTo>
                    <a:pt x="5708" y="947"/>
                  </a:lnTo>
                  <a:lnTo>
                    <a:pt x="5725" y="907"/>
                  </a:lnTo>
                  <a:lnTo>
                    <a:pt x="5743" y="869"/>
                  </a:lnTo>
                  <a:lnTo>
                    <a:pt x="5761" y="831"/>
                  </a:lnTo>
                  <a:lnTo>
                    <a:pt x="5781" y="794"/>
                  </a:lnTo>
                  <a:lnTo>
                    <a:pt x="5802" y="758"/>
                  </a:lnTo>
                  <a:lnTo>
                    <a:pt x="5823" y="722"/>
                  </a:lnTo>
                  <a:lnTo>
                    <a:pt x="5845" y="686"/>
                  </a:lnTo>
                  <a:lnTo>
                    <a:pt x="5868" y="652"/>
                  </a:lnTo>
                  <a:lnTo>
                    <a:pt x="5892" y="619"/>
                  </a:lnTo>
                  <a:lnTo>
                    <a:pt x="5917" y="585"/>
                  </a:lnTo>
                  <a:lnTo>
                    <a:pt x="5942" y="553"/>
                  </a:lnTo>
                  <a:lnTo>
                    <a:pt x="5969" y="521"/>
                  </a:lnTo>
                  <a:lnTo>
                    <a:pt x="5996" y="490"/>
                  </a:lnTo>
                  <a:lnTo>
                    <a:pt x="6023" y="460"/>
                  </a:lnTo>
                  <a:lnTo>
                    <a:pt x="6052" y="431"/>
                  </a:lnTo>
                  <a:lnTo>
                    <a:pt x="6081" y="403"/>
                  </a:lnTo>
                  <a:lnTo>
                    <a:pt x="6112" y="375"/>
                  </a:lnTo>
                  <a:lnTo>
                    <a:pt x="6142" y="349"/>
                  </a:lnTo>
                  <a:lnTo>
                    <a:pt x="6173" y="323"/>
                  </a:lnTo>
                  <a:lnTo>
                    <a:pt x="6204" y="299"/>
                  </a:lnTo>
                  <a:lnTo>
                    <a:pt x="6237" y="276"/>
                  </a:lnTo>
                  <a:lnTo>
                    <a:pt x="6270" y="254"/>
                  </a:lnTo>
                  <a:lnTo>
                    <a:pt x="6303" y="232"/>
                  </a:lnTo>
                  <a:lnTo>
                    <a:pt x="6338" y="211"/>
                  </a:lnTo>
                  <a:lnTo>
                    <a:pt x="6372" y="191"/>
                  </a:lnTo>
                  <a:lnTo>
                    <a:pt x="6407" y="173"/>
                  </a:lnTo>
                  <a:lnTo>
                    <a:pt x="6443" y="155"/>
                  </a:lnTo>
                  <a:lnTo>
                    <a:pt x="6479" y="138"/>
                  </a:lnTo>
                  <a:lnTo>
                    <a:pt x="6516" y="123"/>
                  </a:lnTo>
                  <a:lnTo>
                    <a:pt x="6555" y="108"/>
                  </a:lnTo>
                  <a:lnTo>
                    <a:pt x="6593" y="94"/>
                  </a:lnTo>
                  <a:lnTo>
                    <a:pt x="6631" y="81"/>
                  </a:lnTo>
                  <a:lnTo>
                    <a:pt x="6671" y="68"/>
                  </a:lnTo>
                  <a:lnTo>
                    <a:pt x="6711" y="58"/>
                  </a:lnTo>
                  <a:lnTo>
                    <a:pt x="6752" y="47"/>
                  </a:lnTo>
                  <a:lnTo>
                    <a:pt x="6792" y="38"/>
                  </a:lnTo>
                  <a:lnTo>
                    <a:pt x="6834" y="30"/>
                  </a:lnTo>
                  <a:lnTo>
                    <a:pt x="6877" y="23"/>
                  </a:lnTo>
                  <a:lnTo>
                    <a:pt x="6920" y="17"/>
                  </a:lnTo>
                  <a:lnTo>
                    <a:pt x="6964" y="12"/>
                  </a:lnTo>
                  <a:lnTo>
                    <a:pt x="7008" y="8"/>
                  </a:lnTo>
                  <a:lnTo>
                    <a:pt x="7053" y="5"/>
                  </a:lnTo>
                  <a:lnTo>
                    <a:pt x="7098" y="2"/>
                  </a:lnTo>
                  <a:lnTo>
                    <a:pt x="7145" y="0"/>
                  </a:lnTo>
                  <a:lnTo>
                    <a:pt x="7191" y="0"/>
                  </a:lnTo>
                  <a:lnTo>
                    <a:pt x="7239" y="1"/>
                  </a:lnTo>
                  <a:lnTo>
                    <a:pt x="7286" y="2"/>
                  </a:lnTo>
                  <a:lnTo>
                    <a:pt x="7334" y="6"/>
                  </a:lnTo>
                  <a:lnTo>
                    <a:pt x="7380" y="10"/>
                  </a:lnTo>
                  <a:lnTo>
                    <a:pt x="7425" y="16"/>
                  </a:lnTo>
                  <a:lnTo>
                    <a:pt x="7472" y="23"/>
                  </a:lnTo>
                  <a:lnTo>
                    <a:pt x="7517" y="31"/>
                  </a:lnTo>
                  <a:lnTo>
                    <a:pt x="7561" y="41"/>
                  </a:lnTo>
                  <a:lnTo>
                    <a:pt x="7605" y="52"/>
                  </a:lnTo>
                  <a:lnTo>
                    <a:pt x="7649" y="64"/>
                  </a:lnTo>
                  <a:lnTo>
                    <a:pt x="7692" y="78"/>
                  </a:lnTo>
                  <a:lnTo>
                    <a:pt x="7735" y="92"/>
                  </a:lnTo>
                  <a:lnTo>
                    <a:pt x="7778" y="108"/>
                  </a:lnTo>
                  <a:lnTo>
                    <a:pt x="7820" y="125"/>
                  </a:lnTo>
                  <a:lnTo>
                    <a:pt x="7862" y="144"/>
                  </a:lnTo>
                  <a:lnTo>
                    <a:pt x="7902" y="163"/>
                  </a:lnTo>
                  <a:lnTo>
                    <a:pt x="7943" y="184"/>
                  </a:lnTo>
                  <a:lnTo>
                    <a:pt x="7982" y="206"/>
                  </a:lnTo>
                  <a:lnTo>
                    <a:pt x="8022" y="229"/>
                  </a:lnTo>
                  <a:lnTo>
                    <a:pt x="8060" y="254"/>
                  </a:lnTo>
                  <a:lnTo>
                    <a:pt x="8097" y="279"/>
                  </a:lnTo>
                  <a:lnTo>
                    <a:pt x="8134" y="306"/>
                  </a:lnTo>
                  <a:lnTo>
                    <a:pt x="8170" y="334"/>
                  </a:lnTo>
                  <a:lnTo>
                    <a:pt x="8206" y="363"/>
                  </a:lnTo>
                  <a:lnTo>
                    <a:pt x="8241" y="393"/>
                  </a:lnTo>
                  <a:lnTo>
                    <a:pt x="8274" y="424"/>
                  </a:lnTo>
                  <a:lnTo>
                    <a:pt x="8308" y="458"/>
                  </a:lnTo>
                  <a:lnTo>
                    <a:pt x="8340" y="491"/>
                  </a:lnTo>
                  <a:lnTo>
                    <a:pt x="8372" y="526"/>
                  </a:lnTo>
                  <a:lnTo>
                    <a:pt x="8403" y="562"/>
                  </a:lnTo>
                  <a:lnTo>
                    <a:pt x="8434" y="599"/>
                  </a:lnTo>
                  <a:lnTo>
                    <a:pt x="8465" y="637"/>
                  </a:lnTo>
                  <a:lnTo>
                    <a:pt x="8495" y="599"/>
                  </a:lnTo>
                  <a:lnTo>
                    <a:pt x="8526" y="561"/>
                  </a:lnTo>
                  <a:lnTo>
                    <a:pt x="8558" y="525"/>
                  </a:lnTo>
                  <a:lnTo>
                    <a:pt x="8591" y="489"/>
                  </a:lnTo>
                  <a:lnTo>
                    <a:pt x="8625" y="455"/>
                  </a:lnTo>
                  <a:lnTo>
                    <a:pt x="8658" y="423"/>
                  </a:lnTo>
                  <a:lnTo>
                    <a:pt x="8693" y="390"/>
                  </a:lnTo>
                  <a:lnTo>
                    <a:pt x="8728" y="360"/>
                  </a:lnTo>
                  <a:lnTo>
                    <a:pt x="8764" y="331"/>
                  </a:lnTo>
                  <a:lnTo>
                    <a:pt x="8800" y="304"/>
                  </a:lnTo>
                  <a:lnTo>
                    <a:pt x="8837" y="276"/>
                  </a:lnTo>
                  <a:lnTo>
                    <a:pt x="8875" y="250"/>
                  </a:lnTo>
                  <a:lnTo>
                    <a:pt x="8913" y="226"/>
                  </a:lnTo>
                  <a:lnTo>
                    <a:pt x="8952" y="203"/>
                  </a:lnTo>
                  <a:lnTo>
                    <a:pt x="8991" y="181"/>
                  </a:lnTo>
                  <a:lnTo>
                    <a:pt x="9032" y="160"/>
                  </a:lnTo>
                  <a:lnTo>
                    <a:pt x="9071" y="140"/>
                  </a:lnTo>
                  <a:lnTo>
                    <a:pt x="9113" y="123"/>
                  </a:lnTo>
                  <a:lnTo>
                    <a:pt x="9153" y="105"/>
                  </a:lnTo>
                  <a:lnTo>
                    <a:pt x="9195" y="90"/>
                  </a:lnTo>
                  <a:lnTo>
                    <a:pt x="9238" y="75"/>
                  </a:lnTo>
                  <a:lnTo>
                    <a:pt x="9281" y="63"/>
                  </a:lnTo>
                  <a:lnTo>
                    <a:pt x="9324" y="51"/>
                  </a:lnTo>
                  <a:lnTo>
                    <a:pt x="9368" y="41"/>
                  </a:lnTo>
                  <a:lnTo>
                    <a:pt x="9412" y="30"/>
                  </a:lnTo>
                  <a:lnTo>
                    <a:pt x="9457" y="22"/>
                  </a:lnTo>
                  <a:lnTo>
                    <a:pt x="9502" y="16"/>
                  </a:lnTo>
                  <a:lnTo>
                    <a:pt x="9549" y="10"/>
                  </a:lnTo>
                  <a:lnTo>
                    <a:pt x="9595" y="6"/>
                  </a:lnTo>
                  <a:lnTo>
                    <a:pt x="9642" y="2"/>
                  </a:lnTo>
                  <a:lnTo>
                    <a:pt x="9689" y="1"/>
                  </a:lnTo>
                  <a:lnTo>
                    <a:pt x="9737" y="0"/>
                  </a:lnTo>
                  <a:lnTo>
                    <a:pt x="9783" y="0"/>
                  </a:lnTo>
                  <a:lnTo>
                    <a:pt x="9830" y="2"/>
                  </a:lnTo>
                  <a:lnTo>
                    <a:pt x="9874" y="5"/>
                  </a:lnTo>
                  <a:lnTo>
                    <a:pt x="9919" y="8"/>
                  </a:lnTo>
                  <a:lnTo>
                    <a:pt x="9963" y="12"/>
                  </a:lnTo>
                  <a:lnTo>
                    <a:pt x="10006" y="17"/>
                  </a:lnTo>
                  <a:lnTo>
                    <a:pt x="10049" y="23"/>
                  </a:lnTo>
                  <a:lnTo>
                    <a:pt x="10090" y="31"/>
                  </a:lnTo>
                  <a:lnTo>
                    <a:pt x="10132" y="39"/>
                  </a:lnTo>
                  <a:lnTo>
                    <a:pt x="10174" y="49"/>
                  </a:lnTo>
                  <a:lnTo>
                    <a:pt x="10213" y="58"/>
                  </a:lnTo>
                  <a:lnTo>
                    <a:pt x="10254" y="70"/>
                  </a:lnTo>
                  <a:lnTo>
                    <a:pt x="10293" y="81"/>
                  </a:lnTo>
                  <a:lnTo>
                    <a:pt x="10332" y="94"/>
                  </a:lnTo>
                  <a:lnTo>
                    <a:pt x="10370" y="108"/>
                  </a:lnTo>
                  <a:lnTo>
                    <a:pt x="10407" y="123"/>
                  </a:lnTo>
                  <a:lnTo>
                    <a:pt x="10444" y="139"/>
                  </a:lnTo>
                  <a:lnTo>
                    <a:pt x="10480" y="155"/>
                  </a:lnTo>
                  <a:lnTo>
                    <a:pt x="10516" y="174"/>
                  </a:lnTo>
                  <a:lnTo>
                    <a:pt x="10551" y="192"/>
                  </a:lnTo>
                  <a:lnTo>
                    <a:pt x="10586" y="212"/>
                  </a:lnTo>
                  <a:lnTo>
                    <a:pt x="10620" y="233"/>
                  </a:lnTo>
                  <a:lnTo>
                    <a:pt x="10653" y="254"/>
                  </a:lnTo>
                  <a:lnTo>
                    <a:pt x="10687" y="277"/>
                  </a:lnTo>
                  <a:lnTo>
                    <a:pt x="10719" y="300"/>
                  </a:lnTo>
                  <a:lnTo>
                    <a:pt x="10750" y="324"/>
                  </a:lnTo>
                  <a:lnTo>
                    <a:pt x="10782" y="350"/>
                  </a:lnTo>
                  <a:lnTo>
                    <a:pt x="10812" y="377"/>
                  </a:lnTo>
                  <a:lnTo>
                    <a:pt x="10842" y="404"/>
                  </a:lnTo>
                  <a:lnTo>
                    <a:pt x="10871" y="432"/>
                  </a:lnTo>
                  <a:lnTo>
                    <a:pt x="10900" y="461"/>
                  </a:lnTo>
                  <a:lnTo>
                    <a:pt x="10928" y="491"/>
                  </a:lnTo>
                  <a:lnTo>
                    <a:pt x="10956" y="522"/>
                  </a:lnTo>
                  <a:lnTo>
                    <a:pt x="10982" y="555"/>
                  </a:lnTo>
                  <a:lnTo>
                    <a:pt x="11008" y="587"/>
                  </a:lnTo>
                  <a:lnTo>
                    <a:pt x="11032" y="621"/>
                  </a:lnTo>
                  <a:lnTo>
                    <a:pt x="11056" y="655"/>
                  </a:lnTo>
                  <a:lnTo>
                    <a:pt x="11080" y="689"/>
                  </a:lnTo>
                  <a:lnTo>
                    <a:pt x="11102" y="724"/>
                  </a:lnTo>
                  <a:lnTo>
                    <a:pt x="11123" y="760"/>
                  </a:lnTo>
                  <a:lnTo>
                    <a:pt x="11143" y="797"/>
                  </a:lnTo>
                  <a:lnTo>
                    <a:pt x="11163" y="834"/>
                  </a:lnTo>
                  <a:lnTo>
                    <a:pt x="11182" y="871"/>
                  </a:lnTo>
                  <a:lnTo>
                    <a:pt x="11199" y="911"/>
                  </a:lnTo>
                  <a:lnTo>
                    <a:pt x="11216" y="950"/>
                  </a:lnTo>
                  <a:lnTo>
                    <a:pt x="11233" y="989"/>
                  </a:lnTo>
                  <a:lnTo>
                    <a:pt x="11248" y="1030"/>
                  </a:lnTo>
                  <a:lnTo>
                    <a:pt x="11263" y="1072"/>
                  </a:lnTo>
                  <a:lnTo>
                    <a:pt x="11276" y="1113"/>
                  </a:lnTo>
                  <a:lnTo>
                    <a:pt x="11288" y="1156"/>
                  </a:lnTo>
                  <a:lnTo>
                    <a:pt x="11300" y="1200"/>
                  </a:lnTo>
                  <a:lnTo>
                    <a:pt x="11312" y="1244"/>
                  </a:lnTo>
                  <a:lnTo>
                    <a:pt x="11321" y="1288"/>
                  </a:lnTo>
                  <a:lnTo>
                    <a:pt x="11330" y="1333"/>
                  </a:lnTo>
                  <a:lnTo>
                    <a:pt x="11338" y="1380"/>
                  </a:lnTo>
                  <a:lnTo>
                    <a:pt x="11346" y="1426"/>
                  </a:lnTo>
                  <a:lnTo>
                    <a:pt x="11352" y="1474"/>
                  </a:lnTo>
                  <a:lnTo>
                    <a:pt x="11358" y="1522"/>
                  </a:lnTo>
                  <a:lnTo>
                    <a:pt x="11363" y="1571"/>
                  </a:lnTo>
                  <a:lnTo>
                    <a:pt x="11367" y="1621"/>
                  </a:lnTo>
                  <a:lnTo>
                    <a:pt x="11370" y="1671"/>
                  </a:lnTo>
                  <a:lnTo>
                    <a:pt x="11372" y="1722"/>
                  </a:lnTo>
                  <a:lnTo>
                    <a:pt x="11373" y="1774"/>
                  </a:lnTo>
                  <a:lnTo>
                    <a:pt x="11374" y="1826"/>
                  </a:lnTo>
                  <a:lnTo>
                    <a:pt x="11374" y="4220"/>
                  </a:lnTo>
                  <a:lnTo>
                    <a:pt x="10638" y="4220"/>
                  </a:lnTo>
                  <a:lnTo>
                    <a:pt x="10638" y="1686"/>
                  </a:lnTo>
                  <a:lnTo>
                    <a:pt x="10637" y="1632"/>
                  </a:lnTo>
                  <a:lnTo>
                    <a:pt x="10634" y="1579"/>
                  </a:lnTo>
                  <a:lnTo>
                    <a:pt x="10629" y="1528"/>
                  </a:lnTo>
                  <a:lnTo>
                    <a:pt x="10622" y="1479"/>
                  </a:lnTo>
                  <a:lnTo>
                    <a:pt x="10613" y="1431"/>
                  </a:lnTo>
                  <a:lnTo>
                    <a:pt x="10603" y="1383"/>
                  </a:lnTo>
                  <a:lnTo>
                    <a:pt x="10590" y="1338"/>
                  </a:lnTo>
                  <a:lnTo>
                    <a:pt x="10575" y="1293"/>
                  </a:lnTo>
                  <a:lnTo>
                    <a:pt x="10559" y="1250"/>
                  </a:lnTo>
                  <a:lnTo>
                    <a:pt x="10540" y="1208"/>
                  </a:lnTo>
                  <a:lnTo>
                    <a:pt x="10520" y="1168"/>
                  </a:lnTo>
                  <a:lnTo>
                    <a:pt x="10497" y="1128"/>
                  </a:lnTo>
                  <a:lnTo>
                    <a:pt x="10485" y="1110"/>
                  </a:lnTo>
                  <a:lnTo>
                    <a:pt x="10473" y="1090"/>
                  </a:lnTo>
                  <a:lnTo>
                    <a:pt x="10459" y="1072"/>
                  </a:lnTo>
                  <a:lnTo>
                    <a:pt x="10446" y="1054"/>
                  </a:lnTo>
                  <a:lnTo>
                    <a:pt x="10419" y="1018"/>
                  </a:lnTo>
                  <a:lnTo>
                    <a:pt x="10388" y="985"/>
                  </a:lnTo>
                  <a:lnTo>
                    <a:pt x="10356" y="952"/>
                  </a:lnTo>
                  <a:lnTo>
                    <a:pt x="10324" y="922"/>
                  </a:lnTo>
                  <a:lnTo>
                    <a:pt x="10306" y="908"/>
                  </a:lnTo>
                  <a:lnTo>
                    <a:pt x="10289" y="894"/>
                  </a:lnTo>
                  <a:lnTo>
                    <a:pt x="10271" y="882"/>
                  </a:lnTo>
                  <a:lnTo>
                    <a:pt x="10254" y="869"/>
                  </a:lnTo>
                  <a:lnTo>
                    <a:pt x="10235" y="856"/>
                  </a:lnTo>
                  <a:lnTo>
                    <a:pt x="10218" y="845"/>
                  </a:lnTo>
                  <a:lnTo>
                    <a:pt x="10198" y="833"/>
                  </a:lnTo>
                  <a:lnTo>
                    <a:pt x="10180" y="823"/>
                  </a:lnTo>
                  <a:lnTo>
                    <a:pt x="10160" y="812"/>
                  </a:lnTo>
                  <a:lnTo>
                    <a:pt x="10141" y="803"/>
                  </a:lnTo>
                  <a:lnTo>
                    <a:pt x="10121" y="794"/>
                  </a:lnTo>
                  <a:lnTo>
                    <a:pt x="10101" y="785"/>
                  </a:lnTo>
                  <a:lnTo>
                    <a:pt x="10080" y="777"/>
                  </a:lnTo>
                  <a:lnTo>
                    <a:pt x="10059" y="769"/>
                  </a:lnTo>
                  <a:lnTo>
                    <a:pt x="10038" y="762"/>
                  </a:lnTo>
                  <a:lnTo>
                    <a:pt x="10017" y="755"/>
                  </a:lnTo>
                  <a:lnTo>
                    <a:pt x="9973" y="744"/>
                  </a:lnTo>
                  <a:lnTo>
                    <a:pt x="9929" y="734"/>
                  </a:lnTo>
                  <a:lnTo>
                    <a:pt x="9883" y="728"/>
                  </a:lnTo>
                  <a:lnTo>
                    <a:pt x="9835" y="723"/>
                  </a:lnTo>
                  <a:lnTo>
                    <a:pt x="9787" y="719"/>
                  </a:lnTo>
                  <a:lnTo>
                    <a:pt x="9737" y="718"/>
                  </a:lnTo>
                  <a:lnTo>
                    <a:pt x="9687" y="719"/>
                  </a:lnTo>
                  <a:lnTo>
                    <a:pt x="9639" y="723"/>
                  </a:lnTo>
                  <a:lnTo>
                    <a:pt x="9592" y="728"/>
                  </a:lnTo>
                  <a:lnTo>
                    <a:pt x="9545" y="734"/>
                  </a:lnTo>
                  <a:lnTo>
                    <a:pt x="9500" y="744"/>
                  </a:lnTo>
                  <a:lnTo>
                    <a:pt x="9457" y="755"/>
                  </a:lnTo>
                  <a:lnTo>
                    <a:pt x="9435" y="762"/>
                  </a:lnTo>
                  <a:lnTo>
                    <a:pt x="9414" y="769"/>
                  </a:lnTo>
                  <a:lnTo>
                    <a:pt x="9393" y="777"/>
                  </a:lnTo>
                  <a:lnTo>
                    <a:pt x="9373" y="785"/>
                  </a:lnTo>
                  <a:lnTo>
                    <a:pt x="9353" y="794"/>
                  </a:lnTo>
                  <a:lnTo>
                    <a:pt x="9333" y="803"/>
                  </a:lnTo>
                  <a:lnTo>
                    <a:pt x="9313" y="812"/>
                  </a:lnTo>
                  <a:lnTo>
                    <a:pt x="9294" y="823"/>
                  </a:lnTo>
                  <a:lnTo>
                    <a:pt x="9275" y="833"/>
                  </a:lnTo>
                  <a:lnTo>
                    <a:pt x="9257" y="845"/>
                  </a:lnTo>
                  <a:lnTo>
                    <a:pt x="9238" y="856"/>
                  </a:lnTo>
                  <a:lnTo>
                    <a:pt x="9220" y="869"/>
                  </a:lnTo>
                  <a:lnTo>
                    <a:pt x="9202" y="882"/>
                  </a:lnTo>
                  <a:lnTo>
                    <a:pt x="9185" y="894"/>
                  </a:lnTo>
                  <a:lnTo>
                    <a:pt x="9167" y="908"/>
                  </a:lnTo>
                  <a:lnTo>
                    <a:pt x="9151" y="922"/>
                  </a:lnTo>
                  <a:lnTo>
                    <a:pt x="9117" y="952"/>
                  </a:lnTo>
                  <a:lnTo>
                    <a:pt x="9086" y="985"/>
                  </a:lnTo>
                  <a:lnTo>
                    <a:pt x="9056" y="1018"/>
                  </a:lnTo>
                  <a:lnTo>
                    <a:pt x="9028" y="1054"/>
                  </a:lnTo>
                  <a:lnTo>
                    <a:pt x="9014" y="1072"/>
                  </a:lnTo>
                  <a:lnTo>
                    <a:pt x="9001" y="1090"/>
                  </a:lnTo>
                  <a:lnTo>
                    <a:pt x="8989" y="1110"/>
                  </a:lnTo>
                  <a:lnTo>
                    <a:pt x="8977" y="1128"/>
                  </a:lnTo>
                  <a:lnTo>
                    <a:pt x="8966" y="1148"/>
                  </a:lnTo>
                  <a:lnTo>
                    <a:pt x="8955" y="1168"/>
                  </a:lnTo>
                  <a:lnTo>
                    <a:pt x="8945" y="1187"/>
                  </a:lnTo>
                  <a:lnTo>
                    <a:pt x="8934" y="1208"/>
                  </a:lnTo>
                  <a:lnTo>
                    <a:pt x="8916" y="1250"/>
                  </a:lnTo>
                  <a:lnTo>
                    <a:pt x="8899" y="1293"/>
                  </a:lnTo>
                  <a:lnTo>
                    <a:pt x="8884" y="1338"/>
                  </a:lnTo>
                  <a:lnTo>
                    <a:pt x="8872" y="1383"/>
                  </a:lnTo>
                  <a:lnTo>
                    <a:pt x="8861" y="1431"/>
                  </a:lnTo>
                  <a:lnTo>
                    <a:pt x="8852" y="1479"/>
                  </a:lnTo>
                  <a:lnTo>
                    <a:pt x="8845" y="1528"/>
                  </a:lnTo>
                  <a:lnTo>
                    <a:pt x="8840" y="1579"/>
                  </a:lnTo>
                  <a:lnTo>
                    <a:pt x="8837" y="1632"/>
                  </a:lnTo>
                  <a:lnTo>
                    <a:pt x="8837" y="1686"/>
                  </a:lnTo>
                  <a:lnTo>
                    <a:pt x="8837" y="4220"/>
                  </a:lnTo>
                  <a:lnTo>
                    <a:pt x="8100" y="4220"/>
                  </a:lnTo>
                  <a:lnTo>
                    <a:pt x="8100" y="1686"/>
                  </a:lnTo>
                  <a:lnTo>
                    <a:pt x="8099" y="1632"/>
                  </a:lnTo>
                  <a:lnTo>
                    <a:pt x="8096" y="1579"/>
                  </a:lnTo>
                  <a:lnTo>
                    <a:pt x="8091" y="1528"/>
                  </a:lnTo>
                  <a:lnTo>
                    <a:pt x="8084" y="1479"/>
                  </a:lnTo>
                  <a:lnTo>
                    <a:pt x="8075" y="1431"/>
                  </a:lnTo>
                  <a:lnTo>
                    <a:pt x="8064" y="1383"/>
                  </a:lnTo>
                  <a:lnTo>
                    <a:pt x="8052" y="1338"/>
                  </a:lnTo>
                  <a:lnTo>
                    <a:pt x="8037" y="1293"/>
                  </a:lnTo>
                  <a:lnTo>
                    <a:pt x="8019" y="1250"/>
                  </a:lnTo>
                  <a:lnTo>
                    <a:pt x="8001" y="1208"/>
                  </a:lnTo>
                  <a:lnTo>
                    <a:pt x="7990" y="1187"/>
                  </a:lnTo>
                  <a:lnTo>
                    <a:pt x="7980" y="1168"/>
                  </a:lnTo>
                  <a:lnTo>
                    <a:pt x="7968" y="1148"/>
                  </a:lnTo>
                  <a:lnTo>
                    <a:pt x="7957" y="1128"/>
                  </a:lnTo>
                  <a:lnTo>
                    <a:pt x="7945" y="1110"/>
                  </a:lnTo>
                  <a:lnTo>
                    <a:pt x="7932" y="1090"/>
                  </a:lnTo>
                  <a:lnTo>
                    <a:pt x="7920" y="1072"/>
                  </a:lnTo>
                  <a:lnTo>
                    <a:pt x="7906" y="1054"/>
                  </a:lnTo>
                  <a:lnTo>
                    <a:pt x="7892" y="1036"/>
                  </a:lnTo>
                  <a:lnTo>
                    <a:pt x="7877" y="1018"/>
                  </a:lnTo>
                  <a:lnTo>
                    <a:pt x="7862" y="1002"/>
                  </a:lnTo>
                  <a:lnTo>
                    <a:pt x="7846" y="985"/>
                  </a:lnTo>
                  <a:lnTo>
                    <a:pt x="7814" y="952"/>
                  </a:lnTo>
                  <a:lnTo>
                    <a:pt x="7780" y="922"/>
                  </a:lnTo>
                  <a:lnTo>
                    <a:pt x="7763" y="908"/>
                  </a:lnTo>
                  <a:lnTo>
                    <a:pt x="7746" y="894"/>
                  </a:lnTo>
                  <a:lnTo>
                    <a:pt x="7728" y="882"/>
                  </a:lnTo>
                  <a:lnTo>
                    <a:pt x="7711" y="869"/>
                  </a:lnTo>
                  <a:lnTo>
                    <a:pt x="7692" y="856"/>
                  </a:lnTo>
                  <a:lnTo>
                    <a:pt x="7674" y="845"/>
                  </a:lnTo>
                  <a:lnTo>
                    <a:pt x="7655" y="833"/>
                  </a:lnTo>
                  <a:lnTo>
                    <a:pt x="7635" y="823"/>
                  </a:lnTo>
                  <a:lnTo>
                    <a:pt x="7616" y="812"/>
                  </a:lnTo>
                  <a:lnTo>
                    <a:pt x="7596" y="803"/>
                  </a:lnTo>
                  <a:lnTo>
                    <a:pt x="7576" y="794"/>
                  </a:lnTo>
                  <a:lnTo>
                    <a:pt x="7557" y="785"/>
                  </a:lnTo>
                  <a:lnTo>
                    <a:pt x="7536" y="777"/>
                  </a:lnTo>
                  <a:lnTo>
                    <a:pt x="7515" y="769"/>
                  </a:lnTo>
                  <a:lnTo>
                    <a:pt x="7494" y="762"/>
                  </a:lnTo>
                  <a:lnTo>
                    <a:pt x="7472" y="755"/>
                  </a:lnTo>
                  <a:lnTo>
                    <a:pt x="7428" y="744"/>
                  </a:lnTo>
                  <a:lnTo>
                    <a:pt x="7384" y="734"/>
                  </a:lnTo>
                  <a:lnTo>
                    <a:pt x="7337" y="728"/>
                  </a:lnTo>
                  <a:lnTo>
                    <a:pt x="7290" y="723"/>
                  </a:lnTo>
                  <a:lnTo>
                    <a:pt x="7242" y="719"/>
                  </a:lnTo>
                  <a:lnTo>
                    <a:pt x="7192" y="718"/>
                  </a:lnTo>
                  <a:lnTo>
                    <a:pt x="7143" y="719"/>
                  </a:lnTo>
                  <a:lnTo>
                    <a:pt x="7093" y="723"/>
                  </a:lnTo>
                  <a:lnTo>
                    <a:pt x="7045" y="728"/>
                  </a:lnTo>
                  <a:lnTo>
                    <a:pt x="6999" y="734"/>
                  </a:lnTo>
                  <a:lnTo>
                    <a:pt x="6953" y="744"/>
                  </a:lnTo>
                  <a:lnTo>
                    <a:pt x="6909" y="755"/>
                  </a:lnTo>
                  <a:lnTo>
                    <a:pt x="6889" y="762"/>
                  </a:lnTo>
                  <a:lnTo>
                    <a:pt x="6867" y="769"/>
                  </a:lnTo>
                  <a:lnTo>
                    <a:pt x="6846" y="777"/>
                  </a:lnTo>
                  <a:lnTo>
                    <a:pt x="6826" y="785"/>
                  </a:lnTo>
                  <a:lnTo>
                    <a:pt x="6805" y="794"/>
                  </a:lnTo>
                  <a:lnTo>
                    <a:pt x="6785" y="803"/>
                  </a:lnTo>
                  <a:lnTo>
                    <a:pt x="6766" y="812"/>
                  </a:lnTo>
                  <a:lnTo>
                    <a:pt x="6746" y="823"/>
                  </a:lnTo>
                  <a:lnTo>
                    <a:pt x="6727" y="833"/>
                  </a:lnTo>
                  <a:lnTo>
                    <a:pt x="6709" y="845"/>
                  </a:lnTo>
                  <a:lnTo>
                    <a:pt x="6690" y="856"/>
                  </a:lnTo>
                  <a:lnTo>
                    <a:pt x="6672" y="869"/>
                  </a:lnTo>
                  <a:lnTo>
                    <a:pt x="6654" y="882"/>
                  </a:lnTo>
                  <a:lnTo>
                    <a:pt x="6637" y="894"/>
                  </a:lnTo>
                  <a:lnTo>
                    <a:pt x="6619" y="908"/>
                  </a:lnTo>
                  <a:lnTo>
                    <a:pt x="6603" y="922"/>
                  </a:lnTo>
                  <a:lnTo>
                    <a:pt x="6586" y="937"/>
                  </a:lnTo>
                  <a:lnTo>
                    <a:pt x="6570" y="952"/>
                  </a:lnTo>
                  <a:lnTo>
                    <a:pt x="6555" y="969"/>
                  </a:lnTo>
                  <a:lnTo>
                    <a:pt x="6538" y="985"/>
                  </a:lnTo>
                  <a:lnTo>
                    <a:pt x="6523" y="1002"/>
                  </a:lnTo>
                  <a:lnTo>
                    <a:pt x="6508" y="1018"/>
                  </a:lnTo>
                  <a:lnTo>
                    <a:pt x="6494" y="1036"/>
                  </a:lnTo>
                  <a:lnTo>
                    <a:pt x="6480" y="1054"/>
                  </a:lnTo>
                  <a:lnTo>
                    <a:pt x="6468" y="1072"/>
                  </a:lnTo>
                  <a:lnTo>
                    <a:pt x="6455" y="1090"/>
                  </a:lnTo>
                  <a:lnTo>
                    <a:pt x="6442" y="1110"/>
                  </a:lnTo>
                  <a:lnTo>
                    <a:pt x="6430" y="1128"/>
                  </a:lnTo>
                  <a:lnTo>
                    <a:pt x="6408" y="1168"/>
                  </a:lnTo>
                  <a:lnTo>
                    <a:pt x="6388" y="1208"/>
                  </a:lnTo>
                  <a:lnTo>
                    <a:pt x="6370" y="1250"/>
                  </a:lnTo>
                  <a:lnTo>
                    <a:pt x="6353" y="1293"/>
                  </a:lnTo>
                  <a:lnTo>
                    <a:pt x="6339" y="1338"/>
                  </a:lnTo>
                  <a:lnTo>
                    <a:pt x="6326" y="1383"/>
                  </a:lnTo>
                  <a:lnTo>
                    <a:pt x="6316" y="1431"/>
                  </a:lnTo>
                  <a:lnTo>
                    <a:pt x="6308" y="1479"/>
                  </a:lnTo>
                  <a:lnTo>
                    <a:pt x="6301" y="1528"/>
                  </a:lnTo>
                  <a:lnTo>
                    <a:pt x="6296" y="1579"/>
                  </a:lnTo>
                  <a:lnTo>
                    <a:pt x="6292" y="1632"/>
                  </a:lnTo>
                  <a:lnTo>
                    <a:pt x="6291" y="1686"/>
                  </a:lnTo>
                  <a:lnTo>
                    <a:pt x="6294" y="4107"/>
                  </a:lnTo>
                  <a:lnTo>
                    <a:pt x="5551" y="4107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5081588" y="4521200"/>
              <a:ext cx="2505075" cy="1325563"/>
            </a:xfrm>
            <a:custGeom>
              <a:avLst/>
              <a:gdLst/>
              <a:ahLst/>
              <a:cxnLst>
                <a:cxn ang="0">
                  <a:pos x="40" y="3680"/>
                </a:cxn>
                <a:cxn ang="0">
                  <a:pos x="165" y="3546"/>
                </a:cxn>
                <a:cxn ang="0">
                  <a:pos x="345" y="3499"/>
                </a:cxn>
                <a:cxn ang="0">
                  <a:pos x="521" y="3546"/>
                </a:cxn>
                <a:cxn ang="0">
                  <a:pos x="648" y="3680"/>
                </a:cxn>
                <a:cxn ang="0">
                  <a:pos x="686" y="3859"/>
                </a:cxn>
                <a:cxn ang="0">
                  <a:pos x="630" y="4027"/>
                </a:cxn>
                <a:cxn ang="0">
                  <a:pos x="491" y="4147"/>
                </a:cxn>
                <a:cxn ang="0">
                  <a:pos x="309" y="4176"/>
                </a:cxn>
                <a:cxn ang="0">
                  <a:pos x="140" y="4112"/>
                </a:cxn>
                <a:cxn ang="0">
                  <a:pos x="26" y="3970"/>
                </a:cxn>
                <a:cxn ang="0">
                  <a:pos x="3294" y="0"/>
                </a:cxn>
                <a:cxn ang="0">
                  <a:pos x="3625" y="62"/>
                </a:cxn>
                <a:cxn ang="0">
                  <a:pos x="3814" y="226"/>
                </a:cxn>
                <a:cxn ang="0">
                  <a:pos x="3859" y="490"/>
                </a:cxn>
                <a:cxn ang="0">
                  <a:pos x="3730" y="786"/>
                </a:cxn>
                <a:cxn ang="0">
                  <a:pos x="3086" y="1660"/>
                </a:cxn>
                <a:cxn ang="0">
                  <a:pos x="3441" y="1750"/>
                </a:cxn>
                <a:cxn ang="0">
                  <a:pos x="3727" y="1912"/>
                </a:cxn>
                <a:cxn ang="0">
                  <a:pos x="3942" y="2146"/>
                </a:cxn>
                <a:cxn ang="0">
                  <a:pos x="4077" y="2441"/>
                </a:cxn>
                <a:cxn ang="0">
                  <a:pos x="4131" y="2799"/>
                </a:cxn>
                <a:cxn ang="0">
                  <a:pos x="4103" y="3171"/>
                </a:cxn>
                <a:cxn ang="0">
                  <a:pos x="3990" y="3493"/>
                </a:cxn>
                <a:cxn ang="0">
                  <a:pos x="3789" y="3763"/>
                </a:cxn>
                <a:cxn ang="0">
                  <a:pos x="3517" y="3970"/>
                </a:cxn>
                <a:cxn ang="0">
                  <a:pos x="3191" y="4096"/>
                </a:cxn>
                <a:cxn ang="0">
                  <a:pos x="2812" y="4136"/>
                </a:cxn>
                <a:cxn ang="0">
                  <a:pos x="3032" y="3540"/>
                </a:cxn>
                <a:cxn ang="0">
                  <a:pos x="3397" y="3316"/>
                </a:cxn>
                <a:cxn ang="0">
                  <a:pos x="3548" y="2928"/>
                </a:cxn>
                <a:cxn ang="0">
                  <a:pos x="3482" y="2507"/>
                </a:cxn>
                <a:cxn ang="0">
                  <a:pos x="3212" y="2225"/>
                </a:cxn>
                <a:cxn ang="0">
                  <a:pos x="2778" y="2116"/>
                </a:cxn>
                <a:cxn ang="0">
                  <a:pos x="5553" y="3637"/>
                </a:cxn>
                <a:cxn ang="0">
                  <a:pos x="5944" y="3618"/>
                </a:cxn>
                <a:cxn ang="0">
                  <a:pos x="6393" y="3502"/>
                </a:cxn>
                <a:cxn ang="0">
                  <a:pos x="6770" y="3282"/>
                </a:cxn>
                <a:cxn ang="0">
                  <a:pos x="7064" y="2971"/>
                </a:cxn>
                <a:cxn ang="0">
                  <a:pos x="7250" y="2591"/>
                </a:cxn>
                <a:cxn ang="0">
                  <a:pos x="7325" y="2147"/>
                </a:cxn>
                <a:cxn ang="0">
                  <a:pos x="7289" y="1674"/>
                </a:cxn>
                <a:cxn ang="0">
                  <a:pos x="7141" y="1269"/>
                </a:cxn>
                <a:cxn ang="0">
                  <a:pos x="6880" y="934"/>
                </a:cxn>
                <a:cxn ang="0">
                  <a:pos x="6519" y="681"/>
                </a:cxn>
                <a:cxn ang="0">
                  <a:pos x="6078" y="530"/>
                </a:cxn>
                <a:cxn ang="0">
                  <a:pos x="5558" y="479"/>
                </a:cxn>
                <a:cxn ang="0">
                  <a:pos x="4751" y="0"/>
                </a:cxn>
                <a:cxn ang="0">
                  <a:pos x="6005" y="28"/>
                </a:cxn>
                <a:cxn ang="0">
                  <a:pos x="6487" y="124"/>
                </a:cxn>
                <a:cxn ang="0">
                  <a:pos x="6870" y="292"/>
                </a:cxn>
                <a:cxn ang="0">
                  <a:pos x="7445" y="776"/>
                </a:cxn>
                <a:cxn ang="0">
                  <a:pos x="7789" y="1402"/>
                </a:cxn>
                <a:cxn ang="0">
                  <a:pos x="7890" y="2137"/>
                </a:cxn>
                <a:cxn ang="0">
                  <a:pos x="7737" y="2857"/>
                </a:cxn>
                <a:cxn ang="0">
                  <a:pos x="7334" y="3472"/>
                </a:cxn>
                <a:cxn ang="0">
                  <a:pos x="6781" y="3893"/>
                </a:cxn>
                <a:cxn ang="0">
                  <a:pos x="6398" y="4037"/>
                </a:cxn>
                <a:cxn ang="0">
                  <a:pos x="5924" y="4119"/>
                </a:cxn>
              </a:cxnLst>
              <a:rect l="0" t="0" r="r" b="b"/>
              <a:pathLst>
                <a:path w="7891" h="4177">
                  <a:moveTo>
                    <a:pt x="0" y="3842"/>
                  </a:moveTo>
                  <a:lnTo>
                    <a:pt x="2" y="3825"/>
                  </a:lnTo>
                  <a:lnTo>
                    <a:pt x="3" y="3807"/>
                  </a:lnTo>
                  <a:lnTo>
                    <a:pt x="4" y="3790"/>
                  </a:lnTo>
                  <a:lnTo>
                    <a:pt x="7" y="3772"/>
                  </a:lnTo>
                  <a:lnTo>
                    <a:pt x="11" y="3756"/>
                  </a:lnTo>
                  <a:lnTo>
                    <a:pt x="14" y="3740"/>
                  </a:lnTo>
                  <a:lnTo>
                    <a:pt x="20" y="3725"/>
                  </a:lnTo>
                  <a:lnTo>
                    <a:pt x="26" y="3709"/>
                  </a:lnTo>
                  <a:lnTo>
                    <a:pt x="32" y="3694"/>
                  </a:lnTo>
                  <a:lnTo>
                    <a:pt x="40" y="3680"/>
                  </a:lnTo>
                  <a:lnTo>
                    <a:pt x="48" y="3665"/>
                  </a:lnTo>
                  <a:lnTo>
                    <a:pt x="56" y="3651"/>
                  </a:lnTo>
                  <a:lnTo>
                    <a:pt x="67" y="3637"/>
                  </a:lnTo>
                  <a:lnTo>
                    <a:pt x="77" y="3624"/>
                  </a:lnTo>
                  <a:lnTo>
                    <a:pt x="87" y="3611"/>
                  </a:lnTo>
                  <a:lnTo>
                    <a:pt x="100" y="3599"/>
                  </a:lnTo>
                  <a:lnTo>
                    <a:pt x="112" y="3586"/>
                  </a:lnTo>
                  <a:lnTo>
                    <a:pt x="125" y="3575"/>
                  </a:lnTo>
                  <a:lnTo>
                    <a:pt x="138" y="3565"/>
                  </a:lnTo>
                  <a:lnTo>
                    <a:pt x="151" y="3555"/>
                  </a:lnTo>
                  <a:lnTo>
                    <a:pt x="165" y="3546"/>
                  </a:lnTo>
                  <a:lnTo>
                    <a:pt x="180" y="3537"/>
                  </a:lnTo>
                  <a:lnTo>
                    <a:pt x="194" y="3530"/>
                  </a:lnTo>
                  <a:lnTo>
                    <a:pt x="210" y="3523"/>
                  </a:lnTo>
                  <a:lnTo>
                    <a:pt x="225" y="3518"/>
                  </a:lnTo>
                  <a:lnTo>
                    <a:pt x="242" y="3513"/>
                  </a:lnTo>
                  <a:lnTo>
                    <a:pt x="258" y="3508"/>
                  </a:lnTo>
                  <a:lnTo>
                    <a:pt x="274" y="3505"/>
                  </a:lnTo>
                  <a:lnTo>
                    <a:pt x="292" y="3502"/>
                  </a:lnTo>
                  <a:lnTo>
                    <a:pt x="309" y="3500"/>
                  </a:lnTo>
                  <a:lnTo>
                    <a:pt x="326" y="3499"/>
                  </a:lnTo>
                  <a:lnTo>
                    <a:pt x="345" y="3499"/>
                  </a:lnTo>
                  <a:lnTo>
                    <a:pt x="362" y="3499"/>
                  </a:lnTo>
                  <a:lnTo>
                    <a:pt x="380" y="3500"/>
                  </a:lnTo>
                  <a:lnTo>
                    <a:pt x="397" y="3502"/>
                  </a:lnTo>
                  <a:lnTo>
                    <a:pt x="414" y="3505"/>
                  </a:lnTo>
                  <a:lnTo>
                    <a:pt x="431" y="3508"/>
                  </a:lnTo>
                  <a:lnTo>
                    <a:pt x="447" y="3513"/>
                  </a:lnTo>
                  <a:lnTo>
                    <a:pt x="462" y="3518"/>
                  </a:lnTo>
                  <a:lnTo>
                    <a:pt x="478" y="3523"/>
                  </a:lnTo>
                  <a:lnTo>
                    <a:pt x="492" y="3530"/>
                  </a:lnTo>
                  <a:lnTo>
                    <a:pt x="507" y="3537"/>
                  </a:lnTo>
                  <a:lnTo>
                    <a:pt x="521" y="3546"/>
                  </a:lnTo>
                  <a:lnTo>
                    <a:pt x="535" y="3555"/>
                  </a:lnTo>
                  <a:lnTo>
                    <a:pt x="549" y="3565"/>
                  </a:lnTo>
                  <a:lnTo>
                    <a:pt x="562" y="3575"/>
                  </a:lnTo>
                  <a:lnTo>
                    <a:pt x="575" y="3586"/>
                  </a:lnTo>
                  <a:lnTo>
                    <a:pt x="587" y="3599"/>
                  </a:lnTo>
                  <a:lnTo>
                    <a:pt x="599" y="3611"/>
                  </a:lnTo>
                  <a:lnTo>
                    <a:pt x="610" y="3624"/>
                  </a:lnTo>
                  <a:lnTo>
                    <a:pt x="621" y="3637"/>
                  </a:lnTo>
                  <a:lnTo>
                    <a:pt x="630" y="3651"/>
                  </a:lnTo>
                  <a:lnTo>
                    <a:pt x="639" y="3665"/>
                  </a:lnTo>
                  <a:lnTo>
                    <a:pt x="648" y="3680"/>
                  </a:lnTo>
                  <a:lnTo>
                    <a:pt x="655" y="3694"/>
                  </a:lnTo>
                  <a:lnTo>
                    <a:pt x="662" y="3709"/>
                  </a:lnTo>
                  <a:lnTo>
                    <a:pt x="667" y="3725"/>
                  </a:lnTo>
                  <a:lnTo>
                    <a:pt x="672" y="3740"/>
                  </a:lnTo>
                  <a:lnTo>
                    <a:pt x="677" y="3756"/>
                  </a:lnTo>
                  <a:lnTo>
                    <a:pt x="680" y="3772"/>
                  </a:lnTo>
                  <a:lnTo>
                    <a:pt x="682" y="3790"/>
                  </a:lnTo>
                  <a:lnTo>
                    <a:pt x="685" y="3807"/>
                  </a:lnTo>
                  <a:lnTo>
                    <a:pt x="686" y="3825"/>
                  </a:lnTo>
                  <a:lnTo>
                    <a:pt x="686" y="3842"/>
                  </a:lnTo>
                  <a:lnTo>
                    <a:pt x="686" y="3859"/>
                  </a:lnTo>
                  <a:lnTo>
                    <a:pt x="685" y="3875"/>
                  </a:lnTo>
                  <a:lnTo>
                    <a:pt x="682" y="3893"/>
                  </a:lnTo>
                  <a:lnTo>
                    <a:pt x="680" y="3909"/>
                  </a:lnTo>
                  <a:lnTo>
                    <a:pt x="677" y="3925"/>
                  </a:lnTo>
                  <a:lnTo>
                    <a:pt x="672" y="3940"/>
                  </a:lnTo>
                  <a:lnTo>
                    <a:pt x="667" y="3955"/>
                  </a:lnTo>
                  <a:lnTo>
                    <a:pt x="662" y="3970"/>
                  </a:lnTo>
                  <a:lnTo>
                    <a:pt x="655" y="3986"/>
                  </a:lnTo>
                  <a:lnTo>
                    <a:pt x="646" y="3999"/>
                  </a:lnTo>
                  <a:lnTo>
                    <a:pt x="638" y="4013"/>
                  </a:lnTo>
                  <a:lnTo>
                    <a:pt x="630" y="4027"/>
                  </a:lnTo>
                  <a:lnTo>
                    <a:pt x="620" y="4040"/>
                  </a:lnTo>
                  <a:lnTo>
                    <a:pt x="609" y="4054"/>
                  </a:lnTo>
                  <a:lnTo>
                    <a:pt x="599" y="4067"/>
                  </a:lnTo>
                  <a:lnTo>
                    <a:pt x="586" y="4078"/>
                  </a:lnTo>
                  <a:lnTo>
                    <a:pt x="573" y="4091"/>
                  </a:lnTo>
                  <a:lnTo>
                    <a:pt x="561" y="4101"/>
                  </a:lnTo>
                  <a:lnTo>
                    <a:pt x="548" y="4112"/>
                  </a:lnTo>
                  <a:lnTo>
                    <a:pt x="534" y="4122"/>
                  </a:lnTo>
                  <a:lnTo>
                    <a:pt x="520" y="4130"/>
                  </a:lnTo>
                  <a:lnTo>
                    <a:pt x="506" y="4138"/>
                  </a:lnTo>
                  <a:lnTo>
                    <a:pt x="491" y="4147"/>
                  </a:lnTo>
                  <a:lnTo>
                    <a:pt x="476" y="4152"/>
                  </a:lnTo>
                  <a:lnTo>
                    <a:pt x="461" y="4158"/>
                  </a:lnTo>
                  <a:lnTo>
                    <a:pt x="445" y="4164"/>
                  </a:lnTo>
                  <a:lnTo>
                    <a:pt x="430" y="4167"/>
                  </a:lnTo>
                  <a:lnTo>
                    <a:pt x="413" y="4171"/>
                  </a:lnTo>
                  <a:lnTo>
                    <a:pt x="396" y="4173"/>
                  </a:lnTo>
                  <a:lnTo>
                    <a:pt x="380" y="4176"/>
                  </a:lnTo>
                  <a:lnTo>
                    <a:pt x="362" y="4177"/>
                  </a:lnTo>
                  <a:lnTo>
                    <a:pt x="345" y="4177"/>
                  </a:lnTo>
                  <a:lnTo>
                    <a:pt x="326" y="4177"/>
                  </a:lnTo>
                  <a:lnTo>
                    <a:pt x="309" y="4176"/>
                  </a:lnTo>
                  <a:lnTo>
                    <a:pt x="292" y="4173"/>
                  </a:lnTo>
                  <a:lnTo>
                    <a:pt x="275" y="4171"/>
                  </a:lnTo>
                  <a:lnTo>
                    <a:pt x="259" y="4167"/>
                  </a:lnTo>
                  <a:lnTo>
                    <a:pt x="243" y="4164"/>
                  </a:lnTo>
                  <a:lnTo>
                    <a:pt x="227" y="4158"/>
                  </a:lnTo>
                  <a:lnTo>
                    <a:pt x="212" y="4152"/>
                  </a:lnTo>
                  <a:lnTo>
                    <a:pt x="196" y="4147"/>
                  </a:lnTo>
                  <a:lnTo>
                    <a:pt x="181" y="4138"/>
                  </a:lnTo>
                  <a:lnTo>
                    <a:pt x="167" y="4130"/>
                  </a:lnTo>
                  <a:lnTo>
                    <a:pt x="154" y="4122"/>
                  </a:lnTo>
                  <a:lnTo>
                    <a:pt x="140" y="4112"/>
                  </a:lnTo>
                  <a:lnTo>
                    <a:pt x="126" y="4101"/>
                  </a:lnTo>
                  <a:lnTo>
                    <a:pt x="113" y="4091"/>
                  </a:lnTo>
                  <a:lnTo>
                    <a:pt x="100" y="4078"/>
                  </a:lnTo>
                  <a:lnTo>
                    <a:pt x="89" y="4067"/>
                  </a:lnTo>
                  <a:lnTo>
                    <a:pt x="77" y="4054"/>
                  </a:lnTo>
                  <a:lnTo>
                    <a:pt x="67" y="4040"/>
                  </a:lnTo>
                  <a:lnTo>
                    <a:pt x="57" y="4027"/>
                  </a:lnTo>
                  <a:lnTo>
                    <a:pt x="48" y="4013"/>
                  </a:lnTo>
                  <a:lnTo>
                    <a:pt x="40" y="3999"/>
                  </a:lnTo>
                  <a:lnTo>
                    <a:pt x="33" y="3986"/>
                  </a:lnTo>
                  <a:lnTo>
                    <a:pt x="26" y="3970"/>
                  </a:lnTo>
                  <a:lnTo>
                    <a:pt x="20" y="3955"/>
                  </a:lnTo>
                  <a:lnTo>
                    <a:pt x="16" y="3940"/>
                  </a:lnTo>
                  <a:lnTo>
                    <a:pt x="11" y="3925"/>
                  </a:lnTo>
                  <a:lnTo>
                    <a:pt x="7" y="3909"/>
                  </a:lnTo>
                  <a:lnTo>
                    <a:pt x="4" y="3893"/>
                  </a:lnTo>
                  <a:lnTo>
                    <a:pt x="3" y="3875"/>
                  </a:lnTo>
                  <a:lnTo>
                    <a:pt x="2" y="3859"/>
                  </a:lnTo>
                  <a:lnTo>
                    <a:pt x="0" y="3842"/>
                  </a:lnTo>
                  <a:close/>
                  <a:moveTo>
                    <a:pt x="1528" y="0"/>
                  </a:moveTo>
                  <a:lnTo>
                    <a:pt x="3257" y="0"/>
                  </a:lnTo>
                  <a:lnTo>
                    <a:pt x="3294" y="0"/>
                  </a:lnTo>
                  <a:lnTo>
                    <a:pt x="3330" y="1"/>
                  </a:lnTo>
                  <a:lnTo>
                    <a:pt x="3365" y="4"/>
                  </a:lnTo>
                  <a:lnTo>
                    <a:pt x="3398" y="6"/>
                  </a:lnTo>
                  <a:lnTo>
                    <a:pt x="3431" y="11"/>
                  </a:lnTo>
                  <a:lnTo>
                    <a:pt x="3462" y="15"/>
                  </a:lnTo>
                  <a:lnTo>
                    <a:pt x="3492" y="21"/>
                  </a:lnTo>
                  <a:lnTo>
                    <a:pt x="3521" y="27"/>
                  </a:lnTo>
                  <a:lnTo>
                    <a:pt x="3548" y="34"/>
                  </a:lnTo>
                  <a:lnTo>
                    <a:pt x="3575" y="43"/>
                  </a:lnTo>
                  <a:lnTo>
                    <a:pt x="3600" y="51"/>
                  </a:lnTo>
                  <a:lnTo>
                    <a:pt x="3625" y="62"/>
                  </a:lnTo>
                  <a:lnTo>
                    <a:pt x="3648" y="72"/>
                  </a:lnTo>
                  <a:lnTo>
                    <a:pt x="3670" y="84"/>
                  </a:lnTo>
                  <a:lnTo>
                    <a:pt x="3691" y="96"/>
                  </a:lnTo>
                  <a:lnTo>
                    <a:pt x="3709" y="109"/>
                  </a:lnTo>
                  <a:lnTo>
                    <a:pt x="3728" y="123"/>
                  </a:lnTo>
                  <a:lnTo>
                    <a:pt x="3745" y="138"/>
                  </a:lnTo>
                  <a:lnTo>
                    <a:pt x="3761" y="154"/>
                  </a:lnTo>
                  <a:lnTo>
                    <a:pt x="3776" y="171"/>
                  </a:lnTo>
                  <a:lnTo>
                    <a:pt x="3790" y="188"/>
                  </a:lnTo>
                  <a:lnTo>
                    <a:pt x="3802" y="206"/>
                  </a:lnTo>
                  <a:lnTo>
                    <a:pt x="3814" y="226"/>
                  </a:lnTo>
                  <a:lnTo>
                    <a:pt x="3824" y="246"/>
                  </a:lnTo>
                  <a:lnTo>
                    <a:pt x="3832" y="266"/>
                  </a:lnTo>
                  <a:lnTo>
                    <a:pt x="3840" y="288"/>
                  </a:lnTo>
                  <a:lnTo>
                    <a:pt x="3847" y="310"/>
                  </a:lnTo>
                  <a:lnTo>
                    <a:pt x="3852" y="333"/>
                  </a:lnTo>
                  <a:lnTo>
                    <a:pt x="3856" y="356"/>
                  </a:lnTo>
                  <a:lnTo>
                    <a:pt x="3859" y="381"/>
                  </a:lnTo>
                  <a:lnTo>
                    <a:pt x="3861" y="407"/>
                  </a:lnTo>
                  <a:lnTo>
                    <a:pt x="3861" y="432"/>
                  </a:lnTo>
                  <a:lnTo>
                    <a:pt x="3861" y="461"/>
                  </a:lnTo>
                  <a:lnTo>
                    <a:pt x="3859" y="490"/>
                  </a:lnTo>
                  <a:lnTo>
                    <a:pt x="3854" y="519"/>
                  </a:lnTo>
                  <a:lnTo>
                    <a:pt x="3849" y="547"/>
                  </a:lnTo>
                  <a:lnTo>
                    <a:pt x="3841" y="576"/>
                  </a:lnTo>
                  <a:lnTo>
                    <a:pt x="3833" y="604"/>
                  </a:lnTo>
                  <a:lnTo>
                    <a:pt x="3823" y="632"/>
                  </a:lnTo>
                  <a:lnTo>
                    <a:pt x="3811" y="658"/>
                  </a:lnTo>
                  <a:lnTo>
                    <a:pt x="3797" y="686"/>
                  </a:lnTo>
                  <a:lnTo>
                    <a:pt x="3782" y="712"/>
                  </a:lnTo>
                  <a:lnTo>
                    <a:pt x="3766" y="737"/>
                  </a:lnTo>
                  <a:lnTo>
                    <a:pt x="3749" y="761"/>
                  </a:lnTo>
                  <a:lnTo>
                    <a:pt x="3730" y="786"/>
                  </a:lnTo>
                  <a:lnTo>
                    <a:pt x="3709" y="809"/>
                  </a:lnTo>
                  <a:lnTo>
                    <a:pt x="3687" y="831"/>
                  </a:lnTo>
                  <a:lnTo>
                    <a:pt x="3664" y="852"/>
                  </a:lnTo>
                  <a:lnTo>
                    <a:pt x="2825" y="1642"/>
                  </a:lnTo>
                  <a:lnTo>
                    <a:pt x="2865" y="1643"/>
                  </a:lnTo>
                  <a:lnTo>
                    <a:pt x="2903" y="1644"/>
                  </a:lnTo>
                  <a:lnTo>
                    <a:pt x="2941" y="1647"/>
                  </a:lnTo>
                  <a:lnTo>
                    <a:pt x="2979" y="1649"/>
                  </a:lnTo>
                  <a:lnTo>
                    <a:pt x="3016" y="1652"/>
                  </a:lnTo>
                  <a:lnTo>
                    <a:pt x="3052" y="1656"/>
                  </a:lnTo>
                  <a:lnTo>
                    <a:pt x="3086" y="1660"/>
                  </a:lnTo>
                  <a:lnTo>
                    <a:pt x="3122" y="1665"/>
                  </a:lnTo>
                  <a:lnTo>
                    <a:pt x="3156" y="1671"/>
                  </a:lnTo>
                  <a:lnTo>
                    <a:pt x="3190" y="1678"/>
                  </a:lnTo>
                  <a:lnTo>
                    <a:pt x="3223" y="1685"/>
                  </a:lnTo>
                  <a:lnTo>
                    <a:pt x="3256" y="1692"/>
                  </a:lnTo>
                  <a:lnTo>
                    <a:pt x="3288" y="1700"/>
                  </a:lnTo>
                  <a:lnTo>
                    <a:pt x="3320" y="1709"/>
                  </a:lnTo>
                  <a:lnTo>
                    <a:pt x="3351" y="1718"/>
                  </a:lnTo>
                  <a:lnTo>
                    <a:pt x="3382" y="1728"/>
                  </a:lnTo>
                  <a:lnTo>
                    <a:pt x="3411" y="1739"/>
                  </a:lnTo>
                  <a:lnTo>
                    <a:pt x="3441" y="1750"/>
                  </a:lnTo>
                  <a:lnTo>
                    <a:pt x="3469" y="1761"/>
                  </a:lnTo>
                  <a:lnTo>
                    <a:pt x="3498" y="1774"/>
                  </a:lnTo>
                  <a:lnTo>
                    <a:pt x="3526" y="1787"/>
                  </a:lnTo>
                  <a:lnTo>
                    <a:pt x="3553" y="1801"/>
                  </a:lnTo>
                  <a:lnTo>
                    <a:pt x="3579" y="1814"/>
                  </a:lnTo>
                  <a:lnTo>
                    <a:pt x="3606" y="1830"/>
                  </a:lnTo>
                  <a:lnTo>
                    <a:pt x="3630" y="1845"/>
                  </a:lnTo>
                  <a:lnTo>
                    <a:pt x="3656" y="1861"/>
                  </a:lnTo>
                  <a:lnTo>
                    <a:pt x="3680" y="1877"/>
                  </a:lnTo>
                  <a:lnTo>
                    <a:pt x="3703" y="1894"/>
                  </a:lnTo>
                  <a:lnTo>
                    <a:pt x="3727" y="1912"/>
                  </a:lnTo>
                  <a:lnTo>
                    <a:pt x="3750" y="1930"/>
                  </a:lnTo>
                  <a:lnTo>
                    <a:pt x="3772" y="1950"/>
                  </a:lnTo>
                  <a:lnTo>
                    <a:pt x="3794" y="1969"/>
                  </a:lnTo>
                  <a:lnTo>
                    <a:pt x="3815" y="1989"/>
                  </a:lnTo>
                  <a:lnTo>
                    <a:pt x="3834" y="2010"/>
                  </a:lnTo>
                  <a:lnTo>
                    <a:pt x="3854" y="2031"/>
                  </a:lnTo>
                  <a:lnTo>
                    <a:pt x="3873" y="2053"/>
                  </a:lnTo>
                  <a:lnTo>
                    <a:pt x="3891" y="2075"/>
                  </a:lnTo>
                  <a:lnTo>
                    <a:pt x="3909" y="2098"/>
                  </a:lnTo>
                  <a:lnTo>
                    <a:pt x="3926" y="2122"/>
                  </a:lnTo>
                  <a:lnTo>
                    <a:pt x="3942" y="2146"/>
                  </a:lnTo>
                  <a:lnTo>
                    <a:pt x="3957" y="2170"/>
                  </a:lnTo>
                  <a:lnTo>
                    <a:pt x="3972" y="2194"/>
                  </a:lnTo>
                  <a:lnTo>
                    <a:pt x="3986" y="2220"/>
                  </a:lnTo>
                  <a:lnTo>
                    <a:pt x="4000" y="2245"/>
                  </a:lnTo>
                  <a:lnTo>
                    <a:pt x="4013" y="2272"/>
                  </a:lnTo>
                  <a:lnTo>
                    <a:pt x="4026" y="2299"/>
                  </a:lnTo>
                  <a:lnTo>
                    <a:pt x="4037" y="2327"/>
                  </a:lnTo>
                  <a:lnTo>
                    <a:pt x="4048" y="2354"/>
                  </a:lnTo>
                  <a:lnTo>
                    <a:pt x="4058" y="2383"/>
                  </a:lnTo>
                  <a:lnTo>
                    <a:pt x="4068" y="2412"/>
                  </a:lnTo>
                  <a:lnTo>
                    <a:pt x="4077" y="2441"/>
                  </a:lnTo>
                  <a:lnTo>
                    <a:pt x="4085" y="2471"/>
                  </a:lnTo>
                  <a:lnTo>
                    <a:pt x="4093" y="2501"/>
                  </a:lnTo>
                  <a:lnTo>
                    <a:pt x="4100" y="2533"/>
                  </a:lnTo>
                  <a:lnTo>
                    <a:pt x="4106" y="2564"/>
                  </a:lnTo>
                  <a:lnTo>
                    <a:pt x="4112" y="2596"/>
                  </a:lnTo>
                  <a:lnTo>
                    <a:pt x="4116" y="2629"/>
                  </a:lnTo>
                  <a:lnTo>
                    <a:pt x="4121" y="2663"/>
                  </a:lnTo>
                  <a:lnTo>
                    <a:pt x="4124" y="2696"/>
                  </a:lnTo>
                  <a:lnTo>
                    <a:pt x="4128" y="2730"/>
                  </a:lnTo>
                  <a:lnTo>
                    <a:pt x="4130" y="2764"/>
                  </a:lnTo>
                  <a:lnTo>
                    <a:pt x="4131" y="2799"/>
                  </a:lnTo>
                  <a:lnTo>
                    <a:pt x="4132" y="2835"/>
                  </a:lnTo>
                  <a:lnTo>
                    <a:pt x="4132" y="2871"/>
                  </a:lnTo>
                  <a:lnTo>
                    <a:pt x="4132" y="2907"/>
                  </a:lnTo>
                  <a:lnTo>
                    <a:pt x="4131" y="2941"/>
                  </a:lnTo>
                  <a:lnTo>
                    <a:pt x="4130" y="2975"/>
                  </a:lnTo>
                  <a:lnTo>
                    <a:pt x="4128" y="3009"/>
                  </a:lnTo>
                  <a:lnTo>
                    <a:pt x="4124" y="3043"/>
                  </a:lnTo>
                  <a:lnTo>
                    <a:pt x="4120" y="3075"/>
                  </a:lnTo>
                  <a:lnTo>
                    <a:pt x="4115" y="3107"/>
                  </a:lnTo>
                  <a:lnTo>
                    <a:pt x="4110" y="3140"/>
                  </a:lnTo>
                  <a:lnTo>
                    <a:pt x="4103" y="3171"/>
                  </a:lnTo>
                  <a:lnTo>
                    <a:pt x="4098" y="3202"/>
                  </a:lnTo>
                  <a:lnTo>
                    <a:pt x="4090" y="3234"/>
                  </a:lnTo>
                  <a:lnTo>
                    <a:pt x="4081" y="3264"/>
                  </a:lnTo>
                  <a:lnTo>
                    <a:pt x="4072" y="3294"/>
                  </a:lnTo>
                  <a:lnTo>
                    <a:pt x="4063" y="3324"/>
                  </a:lnTo>
                  <a:lnTo>
                    <a:pt x="4052" y="3353"/>
                  </a:lnTo>
                  <a:lnTo>
                    <a:pt x="4041" y="3382"/>
                  </a:lnTo>
                  <a:lnTo>
                    <a:pt x="4029" y="3410"/>
                  </a:lnTo>
                  <a:lnTo>
                    <a:pt x="4016" y="3438"/>
                  </a:lnTo>
                  <a:lnTo>
                    <a:pt x="4004" y="3465"/>
                  </a:lnTo>
                  <a:lnTo>
                    <a:pt x="3990" y="3493"/>
                  </a:lnTo>
                  <a:lnTo>
                    <a:pt x="3975" y="3520"/>
                  </a:lnTo>
                  <a:lnTo>
                    <a:pt x="3960" y="3545"/>
                  </a:lnTo>
                  <a:lnTo>
                    <a:pt x="3943" y="3572"/>
                  </a:lnTo>
                  <a:lnTo>
                    <a:pt x="3927" y="3597"/>
                  </a:lnTo>
                  <a:lnTo>
                    <a:pt x="3910" y="3622"/>
                  </a:lnTo>
                  <a:lnTo>
                    <a:pt x="3891" y="3646"/>
                  </a:lnTo>
                  <a:lnTo>
                    <a:pt x="3873" y="3670"/>
                  </a:lnTo>
                  <a:lnTo>
                    <a:pt x="3853" y="3695"/>
                  </a:lnTo>
                  <a:lnTo>
                    <a:pt x="3832" y="3718"/>
                  </a:lnTo>
                  <a:lnTo>
                    <a:pt x="3811" y="3741"/>
                  </a:lnTo>
                  <a:lnTo>
                    <a:pt x="3789" y="3763"/>
                  </a:lnTo>
                  <a:lnTo>
                    <a:pt x="3767" y="3785"/>
                  </a:lnTo>
                  <a:lnTo>
                    <a:pt x="3744" y="3807"/>
                  </a:lnTo>
                  <a:lnTo>
                    <a:pt x="3720" y="3828"/>
                  </a:lnTo>
                  <a:lnTo>
                    <a:pt x="3696" y="3849"/>
                  </a:lnTo>
                  <a:lnTo>
                    <a:pt x="3672" y="3867"/>
                  </a:lnTo>
                  <a:lnTo>
                    <a:pt x="3647" y="3887"/>
                  </a:lnTo>
                  <a:lnTo>
                    <a:pt x="3622" y="3904"/>
                  </a:lnTo>
                  <a:lnTo>
                    <a:pt x="3597" y="3922"/>
                  </a:lnTo>
                  <a:lnTo>
                    <a:pt x="3570" y="3939"/>
                  </a:lnTo>
                  <a:lnTo>
                    <a:pt x="3543" y="3955"/>
                  </a:lnTo>
                  <a:lnTo>
                    <a:pt x="3517" y="3970"/>
                  </a:lnTo>
                  <a:lnTo>
                    <a:pt x="3489" y="3986"/>
                  </a:lnTo>
                  <a:lnTo>
                    <a:pt x="3461" y="3999"/>
                  </a:lnTo>
                  <a:lnTo>
                    <a:pt x="3433" y="4013"/>
                  </a:lnTo>
                  <a:lnTo>
                    <a:pt x="3404" y="4025"/>
                  </a:lnTo>
                  <a:lnTo>
                    <a:pt x="3375" y="4038"/>
                  </a:lnTo>
                  <a:lnTo>
                    <a:pt x="3345" y="4049"/>
                  </a:lnTo>
                  <a:lnTo>
                    <a:pt x="3315" y="4060"/>
                  </a:lnTo>
                  <a:lnTo>
                    <a:pt x="3285" y="4069"/>
                  </a:lnTo>
                  <a:lnTo>
                    <a:pt x="3253" y="4078"/>
                  </a:lnTo>
                  <a:lnTo>
                    <a:pt x="3222" y="4088"/>
                  </a:lnTo>
                  <a:lnTo>
                    <a:pt x="3191" y="4096"/>
                  </a:lnTo>
                  <a:lnTo>
                    <a:pt x="3158" y="4103"/>
                  </a:lnTo>
                  <a:lnTo>
                    <a:pt x="3126" y="4108"/>
                  </a:lnTo>
                  <a:lnTo>
                    <a:pt x="3092" y="4115"/>
                  </a:lnTo>
                  <a:lnTo>
                    <a:pt x="3059" y="4120"/>
                  </a:lnTo>
                  <a:lnTo>
                    <a:pt x="3025" y="4125"/>
                  </a:lnTo>
                  <a:lnTo>
                    <a:pt x="2990" y="4128"/>
                  </a:lnTo>
                  <a:lnTo>
                    <a:pt x="2955" y="4132"/>
                  </a:lnTo>
                  <a:lnTo>
                    <a:pt x="2921" y="4134"/>
                  </a:lnTo>
                  <a:lnTo>
                    <a:pt x="2885" y="4135"/>
                  </a:lnTo>
                  <a:lnTo>
                    <a:pt x="2848" y="4136"/>
                  </a:lnTo>
                  <a:lnTo>
                    <a:pt x="2812" y="4136"/>
                  </a:lnTo>
                  <a:lnTo>
                    <a:pt x="1427" y="4136"/>
                  </a:lnTo>
                  <a:lnTo>
                    <a:pt x="1427" y="3587"/>
                  </a:lnTo>
                  <a:lnTo>
                    <a:pt x="2641" y="3587"/>
                  </a:lnTo>
                  <a:lnTo>
                    <a:pt x="2696" y="3587"/>
                  </a:lnTo>
                  <a:lnTo>
                    <a:pt x="2749" y="3585"/>
                  </a:lnTo>
                  <a:lnTo>
                    <a:pt x="2800" y="3581"/>
                  </a:lnTo>
                  <a:lnTo>
                    <a:pt x="2850" y="3575"/>
                  </a:lnTo>
                  <a:lnTo>
                    <a:pt x="2897" y="3568"/>
                  </a:lnTo>
                  <a:lnTo>
                    <a:pt x="2944" y="3560"/>
                  </a:lnTo>
                  <a:lnTo>
                    <a:pt x="2988" y="3551"/>
                  </a:lnTo>
                  <a:lnTo>
                    <a:pt x="3032" y="3540"/>
                  </a:lnTo>
                  <a:lnTo>
                    <a:pt x="3072" y="3527"/>
                  </a:lnTo>
                  <a:lnTo>
                    <a:pt x="3113" y="3512"/>
                  </a:lnTo>
                  <a:lnTo>
                    <a:pt x="3151" y="3497"/>
                  </a:lnTo>
                  <a:lnTo>
                    <a:pt x="3187" y="3479"/>
                  </a:lnTo>
                  <a:lnTo>
                    <a:pt x="3222" y="3460"/>
                  </a:lnTo>
                  <a:lnTo>
                    <a:pt x="3256" y="3440"/>
                  </a:lnTo>
                  <a:lnTo>
                    <a:pt x="3287" y="3418"/>
                  </a:lnTo>
                  <a:lnTo>
                    <a:pt x="3317" y="3395"/>
                  </a:lnTo>
                  <a:lnTo>
                    <a:pt x="3346" y="3369"/>
                  </a:lnTo>
                  <a:lnTo>
                    <a:pt x="3373" y="3343"/>
                  </a:lnTo>
                  <a:lnTo>
                    <a:pt x="3397" y="3316"/>
                  </a:lnTo>
                  <a:lnTo>
                    <a:pt x="3420" y="3287"/>
                  </a:lnTo>
                  <a:lnTo>
                    <a:pt x="3441" y="3257"/>
                  </a:lnTo>
                  <a:lnTo>
                    <a:pt x="3460" y="3226"/>
                  </a:lnTo>
                  <a:lnTo>
                    <a:pt x="3477" y="3193"/>
                  </a:lnTo>
                  <a:lnTo>
                    <a:pt x="3493" y="3158"/>
                  </a:lnTo>
                  <a:lnTo>
                    <a:pt x="3507" y="3124"/>
                  </a:lnTo>
                  <a:lnTo>
                    <a:pt x="3519" y="3087"/>
                  </a:lnTo>
                  <a:lnTo>
                    <a:pt x="3528" y="3049"/>
                  </a:lnTo>
                  <a:lnTo>
                    <a:pt x="3538" y="3010"/>
                  </a:lnTo>
                  <a:lnTo>
                    <a:pt x="3543" y="2970"/>
                  </a:lnTo>
                  <a:lnTo>
                    <a:pt x="3548" y="2928"/>
                  </a:lnTo>
                  <a:lnTo>
                    <a:pt x="3550" y="2884"/>
                  </a:lnTo>
                  <a:lnTo>
                    <a:pt x="3551" y="2840"/>
                  </a:lnTo>
                  <a:lnTo>
                    <a:pt x="3550" y="2798"/>
                  </a:lnTo>
                  <a:lnTo>
                    <a:pt x="3548" y="2759"/>
                  </a:lnTo>
                  <a:lnTo>
                    <a:pt x="3543" y="2719"/>
                  </a:lnTo>
                  <a:lnTo>
                    <a:pt x="3538" y="2681"/>
                  </a:lnTo>
                  <a:lnTo>
                    <a:pt x="3531" y="2644"/>
                  </a:lnTo>
                  <a:lnTo>
                    <a:pt x="3520" y="2608"/>
                  </a:lnTo>
                  <a:lnTo>
                    <a:pt x="3510" y="2573"/>
                  </a:lnTo>
                  <a:lnTo>
                    <a:pt x="3497" y="2540"/>
                  </a:lnTo>
                  <a:lnTo>
                    <a:pt x="3482" y="2507"/>
                  </a:lnTo>
                  <a:lnTo>
                    <a:pt x="3466" y="2476"/>
                  </a:lnTo>
                  <a:lnTo>
                    <a:pt x="3447" y="2446"/>
                  </a:lnTo>
                  <a:lnTo>
                    <a:pt x="3427" y="2416"/>
                  </a:lnTo>
                  <a:lnTo>
                    <a:pt x="3406" y="2388"/>
                  </a:lnTo>
                  <a:lnTo>
                    <a:pt x="3383" y="2361"/>
                  </a:lnTo>
                  <a:lnTo>
                    <a:pt x="3358" y="2335"/>
                  </a:lnTo>
                  <a:lnTo>
                    <a:pt x="3331" y="2310"/>
                  </a:lnTo>
                  <a:lnTo>
                    <a:pt x="3303" y="2287"/>
                  </a:lnTo>
                  <a:lnTo>
                    <a:pt x="3274" y="2265"/>
                  </a:lnTo>
                  <a:lnTo>
                    <a:pt x="3244" y="2244"/>
                  </a:lnTo>
                  <a:lnTo>
                    <a:pt x="3212" y="2225"/>
                  </a:lnTo>
                  <a:lnTo>
                    <a:pt x="3178" y="2207"/>
                  </a:lnTo>
                  <a:lnTo>
                    <a:pt x="3144" y="2191"/>
                  </a:lnTo>
                  <a:lnTo>
                    <a:pt x="3108" y="2177"/>
                  </a:lnTo>
                  <a:lnTo>
                    <a:pt x="3071" y="2164"/>
                  </a:lnTo>
                  <a:lnTo>
                    <a:pt x="3033" y="2153"/>
                  </a:lnTo>
                  <a:lnTo>
                    <a:pt x="2994" y="2142"/>
                  </a:lnTo>
                  <a:lnTo>
                    <a:pt x="2953" y="2134"/>
                  </a:lnTo>
                  <a:lnTo>
                    <a:pt x="2911" y="2127"/>
                  </a:lnTo>
                  <a:lnTo>
                    <a:pt x="2868" y="2122"/>
                  </a:lnTo>
                  <a:lnTo>
                    <a:pt x="2823" y="2118"/>
                  </a:lnTo>
                  <a:lnTo>
                    <a:pt x="2778" y="2116"/>
                  </a:lnTo>
                  <a:lnTo>
                    <a:pt x="2730" y="2115"/>
                  </a:lnTo>
                  <a:lnTo>
                    <a:pt x="1996" y="2115"/>
                  </a:lnTo>
                  <a:lnTo>
                    <a:pt x="1996" y="1737"/>
                  </a:lnTo>
                  <a:lnTo>
                    <a:pt x="3292" y="523"/>
                  </a:lnTo>
                  <a:lnTo>
                    <a:pt x="1528" y="523"/>
                  </a:lnTo>
                  <a:lnTo>
                    <a:pt x="1528" y="0"/>
                  </a:lnTo>
                  <a:close/>
                  <a:moveTo>
                    <a:pt x="5485" y="3633"/>
                  </a:moveTo>
                  <a:lnTo>
                    <a:pt x="5497" y="3635"/>
                  </a:lnTo>
                  <a:lnTo>
                    <a:pt x="5514" y="3635"/>
                  </a:lnTo>
                  <a:lnTo>
                    <a:pt x="5532" y="3636"/>
                  </a:lnTo>
                  <a:lnTo>
                    <a:pt x="5553" y="3637"/>
                  </a:lnTo>
                  <a:lnTo>
                    <a:pt x="5575" y="3638"/>
                  </a:lnTo>
                  <a:lnTo>
                    <a:pt x="5594" y="3639"/>
                  </a:lnTo>
                  <a:lnTo>
                    <a:pt x="5609" y="3639"/>
                  </a:lnTo>
                  <a:lnTo>
                    <a:pt x="5620" y="3639"/>
                  </a:lnTo>
                  <a:lnTo>
                    <a:pt x="5669" y="3639"/>
                  </a:lnTo>
                  <a:lnTo>
                    <a:pt x="5715" y="3638"/>
                  </a:lnTo>
                  <a:lnTo>
                    <a:pt x="5763" y="3636"/>
                  </a:lnTo>
                  <a:lnTo>
                    <a:pt x="5808" y="3633"/>
                  </a:lnTo>
                  <a:lnTo>
                    <a:pt x="5855" y="3629"/>
                  </a:lnTo>
                  <a:lnTo>
                    <a:pt x="5900" y="3624"/>
                  </a:lnTo>
                  <a:lnTo>
                    <a:pt x="5944" y="3618"/>
                  </a:lnTo>
                  <a:lnTo>
                    <a:pt x="5988" y="3613"/>
                  </a:lnTo>
                  <a:lnTo>
                    <a:pt x="6031" y="3606"/>
                  </a:lnTo>
                  <a:lnTo>
                    <a:pt x="6074" y="3597"/>
                  </a:lnTo>
                  <a:lnTo>
                    <a:pt x="6116" y="3588"/>
                  </a:lnTo>
                  <a:lnTo>
                    <a:pt x="6156" y="3579"/>
                  </a:lnTo>
                  <a:lnTo>
                    <a:pt x="6198" y="3568"/>
                  </a:lnTo>
                  <a:lnTo>
                    <a:pt x="6237" y="3557"/>
                  </a:lnTo>
                  <a:lnTo>
                    <a:pt x="6278" y="3544"/>
                  </a:lnTo>
                  <a:lnTo>
                    <a:pt x="6316" y="3531"/>
                  </a:lnTo>
                  <a:lnTo>
                    <a:pt x="6354" y="3518"/>
                  </a:lnTo>
                  <a:lnTo>
                    <a:pt x="6393" y="3502"/>
                  </a:lnTo>
                  <a:lnTo>
                    <a:pt x="6430" y="3486"/>
                  </a:lnTo>
                  <a:lnTo>
                    <a:pt x="6467" y="3470"/>
                  </a:lnTo>
                  <a:lnTo>
                    <a:pt x="6503" y="3453"/>
                  </a:lnTo>
                  <a:lnTo>
                    <a:pt x="6539" y="3434"/>
                  </a:lnTo>
                  <a:lnTo>
                    <a:pt x="6574" y="3416"/>
                  </a:lnTo>
                  <a:lnTo>
                    <a:pt x="6607" y="3395"/>
                  </a:lnTo>
                  <a:lnTo>
                    <a:pt x="6641" y="3374"/>
                  </a:lnTo>
                  <a:lnTo>
                    <a:pt x="6674" y="3353"/>
                  </a:lnTo>
                  <a:lnTo>
                    <a:pt x="6707" y="3330"/>
                  </a:lnTo>
                  <a:lnTo>
                    <a:pt x="6738" y="3307"/>
                  </a:lnTo>
                  <a:lnTo>
                    <a:pt x="6770" y="3282"/>
                  </a:lnTo>
                  <a:lnTo>
                    <a:pt x="6801" y="3258"/>
                  </a:lnTo>
                  <a:lnTo>
                    <a:pt x="6831" y="3231"/>
                  </a:lnTo>
                  <a:lnTo>
                    <a:pt x="6860" y="3205"/>
                  </a:lnTo>
                  <a:lnTo>
                    <a:pt x="6889" y="3177"/>
                  </a:lnTo>
                  <a:lnTo>
                    <a:pt x="6917" y="3149"/>
                  </a:lnTo>
                  <a:lnTo>
                    <a:pt x="6944" y="3121"/>
                  </a:lnTo>
                  <a:lnTo>
                    <a:pt x="6970" y="3092"/>
                  </a:lnTo>
                  <a:lnTo>
                    <a:pt x="6995" y="3062"/>
                  </a:lnTo>
                  <a:lnTo>
                    <a:pt x="7019" y="3032"/>
                  </a:lnTo>
                  <a:lnTo>
                    <a:pt x="7042" y="3001"/>
                  </a:lnTo>
                  <a:lnTo>
                    <a:pt x="7064" y="2971"/>
                  </a:lnTo>
                  <a:lnTo>
                    <a:pt x="7086" y="2938"/>
                  </a:lnTo>
                  <a:lnTo>
                    <a:pt x="7107" y="2906"/>
                  </a:lnTo>
                  <a:lnTo>
                    <a:pt x="7126" y="2873"/>
                  </a:lnTo>
                  <a:lnTo>
                    <a:pt x="7145" y="2840"/>
                  </a:lnTo>
                  <a:lnTo>
                    <a:pt x="7163" y="2806"/>
                  </a:lnTo>
                  <a:lnTo>
                    <a:pt x="7179" y="2771"/>
                  </a:lnTo>
                  <a:lnTo>
                    <a:pt x="7195" y="2737"/>
                  </a:lnTo>
                  <a:lnTo>
                    <a:pt x="7210" y="2701"/>
                  </a:lnTo>
                  <a:lnTo>
                    <a:pt x="7224" y="2665"/>
                  </a:lnTo>
                  <a:lnTo>
                    <a:pt x="7238" y="2628"/>
                  </a:lnTo>
                  <a:lnTo>
                    <a:pt x="7250" y="2591"/>
                  </a:lnTo>
                  <a:lnTo>
                    <a:pt x="7261" y="2554"/>
                  </a:lnTo>
                  <a:lnTo>
                    <a:pt x="7272" y="2515"/>
                  </a:lnTo>
                  <a:lnTo>
                    <a:pt x="7282" y="2476"/>
                  </a:lnTo>
                  <a:lnTo>
                    <a:pt x="7290" y="2437"/>
                  </a:lnTo>
                  <a:lnTo>
                    <a:pt x="7298" y="2397"/>
                  </a:lnTo>
                  <a:lnTo>
                    <a:pt x="7305" y="2357"/>
                  </a:lnTo>
                  <a:lnTo>
                    <a:pt x="7311" y="2316"/>
                  </a:lnTo>
                  <a:lnTo>
                    <a:pt x="7316" y="2274"/>
                  </a:lnTo>
                  <a:lnTo>
                    <a:pt x="7320" y="2233"/>
                  </a:lnTo>
                  <a:lnTo>
                    <a:pt x="7323" y="2190"/>
                  </a:lnTo>
                  <a:lnTo>
                    <a:pt x="7325" y="2147"/>
                  </a:lnTo>
                  <a:lnTo>
                    <a:pt x="7327" y="2103"/>
                  </a:lnTo>
                  <a:lnTo>
                    <a:pt x="7327" y="2059"/>
                  </a:lnTo>
                  <a:lnTo>
                    <a:pt x="7327" y="2014"/>
                  </a:lnTo>
                  <a:lnTo>
                    <a:pt x="7325" y="1970"/>
                  </a:lnTo>
                  <a:lnTo>
                    <a:pt x="7323" y="1926"/>
                  </a:lnTo>
                  <a:lnTo>
                    <a:pt x="7320" y="1883"/>
                  </a:lnTo>
                  <a:lnTo>
                    <a:pt x="7316" y="1840"/>
                  </a:lnTo>
                  <a:lnTo>
                    <a:pt x="7310" y="1797"/>
                  </a:lnTo>
                  <a:lnTo>
                    <a:pt x="7304" y="1757"/>
                  </a:lnTo>
                  <a:lnTo>
                    <a:pt x="7297" y="1715"/>
                  </a:lnTo>
                  <a:lnTo>
                    <a:pt x="7289" y="1674"/>
                  </a:lnTo>
                  <a:lnTo>
                    <a:pt x="7281" y="1635"/>
                  </a:lnTo>
                  <a:lnTo>
                    <a:pt x="7271" y="1596"/>
                  </a:lnTo>
                  <a:lnTo>
                    <a:pt x="7260" y="1557"/>
                  </a:lnTo>
                  <a:lnTo>
                    <a:pt x="7249" y="1519"/>
                  </a:lnTo>
                  <a:lnTo>
                    <a:pt x="7236" y="1482"/>
                  </a:lnTo>
                  <a:lnTo>
                    <a:pt x="7223" y="1445"/>
                  </a:lnTo>
                  <a:lnTo>
                    <a:pt x="7208" y="1409"/>
                  </a:lnTo>
                  <a:lnTo>
                    <a:pt x="7193" y="1373"/>
                  </a:lnTo>
                  <a:lnTo>
                    <a:pt x="7177" y="1338"/>
                  </a:lnTo>
                  <a:lnTo>
                    <a:pt x="7159" y="1304"/>
                  </a:lnTo>
                  <a:lnTo>
                    <a:pt x="7141" y="1269"/>
                  </a:lnTo>
                  <a:lnTo>
                    <a:pt x="7122" y="1236"/>
                  </a:lnTo>
                  <a:lnTo>
                    <a:pt x="7102" y="1203"/>
                  </a:lnTo>
                  <a:lnTo>
                    <a:pt x="7082" y="1172"/>
                  </a:lnTo>
                  <a:lnTo>
                    <a:pt x="7060" y="1139"/>
                  </a:lnTo>
                  <a:lnTo>
                    <a:pt x="7036" y="1108"/>
                  </a:lnTo>
                  <a:lnTo>
                    <a:pt x="7013" y="1078"/>
                  </a:lnTo>
                  <a:lnTo>
                    <a:pt x="6988" y="1048"/>
                  </a:lnTo>
                  <a:lnTo>
                    <a:pt x="6962" y="1019"/>
                  </a:lnTo>
                  <a:lnTo>
                    <a:pt x="6935" y="990"/>
                  </a:lnTo>
                  <a:lnTo>
                    <a:pt x="6909" y="962"/>
                  </a:lnTo>
                  <a:lnTo>
                    <a:pt x="6880" y="934"/>
                  </a:lnTo>
                  <a:lnTo>
                    <a:pt x="6851" y="907"/>
                  </a:lnTo>
                  <a:lnTo>
                    <a:pt x="6821" y="881"/>
                  </a:lnTo>
                  <a:lnTo>
                    <a:pt x="6789" y="855"/>
                  </a:lnTo>
                  <a:lnTo>
                    <a:pt x="6758" y="831"/>
                  </a:lnTo>
                  <a:lnTo>
                    <a:pt x="6726" y="807"/>
                  </a:lnTo>
                  <a:lnTo>
                    <a:pt x="6693" y="783"/>
                  </a:lnTo>
                  <a:lnTo>
                    <a:pt x="6659" y="761"/>
                  </a:lnTo>
                  <a:lnTo>
                    <a:pt x="6626" y="741"/>
                  </a:lnTo>
                  <a:lnTo>
                    <a:pt x="6591" y="720"/>
                  </a:lnTo>
                  <a:lnTo>
                    <a:pt x="6555" y="700"/>
                  </a:lnTo>
                  <a:lnTo>
                    <a:pt x="6519" y="681"/>
                  </a:lnTo>
                  <a:lnTo>
                    <a:pt x="6482" y="664"/>
                  </a:lnTo>
                  <a:lnTo>
                    <a:pt x="6445" y="647"/>
                  </a:lnTo>
                  <a:lnTo>
                    <a:pt x="6407" y="630"/>
                  </a:lnTo>
                  <a:lnTo>
                    <a:pt x="6368" y="614"/>
                  </a:lnTo>
                  <a:lnTo>
                    <a:pt x="6329" y="600"/>
                  </a:lnTo>
                  <a:lnTo>
                    <a:pt x="6288" y="586"/>
                  </a:lnTo>
                  <a:lnTo>
                    <a:pt x="6248" y="574"/>
                  </a:lnTo>
                  <a:lnTo>
                    <a:pt x="6206" y="561"/>
                  </a:lnTo>
                  <a:lnTo>
                    <a:pt x="6164" y="549"/>
                  </a:lnTo>
                  <a:lnTo>
                    <a:pt x="6121" y="539"/>
                  </a:lnTo>
                  <a:lnTo>
                    <a:pt x="6078" y="530"/>
                  </a:lnTo>
                  <a:lnTo>
                    <a:pt x="6034" y="520"/>
                  </a:lnTo>
                  <a:lnTo>
                    <a:pt x="5989" y="513"/>
                  </a:lnTo>
                  <a:lnTo>
                    <a:pt x="5944" y="505"/>
                  </a:lnTo>
                  <a:lnTo>
                    <a:pt x="5897" y="500"/>
                  </a:lnTo>
                  <a:lnTo>
                    <a:pt x="5851" y="494"/>
                  </a:lnTo>
                  <a:lnTo>
                    <a:pt x="5804" y="489"/>
                  </a:lnTo>
                  <a:lnTo>
                    <a:pt x="5756" y="486"/>
                  </a:lnTo>
                  <a:lnTo>
                    <a:pt x="5707" y="483"/>
                  </a:lnTo>
                  <a:lnTo>
                    <a:pt x="5659" y="481"/>
                  </a:lnTo>
                  <a:lnTo>
                    <a:pt x="5608" y="480"/>
                  </a:lnTo>
                  <a:lnTo>
                    <a:pt x="5558" y="479"/>
                  </a:lnTo>
                  <a:lnTo>
                    <a:pt x="5535" y="479"/>
                  </a:lnTo>
                  <a:lnTo>
                    <a:pt x="5510" y="480"/>
                  </a:lnTo>
                  <a:lnTo>
                    <a:pt x="5486" y="481"/>
                  </a:lnTo>
                  <a:lnTo>
                    <a:pt x="5459" y="482"/>
                  </a:lnTo>
                  <a:lnTo>
                    <a:pt x="5428" y="483"/>
                  </a:lnTo>
                  <a:lnTo>
                    <a:pt x="5391" y="486"/>
                  </a:lnTo>
                  <a:lnTo>
                    <a:pt x="5347" y="488"/>
                  </a:lnTo>
                  <a:lnTo>
                    <a:pt x="5297" y="490"/>
                  </a:lnTo>
                  <a:lnTo>
                    <a:pt x="5294" y="4136"/>
                  </a:lnTo>
                  <a:lnTo>
                    <a:pt x="4751" y="4136"/>
                  </a:lnTo>
                  <a:lnTo>
                    <a:pt x="4751" y="0"/>
                  </a:lnTo>
                  <a:lnTo>
                    <a:pt x="5461" y="0"/>
                  </a:lnTo>
                  <a:lnTo>
                    <a:pt x="5521" y="0"/>
                  </a:lnTo>
                  <a:lnTo>
                    <a:pt x="5579" y="0"/>
                  </a:lnTo>
                  <a:lnTo>
                    <a:pt x="5635" y="3"/>
                  </a:lnTo>
                  <a:lnTo>
                    <a:pt x="5692" y="4"/>
                  </a:lnTo>
                  <a:lnTo>
                    <a:pt x="5747" y="7"/>
                  </a:lnTo>
                  <a:lnTo>
                    <a:pt x="5800" y="10"/>
                  </a:lnTo>
                  <a:lnTo>
                    <a:pt x="5853" y="13"/>
                  </a:lnTo>
                  <a:lnTo>
                    <a:pt x="5906" y="18"/>
                  </a:lnTo>
                  <a:lnTo>
                    <a:pt x="5955" y="22"/>
                  </a:lnTo>
                  <a:lnTo>
                    <a:pt x="6005" y="28"/>
                  </a:lnTo>
                  <a:lnTo>
                    <a:pt x="6054" y="34"/>
                  </a:lnTo>
                  <a:lnTo>
                    <a:pt x="6102" y="40"/>
                  </a:lnTo>
                  <a:lnTo>
                    <a:pt x="6148" y="48"/>
                  </a:lnTo>
                  <a:lnTo>
                    <a:pt x="6193" y="55"/>
                  </a:lnTo>
                  <a:lnTo>
                    <a:pt x="6237" y="63"/>
                  </a:lnTo>
                  <a:lnTo>
                    <a:pt x="6281" y="72"/>
                  </a:lnTo>
                  <a:lnTo>
                    <a:pt x="6323" y="81"/>
                  </a:lnTo>
                  <a:lnTo>
                    <a:pt x="6365" y="91"/>
                  </a:lnTo>
                  <a:lnTo>
                    <a:pt x="6407" y="101"/>
                  </a:lnTo>
                  <a:lnTo>
                    <a:pt x="6447" y="113"/>
                  </a:lnTo>
                  <a:lnTo>
                    <a:pt x="6487" y="124"/>
                  </a:lnTo>
                  <a:lnTo>
                    <a:pt x="6525" y="137"/>
                  </a:lnTo>
                  <a:lnTo>
                    <a:pt x="6563" y="150"/>
                  </a:lnTo>
                  <a:lnTo>
                    <a:pt x="6600" y="162"/>
                  </a:lnTo>
                  <a:lnTo>
                    <a:pt x="6636" y="176"/>
                  </a:lnTo>
                  <a:lnTo>
                    <a:pt x="6672" y="191"/>
                  </a:lnTo>
                  <a:lnTo>
                    <a:pt x="6707" y="206"/>
                  </a:lnTo>
                  <a:lnTo>
                    <a:pt x="6742" y="223"/>
                  </a:lnTo>
                  <a:lnTo>
                    <a:pt x="6774" y="239"/>
                  </a:lnTo>
                  <a:lnTo>
                    <a:pt x="6808" y="256"/>
                  </a:lnTo>
                  <a:lnTo>
                    <a:pt x="6839" y="274"/>
                  </a:lnTo>
                  <a:lnTo>
                    <a:pt x="6870" y="292"/>
                  </a:lnTo>
                  <a:lnTo>
                    <a:pt x="6932" y="329"/>
                  </a:lnTo>
                  <a:lnTo>
                    <a:pt x="6991" y="369"/>
                  </a:lnTo>
                  <a:lnTo>
                    <a:pt x="7049" y="409"/>
                  </a:lnTo>
                  <a:lnTo>
                    <a:pt x="7106" y="451"/>
                  </a:lnTo>
                  <a:lnTo>
                    <a:pt x="7159" y="495"/>
                  </a:lnTo>
                  <a:lnTo>
                    <a:pt x="7211" y="539"/>
                  </a:lnTo>
                  <a:lnTo>
                    <a:pt x="7262" y="584"/>
                  </a:lnTo>
                  <a:lnTo>
                    <a:pt x="7310" y="630"/>
                  </a:lnTo>
                  <a:lnTo>
                    <a:pt x="7356" y="678"/>
                  </a:lnTo>
                  <a:lnTo>
                    <a:pt x="7402" y="727"/>
                  </a:lnTo>
                  <a:lnTo>
                    <a:pt x="7445" y="776"/>
                  </a:lnTo>
                  <a:lnTo>
                    <a:pt x="7485" y="829"/>
                  </a:lnTo>
                  <a:lnTo>
                    <a:pt x="7525" y="881"/>
                  </a:lnTo>
                  <a:lnTo>
                    <a:pt x="7562" y="934"/>
                  </a:lnTo>
                  <a:lnTo>
                    <a:pt x="7596" y="990"/>
                  </a:lnTo>
                  <a:lnTo>
                    <a:pt x="7630" y="1045"/>
                  </a:lnTo>
                  <a:lnTo>
                    <a:pt x="7661" y="1102"/>
                  </a:lnTo>
                  <a:lnTo>
                    <a:pt x="7692" y="1160"/>
                  </a:lnTo>
                  <a:lnTo>
                    <a:pt x="7719" y="1219"/>
                  </a:lnTo>
                  <a:lnTo>
                    <a:pt x="7745" y="1279"/>
                  </a:lnTo>
                  <a:lnTo>
                    <a:pt x="7768" y="1340"/>
                  </a:lnTo>
                  <a:lnTo>
                    <a:pt x="7789" y="1402"/>
                  </a:lnTo>
                  <a:lnTo>
                    <a:pt x="7809" y="1463"/>
                  </a:lnTo>
                  <a:lnTo>
                    <a:pt x="7826" y="1527"/>
                  </a:lnTo>
                  <a:lnTo>
                    <a:pt x="7841" y="1592"/>
                  </a:lnTo>
                  <a:lnTo>
                    <a:pt x="7854" y="1657"/>
                  </a:lnTo>
                  <a:lnTo>
                    <a:pt x="7865" y="1723"/>
                  </a:lnTo>
                  <a:lnTo>
                    <a:pt x="7875" y="1789"/>
                  </a:lnTo>
                  <a:lnTo>
                    <a:pt x="7882" y="1857"/>
                  </a:lnTo>
                  <a:lnTo>
                    <a:pt x="7886" y="1926"/>
                  </a:lnTo>
                  <a:lnTo>
                    <a:pt x="7890" y="1995"/>
                  </a:lnTo>
                  <a:lnTo>
                    <a:pt x="7891" y="2066"/>
                  </a:lnTo>
                  <a:lnTo>
                    <a:pt x="7890" y="2137"/>
                  </a:lnTo>
                  <a:lnTo>
                    <a:pt x="7886" y="2206"/>
                  </a:lnTo>
                  <a:lnTo>
                    <a:pt x="7882" y="2274"/>
                  </a:lnTo>
                  <a:lnTo>
                    <a:pt x="7874" y="2342"/>
                  </a:lnTo>
                  <a:lnTo>
                    <a:pt x="7864" y="2409"/>
                  </a:lnTo>
                  <a:lnTo>
                    <a:pt x="7853" y="2476"/>
                  </a:lnTo>
                  <a:lnTo>
                    <a:pt x="7839" y="2541"/>
                  </a:lnTo>
                  <a:lnTo>
                    <a:pt x="7823" y="2606"/>
                  </a:lnTo>
                  <a:lnTo>
                    <a:pt x="7804" y="2671"/>
                  </a:lnTo>
                  <a:lnTo>
                    <a:pt x="7784" y="2733"/>
                  </a:lnTo>
                  <a:lnTo>
                    <a:pt x="7762" y="2796"/>
                  </a:lnTo>
                  <a:lnTo>
                    <a:pt x="7737" y="2857"/>
                  </a:lnTo>
                  <a:lnTo>
                    <a:pt x="7710" y="2919"/>
                  </a:lnTo>
                  <a:lnTo>
                    <a:pt x="7682" y="2979"/>
                  </a:lnTo>
                  <a:lnTo>
                    <a:pt x="7651" y="3038"/>
                  </a:lnTo>
                  <a:lnTo>
                    <a:pt x="7617" y="3096"/>
                  </a:lnTo>
                  <a:lnTo>
                    <a:pt x="7583" y="3154"/>
                  </a:lnTo>
                  <a:lnTo>
                    <a:pt x="7545" y="3211"/>
                  </a:lnTo>
                  <a:lnTo>
                    <a:pt x="7507" y="3265"/>
                  </a:lnTo>
                  <a:lnTo>
                    <a:pt x="7467" y="3318"/>
                  </a:lnTo>
                  <a:lnTo>
                    <a:pt x="7424" y="3372"/>
                  </a:lnTo>
                  <a:lnTo>
                    <a:pt x="7380" y="3423"/>
                  </a:lnTo>
                  <a:lnTo>
                    <a:pt x="7334" y="3472"/>
                  </a:lnTo>
                  <a:lnTo>
                    <a:pt x="7287" y="3520"/>
                  </a:lnTo>
                  <a:lnTo>
                    <a:pt x="7237" y="3567"/>
                  </a:lnTo>
                  <a:lnTo>
                    <a:pt x="7186" y="3613"/>
                  </a:lnTo>
                  <a:lnTo>
                    <a:pt x="7133" y="3658"/>
                  </a:lnTo>
                  <a:lnTo>
                    <a:pt x="7078" y="3701"/>
                  </a:lnTo>
                  <a:lnTo>
                    <a:pt x="7021" y="3742"/>
                  </a:lnTo>
                  <a:lnTo>
                    <a:pt x="6963" y="3783"/>
                  </a:lnTo>
                  <a:lnTo>
                    <a:pt x="6903" y="3822"/>
                  </a:lnTo>
                  <a:lnTo>
                    <a:pt x="6840" y="3859"/>
                  </a:lnTo>
                  <a:lnTo>
                    <a:pt x="6811" y="3877"/>
                  </a:lnTo>
                  <a:lnTo>
                    <a:pt x="6781" y="3893"/>
                  </a:lnTo>
                  <a:lnTo>
                    <a:pt x="6751" y="3908"/>
                  </a:lnTo>
                  <a:lnTo>
                    <a:pt x="6719" y="3923"/>
                  </a:lnTo>
                  <a:lnTo>
                    <a:pt x="6686" y="3938"/>
                  </a:lnTo>
                  <a:lnTo>
                    <a:pt x="6654" y="3952"/>
                  </a:lnTo>
                  <a:lnTo>
                    <a:pt x="6619" y="3966"/>
                  </a:lnTo>
                  <a:lnTo>
                    <a:pt x="6584" y="3979"/>
                  </a:lnTo>
                  <a:lnTo>
                    <a:pt x="6549" y="3991"/>
                  </a:lnTo>
                  <a:lnTo>
                    <a:pt x="6512" y="4004"/>
                  </a:lnTo>
                  <a:lnTo>
                    <a:pt x="6475" y="4016"/>
                  </a:lnTo>
                  <a:lnTo>
                    <a:pt x="6437" y="4026"/>
                  </a:lnTo>
                  <a:lnTo>
                    <a:pt x="6398" y="4037"/>
                  </a:lnTo>
                  <a:lnTo>
                    <a:pt x="6359" y="4047"/>
                  </a:lnTo>
                  <a:lnTo>
                    <a:pt x="6318" y="4056"/>
                  </a:lnTo>
                  <a:lnTo>
                    <a:pt x="6277" y="4065"/>
                  </a:lnTo>
                  <a:lnTo>
                    <a:pt x="6235" y="4075"/>
                  </a:lnTo>
                  <a:lnTo>
                    <a:pt x="6192" y="4083"/>
                  </a:lnTo>
                  <a:lnTo>
                    <a:pt x="6149" y="4090"/>
                  </a:lnTo>
                  <a:lnTo>
                    <a:pt x="6105" y="4097"/>
                  </a:lnTo>
                  <a:lnTo>
                    <a:pt x="6061" y="4104"/>
                  </a:lnTo>
                  <a:lnTo>
                    <a:pt x="6016" y="4110"/>
                  </a:lnTo>
                  <a:lnTo>
                    <a:pt x="5971" y="4114"/>
                  </a:lnTo>
                  <a:lnTo>
                    <a:pt x="5924" y="4119"/>
                  </a:lnTo>
                  <a:lnTo>
                    <a:pt x="5877" y="4123"/>
                  </a:lnTo>
                  <a:lnTo>
                    <a:pt x="5829" y="4127"/>
                  </a:lnTo>
                  <a:lnTo>
                    <a:pt x="5782" y="4130"/>
                  </a:lnTo>
                  <a:lnTo>
                    <a:pt x="5733" y="4133"/>
                  </a:lnTo>
                  <a:lnTo>
                    <a:pt x="5633" y="4136"/>
                  </a:lnTo>
                  <a:lnTo>
                    <a:pt x="5531" y="4136"/>
                  </a:lnTo>
                  <a:lnTo>
                    <a:pt x="5485" y="4136"/>
                  </a:lnTo>
                  <a:lnTo>
                    <a:pt x="5485" y="3633"/>
                  </a:lnTo>
                  <a:close/>
                </a:path>
              </a:pathLst>
            </a:custGeom>
            <a:solidFill>
              <a:srgbClr val="0067C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8" name="Textfeld 7"/>
          <p:cNvSpPr txBox="1">
            <a:spLocks noChangeArrowheads="1"/>
          </p:cNvSpPr>
          <p:nvPr userDrawn="1"/>
        </p:nvSpPr>
        <p:spPr bwMode="auto">
          <a:xfrm>
            <a:off x="7643073" y="6673334"/>
            <a:ext cx="1500927" cy="18466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sz="600" b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computer graphics &amp; visualization</a:t>
            </a:r>
            <a:endParaRPr lang="de-DE" sz="600" b="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effectLst/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FFCC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FFCC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FFCC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FFCC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FFCC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FFCC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FFCC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FFCC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CCCC"/>
        </a:buClr>
        <a:buSzPct val="100000"/>
        <a:buFont typeface="Webdings" charset="2"/>
        <a:buChar char="4"/>
        <a:defRPr sz="2000">
          <a:solidFill>
            <a:srgbClr val="FFF7E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Times" charset="0"/>
        <a:buChar char="•"/>
        <a:defRPr sz="2000">
          <a:solidFill>
            <a:srgbClr val="FFF7EA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FFF7EA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FFF7EA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7EA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7EA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7EA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7EA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7EA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diagramLayout" Target="../diagrams/layout8.xml"/><Relationship Id="rId7" Type="http://schemas.openxmlformats.org/officeDocument/2006/relationships/diagramLayout" Target="../diagrams/layout9.xml"/><Relationship Id="rId12" Type="http://schemas.openxmlformats.org/officeDocument/2006/relationships/image" Target="../media/image1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9.xml"/><Relationship Id="rId11" Type="http://schemas.openxmlformats.org/officeDocument/2006/relationships/image" Target="../media/image17.png"/><Relationship Id="rId5" Type="http://schemas.openxmlformats.org/officeDocument/2006/relationships/diagramColors" Target="../diagrams/colors8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8.xml"/><Relationship Id="rId9" Type="http://schemas.openxmlformats.org/officeDocument/2006/relationships/diagramColors" Target="../diagrams/colors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chart" Target="../charts/chart1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23.png"/><Relationship Id="rId7" Type="http://schemas.openxmlformats.org/officeDocument/2006/relationships/diagramLayout" Target="../diagrams/layout1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diagramColors" Target="../diagrams/colors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1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Vis\Talk\Movie_02.wmv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6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microsoft.com/office/2006/relationships/legacyDrawing" Target="../drawings/legacyDrawing1.vml"/><Relationship Id="rId6" Type="http://schemas.openxmlformats.org/officeDocument/2006/relationships/image" Target="../media/image42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microsoft.com/office/2006/relationships/legacyDrawing" Target="../drawings/legacy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Vis\Talk\Movie_04.wmv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Vis\Talk\Movie_01.wmv" TargetMode="Externa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Vis\Talk\Movie_03.wm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1695450" y="3924300"/>
            <a:ext cx="5891213" cy="1939925"/>
            <a:chOff x="1695450" y="3924300"/>
            <a:chExt cx="5891213" cy="1939925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1271" name="Freeform 7"/>
            <p:cNvSpPr>
              <a:spLocks noEditPoints="1"/>
            </p:cNvSpPr>
            <p:nvPr/>
          </p:nvSpPr>
          <p:spPr bwMode="auto">
            <a:xfrm>
              <a:off x="1695450" y="3924300"/>
              <a:ext cx="3611563" cy="1939925"/>
            </a:xfrm>
            <a:custGeom>
              <a:avLst/>
              <a:gdLst/>
              <a:ahLst/>
              <a:cxnLst>
                <a:cxn ang="0">
                  <a:pos x="785" y="4690"/>
                </a:cxn>
                <a:cxn ang="0">
                  <a:pos x="900" y="4971"/>
                </a:cxn>
                <a:cxn ang="0">
                  <a:pos x="1098" y="5165"/>
                </a:cxn>
                <a:cxn ang="0">
                  <a:pos x="1390" y="5279"/>
                </a:cxn>
                <a:cxn ang="0">
                  <a:pos x="1607" y="6030"/>
                </a:cxn>
                <a:cxn ang="0">
                  <a:pos x="994" y="5936"/>
                </a:cxn>
                <a:cxn ang="0">
                  <a:pos x="528" y="5714"/>
                </a:cxn>
                <a:cxn ang="0">
                  <a:pos x="209" y="5365"/>
                </a:cxn>
                <a:cxn ang="0">
                  <a:pos x="35" y="4887"/>
                </a:cxn>
                <a:cxn ang="0">
                  <a:pos x="6292" y="4192"/>
                </a:cxn>
                <a:cxn ang="0">
                  <a:pos x="6201" y="4860"/>
                </a:cxn>
                <a:cxn ang="0">
                  <a:pos x="5949" y="5402"/>
                </a:cxn>
                <a:cxn ang="0">
                  <a:pos x="5548" y="5811"/>
                </a:cxn>
                <a:cxn ang="0">
                  <a:pos x="5033" y="6047"/>
                </a:cxn>
                <a:cxn ang="0">
                  <a:pos x="4413" y="6108"/>
                </a:cxn>
                <a:cxn ang="0">
                  <a:pos x="3825" y="5993"/>
                </a:cxn>
                <a:cxn ang="0">
                  <a:pos x="3346" y="5702"/>
                </a:cxn>
                <a:cxn ang="0">
                  <a:pos x="2987" y="5249"/>
                </a:cxn>
                <a:cxn ang="0">
                  <a:pos x="2786" y="4668"/>
                </a:cxn>
                <a:cxn ang="0">
                  <a:pos x="3485" y="4269"/>
                </a:cxn>
                <a:cxn ang="0">
                  <a:pos x="3534" y="4641"/>
                </a:cxn>
                <a:cxn ang="0">
                  <a:pos x="3679" y="4953"/>
                </a:cxn>
                <a:cxn ang="0">
                  <a:pos x="3913" y="5196"/>
                </a:cxn>
                <a:cxn ang="0">
                  <a:pos x="4204" y="5342"/>
                </a:cxn>
                <a:cxn ang="0">
                  <a:pos x="4548" y="5386"/>
                </a:cxn>
                <a:cxn ang="0">
                  <a:pos x="4887" y="5327"/>
                </a:cxn>
                <a:cxn ang="0">
                  <a:pos x="5169" y="5165"/>
                </a:cxn>
                <a:cxn ang="0">
                  <a:pos x="5389" y="4909"/>
                </a:cxn>
                <a:cxn ang="0">
                  <a:pos x="5517" y="4588"/>
                </a:cxn>
                <a:cxn ang="0">
                  <a:pos x="5830" y="4107"/>
                </a:cxn>
                <a:cxn ang="0">
                  <a:pos x="5567" y="1521"/>
                </a:cxn>
                <a:cxn ang="0">
                  <a:pos x="5708" y="947"/>
                </a:cxn>
                <a:cxn ang="0">
                  <a:pos x="5996" y="490"/>
                </a:cxn>
                <a:cxn ang="0">
                  <a:pos x="6407" y="173"/>
                </a:cxn>
                <a:cxn ang="0">
                  <a:pos x="6920" y="17"/>
                </a:cxn>
                <a:cxn ang="0">
                  <a:pos x="7517" y="31"/>
                </a:cxn>
                <a:cxn ang="0">
                  <a:pos x="8060" y="254"/>
                </a:cxn>
                <a:cxn ang="0">
                  <a:pos x="8495" y="599"/>
                </a:cxn>
                <a:cxn ang="0">
                  <a:pos x="8952" y="203"/>
                </a:cxn>
                <a:cxn ang="0">
                  <a:pos x="9502" y="16"/>
                </a:cxn>
                <a:cxn ang="0">
                  <a:pos x="10090" y="31"/>
                </a:cxn>
                <a:cxn ang="0">
                  <a:pos x="10586" y="212"/>
                </a:cxn>
                <a:cxn ang="0">
                  <a:pos x="10982" y="555"/>
                </a:cxn>
                <a:cxn ang="0">
                  <a:pos x="11248" y="1030"/>
                </a:cxn>
                <a:cxn ang="0">
                  <a:pos x="11367" y="1621"/>
                </a:cxn>
                <a:cxn ang="0">
                  <a:pos x="10603" y="1383"/>
                </a:cxn>
                <a:cxn ang="0">
                  <a:pos x="10356" y="952"/>
                </a:cxn>
                <a:cxn ang="0">
                  <a:pos x="10101" y="785"/>
                </a:cxn>
                <a:cxn ang="0">
                  <a:pos x="9592" y="728"/>
                </a:cxn>
                <a:cxn ang="0">
                  <a:pos x="9257" y="845"/>
                </a:cxn>
                <a:cxn ang="0">
                  <a:pos x="8989" y="1110"/>
                </a:cxn>
                <a:cxn ang="0">
                  <a:pos x="8840" y="1579"/>
                </a:cxn>
                <a:cxn ang="0">
                  <a:pos x="8037" y="1293"/>
                </a:cxn>
                <a:cxn ang="0">
                  <a:pos x="7862" y="1002"/>
                </a:cxn>
                <a:cxn ang="0">
                  <a:pos x="7596" y="803"/>
                </a:cxn>
                <a:cxn ang="0">
                  <a:pos x="7143" y="719"/>
                </a:cxn>
                <a:cxn ang="0">
                  <a:pos x="6746" y="823"/>
                </a:cxn>
                <a:cxn ang="0">
                  <a:pos x="6523" y="1002"/>
                </a:cxn>
                <a:cxn ang="0">
                  <a:pos x="6326" y="1383"/>
                </a:cxn>
              </a:cxnLst>
              <a:rect l="0" t="0" r="r" b="b"/>
              <a:pathLst>
                <a:path w="11374" h="6110">
                  <a:moveTo>
                    <a:pt x="0" y="747"/>
                  </a:moveTo>
                  <a:lnTo>
                    <a:pt x="750" y="747"/>
                  </a:lnTo>
                  <a:lnTo>
                    <a:pt x="750" y="1855"/>
                  </a:lnTo>
                  <a:lnTo>
                    <a:pt x="2017" y="1855"/>
                  </a:lnTo>
                  <a:lnTo>
                    <a:pt x="2017" y="2561"/>
                  </a:lnTo>
                  <a:lnTo>
                    <a:pt x="750" y="2561"/>
                  </a:lnTo>
                  <a:lnTo>
                    <a:pt x="750" y="4351"/>
                  </a:lnTo>
                  <a:lnTo>
                    <a:pt x="751" y="4413"/>
                  </a:lnTo>
                  <a:lnTo>
                    <a:pt x="755" y="4472"/>
                  </a:lnTo>
                  <a:lnTo>
                    <a:pt x="760" y="4530"/>
                  </a:lnTo>
                  <a:lnTo>
                    <a:pt x="767" y="4585"/>
                  </a:lnTo>
                  <a:lnTo>
                    <a:pt x="775" y="4639"/>
                  </a:lnTo>
                  <a:lnTo>
                    <a:pt x="785" y="4690"/>
                  </a:lnTo>
                  <a:lnTo>
                    <a:pt x="791" y="4714"/>
                  </a:lnTo>
                  <a:lnTo>
                    <a:pt x="798" y="4738"/>
                  </a:lnTo>
                  <a:lnTo>
                    <a:pt x="805" y="4763"/>
                  </a:lnTo>
                  <a:lnTo>
                    <a:pt x="812" y="4786"/>
                  </a:lnTo>
                  <a:lnTo>
                    <a:pt x="820" y="4809"/>
                  </a:lnTo>
                  <a:lnTo>
                    <a:pt x="828" y="4831"/>
                  </a:lnTo>
                  <a:lnTo>
                    <a:pt x="837" y="4852"/>
                  </a:lnTo>
                  <a:lnTo>
                    <a:pt x="847" y="4874"/>
                  </a:lnTo>
                  <a:lnTo>
                    <a:pt x="856" y="4894"/>
                  </a:lnTo>
                  <a:lnTo>
                    <a:pt x="866" y="4914"/>
                  </a:lnTo>
                  <a:lnTo>
                    <a:pt x="877" y="4933"/>
                  </a:lnTo>
                  <a:lnTo>
                    <a:pt x="888" y="4953"/>
                  </a:lnTo>
                  <a:lnTo>
                    <a:pt x="900" y="4971"/>
                  </a:lnTo>
                  <a:lnTo>
                    <a:pt x="913" y="4989"/>
                  </a:lnTo>
                  <a:lnTo>
                    <a:pt x="924" y="5006"/>
                  </a:lnTo>
                  <a:lnTo>
                    <a:pt x="938" y="5023"/>
                  </a:lnTo>
                  <a:lnTo>
                    <a:pt x="952" y="5040"/>
                  </a:lnTo>
                  <a:lnTo>
                    <a:pt x="966" y="5056"/>
                  </a:lnTo>
                  <a:lnTo>
                    <a:pt x="980" y="5071"/>
                  </a:lnTo>
                  <a:lnTo>
                    <a:pt x="995" y="5085"/>
                  </a:lnTo>
                  <a:lnTo>
                    <a:pt x="1011" y="5100"/>
                  </a:lnTo>
                  <a:lnTo>
                    <a:pt x="1027" y="5114"/>
                  </a:lnTo>
                  <a:lnTo>
                    <a:pt x="1044" y="5126"/>
                  </a:lnTo>
                  <a:lnTo>
                    <a:pt x="1061" y="5140"/>
                  </a:lnTo>
                  <a:lnTo>
                    <a:pt x="1080" y="5152"/>
                  </a:lnTo>
                  <a:lnTo>
                    <a:pt x="1098" y="5165"/>
                  </a:lnTo>
                  <a:lnTo>
                    <a:pt x="1117" y="5176"/>
                  </a:lnTo>
                  <a:lnTo>
                    <a:pt x="1136" y="5187"/>
                  </a:lnTo>
                  <a:lnTo>
                    <a:pt x="1157" y="5198"/>
                  </a:lnTo>
                  <a:lnTo>
                    <a:pt x="1177" y="5208"/>
                  </a:lnTo>
                  <a:lnTo>
                    <a:pt x="1199" y="5218"/>
                  </a:lnTo>
                  <a:lnTo>
                    <a:pt x="1221" y="5227"/>
                  </a:lnTo>
                  <a:lnTo>
                    <a:pt x="1243" y="5236"/>
                  </a:lnTo>
                  <a:lnTo>
                    <a:pt x="1266" y="5245"/>
                  </a:lnTo>
                  <a:lnTo>
                    <a:pt x="1290" y="5253"/>
                  </a:lnTo>
                  <a:lnTo>
                    <a:pt x="1314" y="5260"/>
                  </a:lnTo>
                  <a:lnTo>
                    <a:pt x="1339" y="5267"/>
                  </a:lnTo>
                  <a:lnTo>
                    <a:pt x="1364" y="5274"/>
                  </a:lnTo>
                  <a:lnTo>
                    <a:pt x="1390" y="5279"/>
                  </a:lnTo>
                  <a:lnTo>
                    <a:pt x="1416" y="5285"/>
                  </a:lnTo>
                  <a:lnTo>
                    <a:pt x="1472" y="5296"/>
                  </a:lnTo>
                  <a:lnTo>
                    <a:pt x="1528" y="5304"/>
                  </a:lnTo>
                  <a:lnTo>
                    <a:pt x="1588" y="5309"/>
                  </a:lnTo>
                  <a:lnTo>
                    <a:pt x="1648" y="5314"/>
                  </a:lnTo>
                  <a:lnTo>
                    <a:pt x="1712" y="5316"/>
                  </a:lnTo>
                  <a:lnTo>
                    <a:pt x="1778" y="5318"/>
                  </a:lnTo>
                  <a:lnTo>
                    <a:pt x="2017" y="5318"/>
                  </a:lnTo>
                  <a:lnTo>
                    <a:pt x="2017" y="6032"/>
                  </a:lnTo>
                  <a:lnTo>
                    <a:pt x="1770" y="6032"/>
                  </a:lnTo>
                  <a:lnTo>
                    <a:pt x="1714" y="6032"/>
                  </a:lnTo>
                  <a:lnTo>
                    <a:pt x="1661" y="6031"/>
                  </a:lnTo>
                  <a:lnTo>
                    <a:pt x="1607" y="6030"/>
                  </a:lnTo>
                  <a:lnTo>
                    <a:pt x="1555" y="6027"/>
                  </a:lnTo>
                  <a:lnTo>
                    <a:pt x="1503" y="6023"/>
                  </a:lnTo>
                  <a:lnTo>
                    <a:pt x="1453" y="6020"/>
                  </a:lnTo>
                  <a:lnTo>
                    <a:pt x="1403" y="6014"/>
                  </a:lnTo>
                  <a:lnTo>
                    <a:pt x="1355" y="6009"/>
                  </a:lnTo>
                  <a:lnTo>
                    <a:pt x="1306" y="6002"/>
                  </a:lnTo>
                  <a:lnTo>
                    <a:pt x="1258" y="5995"/>
                  </a:lnTo>
                  <a:lnTo>
                    <a:pt x="1212" y="5987"/>
                  </a:lnTo>
                  <a:lnTo>
                    <a:pt x="1167" y="5978"/>
                  </a:lnTo>
                  <a:lnTo>
                    <a:pt x="1123" y="5969"/>
                  </a:lnTo>
                  <a:lnTo>
                    <a:pt x="1079" y="5958"/>
                  </a:lnTo>
                  <a:lnTo>
                    <a:pt x="1036" y="5948"/>
                  </a:lnTo>
                  <a:lnTo>
                    <a:pt x="994" y="5936"/>
                  </a:lnTo>
                  <a:lnTo>
                    <a:pt x="953" y="5923"/>
                  </a:lnTo>
                  <a:lnTo>
                    <a:pt x="913" y="5911"/>
                  </a:lnTo>
                  <a:lnTo>
                    <a:pt x="873" y="5896"/>
                  </a:lnTo>
                  <a:lnTo>
                    <a:pt x="835" y="5882"/>
                  </a:lnTo>
                  <a:lnTo>
                    <a:pt x="797" y="5866"/>
                  </a:lnTo>
                  <a:lnTo>
                    <a:pt x="761" y="5849"/>
                  </a:lnTo>
                  <a:lnTo>
                    <a:pt x="725" y="5832"/>
                  </a:lnTo>
                  <a:lnTo>
                    <a:pt x="689" y="5815"/>
                  </a:lnTo>
                  <a:lnTo>
                    <a:pt x="655" y="5796"/>
                  </a:lnTo>
                  <a:lnTo>
                    <a:pt x="622" y="5776"/>
                  </a:lnTo>
                  <a:lnTo>
                    <a:pt x="589" y="5757"/>
                  </a:lnTo>
                  <a:lnTo>
                    <a:pt x="558" y="5736"/>
                  </a:lnTo>
                  <a:lnTo>
                    <a:pt x="528" y="5714"/>
                  </a:lnTo>
                  <a:lnTo>
                    <a:pt x="498" y="5692"/>
                  </a:lnTo>
                  <a:lnTo>
                    <a:pt x="469" y="5669"/>
                  </a:lnTo>
                  <a:lnTo>
                    <a:pt x="441" y="5644"/>
                  </a:lnTo>
                  <a:lnTo>
                    <a:pt x="414" y="5620"/>
                  </a:lnTo>
                  <a:lnTo>
                    <a:pt x="387" y="5596"/>
                  </a:lnTo>
                  <a:lnTo>
                    <a:pt x="362" y="5569"/>
                  </a:lnTo>
                  <a:lnTo>
                    <a:pt x="337" y="5542"/>
                  </a:lnTo>
                  <a:lnTo>
                    <a:pt x="314" y="5515"/>
                  </a:lnTo>
                  <a:lnTo>
                    <a:pt x="291" y="5487"/>
                  </a:lnTo>
                  <a:lnTo>
                    <a:pt x="269" y="5457"/>
                  </a:lnTo>
                  <a:lnTo>
                    <a:pt x="248" y="5428"/>
                  </a:lnTo>
                  <a:lnTo>
                    <a:pt x="227" y="5396"/>
                  </a:lnTo>
                  <a:lnTo>
                    <a:pt x="209" y="5365"/>
                  </a:lnTo>
                  <a:lnTo>
                    <a:pt x="190" y="5333"/>
                  </a:lnTo>
                  <a:lnTo>
                    <a:pt x="172" y="5300"/>
                  </a:lnTo>
                  <a:lnTo>
                    <a:pt x="155" y="5265"/>
                  </a:lnTo>
                  <a:lnTo>
                    <a:pt x="139" y="5232"/>
                  </a:lnTo>
                  <a:lnTo>
                    <a:pt x="124" y="5196"/>
                  </a:lnTo>
                  <a:lnTo>
                    <a:pt x="110" y="5160"/>
                  </a:lnTo>
                  <a:lnTo>
                    <a:pt x="97" y="5123"/>
                  </a:lnTo>
                  <a:lnTo>
                    <a:pt x="85" y="5086"/>
                  </a:lnTo>
                  <a:lnTo>
                    <a:pt x="73" y="5048"/>
                  </a:lnTo>
                  <a:lnTo>
                    <a:pt x="61" y="5008"/>
                  </a:lnTo>
                  <a:lnTo>
                    <a:pt x="52" y="4968"/>
                  </a:lnTo>
                  <a:lnTo>
                    <a:pt x="43" y="4927"/>
                  </a:lnTo>
                  <a:lnTo>
                    <a:pt x="35" y="4887"/>
                  </a:lnTo>
                  <a:lnTo>
                    <a:pt x="28" y="4844"/>
                  </a:lnTo>
                  <a:lnTo>
                    <a:pt x="21" y="4801"/>
                  </a:lnTo>
                  <a:lnTo>
                    <a:pt x="15" y="4757"/>
                  </a:lnTo>
                  <a:lnTo>
                    <a:pt x="10" y="4713"/>
                  </a:lnTo>
                  <a:lnTo>
                    <a:pt x="7" y="4668"/>
                  </a:lnTo>
                  <a:lnTo>
                    <a:pt x="3" y="4621"/>
                  </a:lnTo>
                  <a:lnTo>
                    <a:pt x="1" y="4575"/>
                  </a:lnTo>
                  <a:lnTo>
                    <a:pt x="0" y="4527"/>
                  </a:lnTo>
                  <a:lnTo>
                    <a:pt x="0" y="4479"/>
                  </a:lnTo>
                  <a:lnTo>
                    <a:pt x="0" y="747"/>
                  </a:lnTo>
                  <a:close/>
                  <a:moveTo>
                    <a:pt x="6294" y="4107"/>
                  </a:moveTo>
                  <a:lnTo>
                    <a:pt x="6294" y="4135"/>
                  </a:lnTo>
                  <a:lnTo>
                    <a:pt x="6292" y="4192"/>
                  </a:lnTo>
                  <a:lnTo>
                    <a:pt x="6291" y="4247"/>
                  </a:lnTo>
                  <a:lnTo>
                    <a:pt x="6289" y="4302"/>
                  </a:lnTo>
                  <a:lnTo>
                    <a:pt x="6286" y="4356"/>
                  </a:lnTo>
                  <a:lnTo>
                    <a:pt x="6282" y="4410"/>
                  </a:lnTo>
                  <a:lnTo>
                    <a:pt x="6276" y="4463"/>
                  </a:lnTo>
                  <a:lnTo>
                    <a:pt x="6270" y="4515"/>
                  </a:lnTo>
                  <a:lnTo>
                    <a:pt x="6263" y="4567"/>
                  </a:lnTo>
                  <a:lnTo>
                    <a:pt x="6255" y="4617"/>
                  </a:lnTo>
                  <a:lnTo>
                    <a:pt x="6246" y="4668"/>
                  </a:lnTo>
                  <a:lnTo>
                    <a:pt x="6236" y="4716"/>
                  </a:lnTo>
                  <a:lnTo>
                    <a:pt x="6225" y="4765"/>
                  </a:lnTo>
                  <a:lnTo>
                    <a:pt x="6214" y="4812"/>
                  </a:lnTo>
                  <a:lnTo>
                    <a:pt x="6201" y="4860"/>
                  </a:lnTo>
                  <a:lnTo>
                    <a:pt x="6187" y="4906"/>
                  </a:lnTo>
                  <a:lnTo>
                    <a:pt x="6173" y="4951"/>
                  </a:lnTo>
                  <a:lnTo>
                    <a:pt x="6157" y="4996"/>
                  </a:lnTo>
                  <a:lnTo>
                    <a:pt x="6141" y="5040"/>
                  </a:lnTo>
                  <a:lnTo>
                    <a:pt x="6123" y="5084"/>
                  </a:lnTo>
                  <a:lnTo>
                    <a:pt x="6105" y="5125"/>
                  </a:lnTo>
                  <a:lnTo>
                    <a:pt x="6085" y="5167"/>
                  </a:lnTo>
                  <a:lnTo>
                    <a:pt x="6065" y="5209"/>
                  </a:lnTo>
                  <a:lnTo>
                    <a:pt x="6043" y="5249"/>
                  </a:lnTo>
                  <a:lnTo>
                    <a:pt x="6021" y="5289"/>
                  </a:lnTo>
                  <a:lnTo>
                    <a:pt x="5998" y="5327"/>
                  </a:lnTo>
                  <a:lnTo>
                    <a:pt x="5975" y="5365"/>
                  </a:lnTo>
                  <a:lnTo>
                    <a:pt x="5949" y="5402"/>
                  </a:lnTo>
                  <a:lnTo>
                    <a:pt x="5924" y="5439"/>
                  </a:lnTo>
                  <a:lnTo>
                    <a:pt x="5897" y="5475"/>
                  </a:lnTo>
                  <a:lnTo>
                    <a:pt x="5869" y="5510"/>
                  </a:lnTo>
                  <a:lnTo>
                    <a:pt x="5840" y="5545"/>
                  </a:lnTo>
                  <a:lnTo>
                    <a:pt x="5810" y="5578"/>
                  </a:lnTo>
                  <a:lnTo>
                    <a:pt x="5780" y="5611"/>
                  </a:lnTo>
                  <a:lnTo>
                    <a:pt x="5749" y="5642"/>
                  </a:lnTo>
                  <a:lnTo>
                    <a:pt x="5716" y="5673"/>
                  </a:lnTo>
                  <a:lnTo>
                    <a:pt x="5684" y="5702"/>
                  </a:lnTo>
                  <a:lnTo>
                    <a:pt x="5651" y="5731"/>
                  </a:lnTo>
                  <a:lnTo>
                    <a:pt x="5618" y="5759"/>
                  </a:lnTo>
                  <a:lnTo>
                    <a:pt x="5583" y="5786"/>
                  </a:lnTo>
                  <a:lnTo>
                    <a:pt x="5548" y="5811"/>
                  </a:lnTo>
                  <a:lnTo>
                    <a:pt x="5512" y="5835"/>
                  </a:lnTo>
                  <a:lnTo>
                    <a:pt x="5476" y="5859"/>
                  </a:lnTo>
                  <a:lnTo>
                    <a:pt x="5439" y="5881"/>
                  </a:lnTo>
                  <a:lnTo>
                    <a:pt x="5401" y="5903"/>
                  </a:lnTo>
                  <a:lnTo>
                    <a:pt x="5362" y="5922"/>
                  </a:lnTo>
                  <a:lnTo>
                    <a:pt x="5324" y="5942"/>
                  </a:lnTo>
                  <a:lnTo>
                    <a:pt x="5284" y="5961"/>
                  </a:lnTo>
                  <a:lnTo>
                    <a:pt x="5244" y="5977"/>
                  </a:lnTo>
                  <a:lnTo>
                    <a:pt x="5202" y="5993"/>
                  </a:lnTo>
                  <a:lnTo>
                    <a:pt x="5162" y="6008"/>
                  </a:lnTo>
                  <a:lnTo>
                    <a:pt x="5119" y="6022"/>
                  </a:lnTo>
                  <a:lnTo>
                    <a:pt x="5076" y="6036"/>
                  </a:lnTo>
                  <a:lnTo>
                    <a:pt x="5033" y="6047"/>
                  </a:lnTo>
                  <a:lnTo>
                    <a:pt x="4989" y="6058"/>
                  </a:lnTo>
                  <a:lnTo>
                    <a:pt x="4944" y="6068"/>
                  </a:lnTo>
                  <a:lnTo>
                    <a:pt x="4899" y="6076"/>
                  </a:lnTo>
                  <a:lnTo>
                    <a:pt x="4852" y="6085"/>
                  </a:lnTo>
                  <a:lnTo>
                    <a:pt x="4806" y="6091"/>
                  </a:lnTo>
                  <a:lnTo>
                    <a:pt x="4758" y="6097"/>
                  </a:lnTo>
                  <a:lnTo>
                    <a:pt x="4711" y="6102"/>
                  </a:lnTo>
                  <a:lnTo>
                    <a:pt x="4662" y="6105"/>
                  </a:lnTo>
                  <a:lnTo>
                    <a:pt x="4613" y="6108"/>
                  </a:lnTo>
                  <a:lnTo>
                    <a:pt x="4563" y="6110"/>
                  </a:lnTo>
                  <a:lnTo>
                    <a:pt x="4512" y="6110"/>
                  </a:lnTo>
                  <a:lnTo>
                    <a:pt x="4462" y="6110"/>
                  </a:lnTo>
                  <a:lnTo>
                    <a:pt x="4413" y="6108"/>
                  </a:lnTo>
                  <a:lnTo>
                    <a:pt x="4363" y="6105"/>
                  </a:lnTo>
                  <a:lnTo>
                    <a:pt x="4315" y="6102"/>
                  </a:lnTo>
                  <a:lnTo>
                    <a:pt x="4268" y="6097"/>
                  </a:lnTo>
                  <a:lnTo>
                    <a:pt x="4220" y="6091"/>
                  </a:lnTo>
                  <a:lnTo>
                    <a:pt x="4174" y="6085"/>
                  </a:lnTo>
                  <a:lnTo>
                    <a:pt x="4127" y="6076"/>
                  </a:lnTo>
                  <a:lnTo>
                    <a:pt x="4082" y="6068"/>
                  </a:lnTo>
                  <a:lnTo>
                    <a:pt x="4038" y="6058"/>
                  </a:lnTo>
                  <a:lnTo>
                    <a:pt x="3994" y="6047"/>
                  </a:lnTo>
                  <a:lnTo>
                    <a:pt x="3951" y="6035"/>
                  </a:lnTo>
                  <a:lnTo>
                    <a:pt x="3908" y="6022"/>
                  </a:lnTo>
                  <a:lnTo>
                    <a:pt x="3866" y="6008"/>
                  </a:lnTo>
                  <a:lnTo>
                    <a:pt x="3825" y="5993"/>
                  </a:lnTo>
                  <a:lnTo>
                    <a:pt x="3784" y="5977"/>
                  </a:lnTo>
                  <a:lnTo>
                    <a:pt x="3745" y="5959"/>
                  </a:lnTo>
                  <a:lnTo>
                    <a:pt x="3705" y="5942"/>
                  </a:lnTo>
                  <a:lnTo>
                    <a:pt x="3666" y="5922"/>
                  </a:lnTo>
                  <a:lnTo>
                    <a:pt x="3628" y="5903"/>
                  </a:lnTo>
                  <a:lnTo>
                    <a:pt x="3590" y="5881"/>
                  </a:lnTo>
                  <a:lnTo>
                    <a:pt x="3553" y="5859"/>
                  </a:lnTo>
                  <a:lnTo>
                    <a:pt x="3517" y="5835"/>
                  </a:lnTo>
                  <a:lnTo>
                    <a:pt x="3481" y="5811"/>
                  </a:lnTo>
                  <a:lnTo>
                    <a:pt x="3447" y="5786"/>
                  </a:lnTo>
                  <a:lnTo>
                    <a:pt x="3413" y="5759"/>
                  </a:lnTo>
                  <a:lnTo>
                    <a:pt x="3379" y="5731"/>
                  </a:lnTo>
                  <a:lnTo>
                    <a:pt x="3346" y="5702"/>
                  </a:lnTo>
                  <a:lnTo>
                    <a:pt x="3313" y="5673"/>
                  </a:lnTo>
                  <a:lnTo>
                    <a:pt x="3282" y="5642"/>
                  </a:lnTo>
                  <a:lnTo>
                    <a:pt x="3251" y="5611"/>
                  </a:lnTo>
                  <a:lnTo>
                    <a:pt x="3220" y="5578"/>
                  </a:lnTo>
                  <a:lnTo>
                    <a:pt x="3190" y="5545"/>
                  </a:lnTo>
                  <a:lnTo>
                    <a:pt x="3161" y="5510"/>
                  </a:lnTo>
                  <a:lnTo>
                    <a:pt x="3133" y="5475"/>
                  </a:lnTo>
                  <a:lnTo>
                    <a:pt x="3107" y="5439"/>
                  </a:lnTo>
                  <a:lnTo>
                    <a:pt x="3081" y="5402"/>
                  </a:lnTo>
                  <a:lnTo>
                    <a:pt x="3056" y="5365"/>
                  </a:lnTo>
                  <a:lnTo>
                    <a:pt x="3033" y="5327"/>
                  </a:lnTo>
                  <a:lnTo>
                    <a:pt x="3009" y="5289"/>
                  </a:lnTo>
                  <a:lnTo>
                    <a:pt x="2987" y="5249"/>
                  </a:lnTo>
                  <a:lnTo>
                    <a:pt x="2966" y="5209"/>
                  </a:lnTo>
                  <a:lnTo>
                    <a:pt x="2946" y="5167"/>
                  </a:lnTo>
                  <a:lnTo>
                    <a:pt x="2926" y="5125"/>
                  </a:lnTo>
                  <a:lnTo>
                    <a:pt x="2908" y="5084"/>
                  </a:lnTo>
                  <a:lnTo>
                    <a:pt x="2891" y="5040"/>
                  </a:lnTo>
                  <a:lnTo>
                    <a:pt x="2874" y="4996"/>
                  </a:lnTo>
                  <a:lnTo>
                    <a:pt x="2859" y="4951"/>
                  </a:lnTo>
                  <a:lnTo>
                    <a:pt x="2844" y="4905"/>
                  </a:lnTo>
                  <a:lnTo>
                    <a:pt x="2831" y="4860"/>
                  </a:lnTo>
                  <a:lnTo>
                    <a:pt x="2818" y="4812"/>
                  </a:lnTo>
                  <a:lnTo>
                    <a:pt x="2806" y="4765"/>
                  </a:lnTo>
                  <a:lnTo>
                    <a:pt x="2795" y="4716"/>
                  </a:lnTo>
                  <a:lnTo>
                    <a:pt x="2786" y="4668"/>
                  </a:lnTo>
                  <a:lnTo>
                    <a:pt x="2776" y="4617"/>
                  </a:lnTo>
                  <a:lnTo>
                    <a:pt x="2768" y="4567"/>
                  </a:lnTo>
                  <a:lnTo>
                    <a:pt x="2761" y="4515"/>
                  </a:lnTo>
                  <a:lnTo>
                    <a:pt x="2755" y="4463"/>
                  </a:lnTo>
                  <a:lnTo>
                    <a:pt x="2750" y="4410"/>
                  </a:lnTo>
                  <a:lnTo>
                    <a:pt x="2746" y="4356"/>
                  </a:lnTo>
                  <a:lnTo>
                    <a:pt x="2743" y="4302"/>
                  </a:lnTo>
                  <a:lnTo>
                    <a:pt x="2740" y="4247"/>
                  </a:lnTo>
                  <a:lnTo>
                    <a:pt x="2739" y="4192"/>
                  </a:lnTo>
                  <a:lnTo>
                    <a:pt x="2738" y="4135"/>
                  </a:lnTo>
                  <a:lnTo>
                    <a:pt x="2738" y="1855"/>
                  </a:lnTo>
                  <a:lnTo>
                    <a:pt x="3485" y="1855"/>
                  </a:lnTo>
                  <a:lnTo>
                    <a:pt x="3485" y="4269"/>
                  </a:lnTo>
                  <a:lnTo>
                    <a:pt x="3485" y="4300"/>
                  </a:lnTo>
                  <a:lnTo>
                    <a:pt x="3486" y="4331"/>
                  </a:lnTo>
                  <a:lnTo>
                    <a:pt x="3487" y="4361"/>
                  </a:lnTo>
                  <a:lnTo>
                    <a:pt x="3489" y="4391"/>
                  </a:lnTo>
                  <a:lnTo>
                    <a:pt x="3492" y="4420"/>
                  </a:lnTo>
                  <a:lnTo>
                    <a:pt x="3495" y="4449"/>
                  </a:lnTo>
                  <a:lnTo>
                    <a:pt x="3499" y="4478"/>
                  </a:lnTo>
                  <a:lnTo>
                    <a:pt x="3503" y="4505"/>
                  </a:lnTo>
                  <a:lnTo>
                    <a:pt x="3508" y="4533"/>
                  </a:lnTo>
                  <a:lnTo>
                    <a:pt x="3514" y="4561"/>
                  </a:lnTo>
                  <a:lnTo>
                    <a:pt x="3520" y="4588"/>
                  </a:lnTo>
                  <a:lnTo>
                    <a:pt x="3527" y="4616"/>
                  </a:lnTo>
                  <a:lnTo>
                    <a:pt x="3534" y="4641"/>
                  </a:lnTo>
                  <a:lnTo>
                    <a:pt x="3541" y="4668"/>
                  </a:lnTo>
                  <a:lnTo>
                    <a:pt x="3550" y="4693"/>
                  </a:lnTo>
                  <a:lnTo>
                    <a:pt x="3558" y="4719"/>
                  </a:lnTo>
                  <a:lnTo>
                    <a:pt x="3567" y="4744"/>
                  </a:lnTo>
                  <a:lnTo>
                    <a:pt x="3578" y="4768"/>
                  </a:lnTo>
                  <a:lnTo>
                    <a:pt x="3588" y="4793"/>
                  </a:lnTo>
                  <a:lnTo>
                    <a:pt x="3600" y="4816"/>
                  </a:lnTo>
                  <a:lnTo>
                    <a:pt x="3611" y="4840"/>
                  </a:lnTo>
                  <a:lnTo>
                    <a:pt x="3623" y="4863"/>
                  </a:lnTo>
                  <a:lnTo>
                    <a:pt x="3636" y="4887"/>
                  </a:lnTo>
                  <a:lnTo>
                    <a:pt x="3650" y="4909"/>
                  </a:lnTo>
                  <a:lnTo>
                    <a:pt x="3663" y="4931"/>
                  </a:lnTo>
                  <a:lnTo>
                    <a:pt x="3679" y="4953"/>
                  </a:lnTo>
                  <a:lnTo>
                    <a:pt x="3694" y="4973"/>
                  </a:lnTo>
                  <a:lnTo>
                    <a:pt x="3709" y="4994"/>
                  </a:lnTo>
                  <a:lnTo>
                    <a:pt x="3725" y="5015"/>
                  </a:lnTo>
                  <a:lnTo>
                    <a:pt x="3742" y="5036"/>
                  </a:lnTo>
                  <a:lnTo>
                    <a:pt x="3760" y="5056"/>
                  </a:lnTo>
                  <a:lnTo>
                    <a:pt x="3777" y="5075"/>
                  </a:lnTo>
                  <a:lnTo>
                    <a:pt x="3796" y="5094"/>
                  </a:lnTo>
                  <a:lnTo>
                    <a:pt x="3814" y="5113"/>
                  </a:lnTo>
                  <a:lnTo>
                    <a:pt x="3833" y="5131"/>
                  </a:lnTo>
                  <a:lnTo>
                    <a:pt x="3852" y="5148"/>
                  </a:lnTo>
                  <a:lnTo>
                    <a:pt x="3872" y="5165"/>
                  </a:lnTo>
                  <a:lnTo>
                    <a:pt x="3892" y="5181"/>
                  </a:lnTo>
                  <a:lnTo>
                    <a:pt x="3913" y="5196"/>
                  </a:lnTo>
                  <a:lnTo>
                    <a:pt x="3933" y="5211"/>
                  </a:lnTo>
                  <a:lnTo>
                    <a:pt x="3953" y="5226"/>
                  </a:lnTo>
                  <a:lnTo>
                    <a:pt x="3975" y="5239"/>
                  </a:lnTo>
                  <a:lnTo>
                    <a:pt x="3996" y="5253"/>
                  </a:lnTo>
                  <a:lnTo>
                    <a:pt x="4018" y="5264"/>
                  </a:lnTo>
                  <a:lnTo>
                    <a:pt x="4040" y="5277"/>
                  </a:lnTo>
                  <a:lnTo>
                    <a:pt x="4062" y="5287"/>
                  </a:lnTo>
                  <a:lnTo>
                    <a:pt x="4086" y="5299"/>
                  </a:lnTo>
                  <a:lnTo>
                    <a:pt x="4109" y="5308"/>
                  </a:lnTo>
                  <a:lnTo>
                    <a:pt x="4132" y="5318"/>
                  </a:lnTo>
                  <a:lnTo>
                    <a:pt x="4155" y="5327"/>
                  </a:lnTo>
                  <a:lnTo>
                    <a:pt x="4180" y="5335"/>
                  </a:lnTo>
                  <a:lnTo>
                    <a:pt x="4204" y="5342"/>
                  </a:lnTo>
                  <a:lnTo>
                    <a:pt x="4228" y="5350"/>
                  </a:lnTo>
                  <a:lnTo>
                    <a:pt x="4254" y="5356"/>
                  </a:lnTo>
                  <a:lnTo>
                    <a:pt x="4279" y="5362"/>
                  </a:lnTo>
                  <a:lnTo>
                    <a:pt x="4305" y="5366"/>
                  </a:lnTo>
                  <a:lnTo>
                    <a:pt x="4330" y="5371"/>
                  </a:lnTo>
                  <a:lnTo>
                    <a:pt x="4356" y="5376"/>
                  </a:lnTo>
                  <a:lnTo>
                    <a:pt x="4382" y="5379"/>
                  </a:lnTo>
                  <a:lnTo>
                    <a:pt x="4409" y="5381"/>
                  </a:lnTo>
                  <a:lnTo>
                    <a:pt x="4437" y="5384"/>
                  </a:lnTo>
                  <a:lnTo>
                    <a:pt x="4464" y="5385"/>
                  </a:lnTo>
                  <a:lnTo>
                    <a:pt x="4491" y="5386"/>
                  </a:lnTo>
                  <a:lnTo>
                    <a:pt x="4519" y="5386"/>
                  </a:lnTo>
                  <a:lnTo>
                    <a:pt x="4548" y="5386"/>
                  </a:lnTo>
                  <a:lnTo>
                    <a:pt x="4576" y="5385"/>
                  </a:lnTo>
                  <a:lnTo>
                    <a:pt x="4604" y="5384"/>
                  </a:lnTo>
                  <a:lnTo>
                    <a:pt x="4631" y="5381"/>
                  </a:lnTo>
                  <a:lnTo>
                    <a:pt x="4658" y="5379"/>
                  </a:lnTo>
                  <a:lnTo>
                    <a:pt x="4685" y="5376"/>
                  </a:lnTo>
                  <a:lnTo>
                    <a:pt x="4711" y="5371"/>
                  </a:lnTo>
                  <a:lnTo>
                    <a:pt x="4737" y="5366"/>
                  </a:lnTo>
                  <a:lnTo>
                    <a:pt x="4763" y="5362"/>
                  </a:lnTo>
                  <a:lnTo>
                    <a:pt x="4788" y="5356"/>
                  </a:lnTo>
                  <a:lnTo>
                    <a:pt x="4813" y="5349"/>
                  </a:lnTo>
                  <a:lnTo>
                    <a:pt x="4838" y="5342"/>
                  </a:lnTo>
                  <a:lnTo>
                    <a:pt x="4863" y="5335"/>
                  </a:lnTo>
                  <a:lnTo>
                    <a:pt x="4887" y="5327"/>
                  </a:lnTo>
                  <a:lnTo>
                    <a:pt x="4910" y="5318"/>
                  </a:lnTo>
                  <a:lnTo>
                    <a:pt x="4933" y="5308"/>
                  </a:lnTo>
                  <a:lnTo>
                    <a:pt x="4957" y="5298"/>
                  </a:lnTo>
                  <a:lnTo>
                    <a:pt x="4980" y="5287"/>
                  </a:lnTo>
                  <a:lnTo>
                    <a:pt x="5002" y="5276"/>
                  </a:lnTo>
                  <a:lnTo>
                    <a:pt x="5024" y="5264"/>
                  </a:lnTo>
                  <a:lnTo>
                    <a:pt x="5046" y="5252"/>
                  </a:lnTo>
                  <a:lnTo>
                    <a:pt x="5067" y="5239"/>
                  </a:lnTo>
                  <a:lnTo>
                    <a:pt x="5089" y="5225"/>
                  </a:lnTo>
                  <a:lnTo>
                    <a:pt x="5108" y="5211"/>
                  </a:lnTo>
                  <a:lnTo>
                    <a:pt x="5129" y="5196"/>
                  </a:lnTo>
                  <a:lnTo>
                    <a:pt x="5149" y="5181"/>
                  </a:lnTo>
                  <a:lnTo>
                    <a:pt x="5169" y="5165"/>
                  </a:lnTo>
                  <a:lnTo>
                    <a:pt x="5188" y="5148"/>
                  </a:lnTo>
                  <a:lnTo>
                    <a:pt x="5208" y="5131"/>
                  </a:lnTo>
                  <a:lnTo>
                    <a:pt x="5227" y="5113"/>
                  </a:lnTo>
                  <a:lnTo>
                    <a:pt x="5245" y="5094"/>
                  </a:lnTo>
                  <a:lnTo>
                    <a:pt x="5263" y="5075"/>
                  </a:lnTo>
                  <a:lnTo>
                    <a:pt x="5281" y="5056"/>
                  </a:lnTo>
                  <a:lnTo>
                    <a:pt x="5297" y="5035"/>
                  </a:lnTo>
                  <a:lnTo>
                    <a:pt x="5315" y="5015"/>
                  </a:lnTo>
                  <a:lnTo>
                    <a:pt x="5330" y="4994"/>
                  </a:lnTo>
                  <a:lnTo>
                    <a:pt x="5346" y="4973"/>
                  </a:lnTo>
                  <a:lnTo>
                    <a:pt x="5361" y="4951"/>
                  </a:lnTo>
                  <a:lnTo>
                    <a:pt x="5375" y="4931"/>
                  </a:lnTo>
                  <a:lnTo>
                    <a:pt x="5389" y="4909"/>
                  </a:lnTo>
                  <a:lnTo>
                    <a:pt x="5402" y="4885"/>
                  </a:lnTo>
                  <a:lnTo>
                    <a:pt x="5415" y="4863"/>
                  </a:lnTo>
                  <a:lnTo>
                    <a:pt x="5427" y="4840"/>
                  </a:lnTo>
                  <a:lnTo>
                    <a:pt x="5438" y="4816"/>
                  </a:lnTo>
                  <a:lnTo>
                    <a:pt x="5449" y="4793"/>
                  </a:lnTo>
                  <a:lnTo>
                    <a:pt x="5460" y="4768"/>
                  </a:lnTo>
                  <a:lnTo>
                    <a:pt x="5469" y="4743"/>
                  </a:lnTo>
                  <a:lnTo>
                    <a:pt x="5478" y="4719"/>
                  </a:lnTo>
                  <a:lnTo>
                    <a:pt x="5488" y="4693"/>
                  </a:lnTo>
                  <a:lnTo>
                    <a:pt x="5496" y="4668"/>
                  </a:lnTo>
                  <a:lnTo>
                    <a:pt x="5504" y="4641"/>
                  </a:lnTo>
                  <a:lnTo>
                    <a:pt x="5511" y="4614"/>
                  </a:lnTo>
                  <a:lnTo>
                    <a:pt x="5517" y="4588"/>
                  </a:lnTo>
                  <a:lnTo>
                    <a:pt x="5522" y="4561"/>
                  </a:lnTo>
                  <a:lnTo>
                    <a:pt x="5528" y="4533"/>
                  </a:lnTo>
                  <a:lnTo>
                    <a:pt x="5533" y="4505"/>
                  </a:lnTo>
                  <a:lnTo>
                    <a:pt x="5538" y="4478"/>
                  </a:lnTo>
                  <a:lnTo>
                    <a:pt x="5541" y="4449"/>
                  </a:lnTo>
                  <a:lnTo>
                    <a:pt x="5544" y="4420"/>
                  </a:lnTo>
                  <a:lnTo>
                    <a:pt x="5547" y="4391"/>
                  </a:lnTo>
                  <a:lnTo>
                    <a:pt x="5550" y="4331"/>
                  </a:lnTo>
                  <a:lnTo>
                    <a:pt x="5551" y="4269"/>
                  </a:lnTo>
                  <a:lnTo>
                    <a:pt x="5551" y="4107"/>
                  </a:lnTo>
                  <a:lnTo>
                    <a:pt x="5644" y="4107"/>
                  </a:lnTo>
                  <a:lnTo>
                    <a:pt x="5737" y="4107"/>
                  </a:lnTo>
                  <a:lnTo>
                    <a:pt x="5830" y="4107"/>
                  </a:lnTo>
                  <a:lnTo>
                    <a:pt x="5923" y="4107"/>
                  </a:lnTo>
                  <a:lnTo>
                    <a:pt x="6015" y="4107"/>
                  </a:lnTo>
                  <a:lnTo>
                    <a:pt x="6108" y="4107"/>
                  </a:lnTo>
                  <a:lnTo>
                    <a:pt x="6201" y="4107"/>
                  </a:lnTo>
                  <a:lnTo>
                    <a:pt x="6294" y="4107"/>
                  </a:lnTo>
                  <a:close/>
                  <a:moveTo>
                    <a:pt x="5551" y="4107"/>
                  </a:moveTo>
                  <a:lnTo>
                    <a:pt x="5551" y="1826"/>
                  </a:lnTo>
                  <a:lnTo>
                    <a:pt x="5551" y="1773"/>
                  </a:lnTo>
                  <a:lnTo>
                    <a:pt x="5553" y="1722"/>
                  </a:lnTo>
                  <a:lnTo>
                    <a:pt x="5555" y="1671"/>
                  </a:lnTo>
                  <a:lnTo>
                    <a:pt x="5558" y="1620"/>
                  </a:lnTo>
                  <a:lnTo>
                    <a:pt x="5562" y="1570"/>
                  </a:lnTo>
                  <a:lnTo>
                    <a:pt x="5567" y="1521"/>
                  </a:lnTo>
                  <a:lnTo>
                    <a:pt x="5572" y="1472"/>
                  </a:lnTo>
                  <a:lnTo>
                    <a:pt x="5579" y="1425"/>
                  </a:lnTo>
                  <a:lnTo>
                    <a:pt x="5586" y="1377"/>
                  </a:lnTo>
                  <a:lnTo>
                    <a:pt x="5594" y="1332"/>
                  </a:lnTo>
                  <a:lnTo>
                    <a:pt x="5604" y="1286"/>
                  </a:lnTo>
                  <a:lnTo>
                    <a:pt x="5614" y="1241"/>
                  </a:lnTo>
                  <a:lnTo>
                    <a:pt x="5624" y="1197"/>
                  </a:lnTo>
                  <a:lnTo>
                    <a:pt x="5636" y="1154"/>
                  </a:lnTo>
                  <a:lnTo>
                    <a:pt x="5649" y="1111"/>
                  </a:lnTo>
                  <a:lnTo>
                    <a:pt x="5663" y="1069"/>
                  </a:lnTo>
                  <a:lnTo>
                    <a:pt x="5677" y="1028"/>
                  </a:lnTo>
                  <a:lnTo>
                    <a:pt x="5692" y="987"/>
                  </a:lnTo>
                  <a:lnTo>
                    <a:pt x="5708" y="947"/>
                  </a:lnTo>
                  <a:lnTo>
                    <a:pt x="5725" y="907"/>
                  </a:lnTo>
                  <a:lnTo>
                    <a:pt x="5743" y="869"/>
                  </a:lnTo>
                  <a:lnTo>
                    <a:pt x="5761" y="831"/>
                  </a:lnTo>
                  <a:lnTo>
                    <a:pt x="5781" y="794"/>
                  </a:lnTo>
                  <a:lnTo>
                    <a:pt x="5802" y="758"/>
                  </a:lnTo>
                  <a:lnTo>
                    <a:pt x="5823" y="722"/>
                  </a:lnTo>
                  <a:lnTo>
                    <a:pt x="5845" y="686"/>
                  </a:lnTo>
                  <a:lnTo>
                    <a:pt x="5868" y="652"/>
                  </a:lnTo>
                  <a:lnTo>
                    <a:pt x="5892" y="619"/>
                  </a:lnTo>
                  <a:lnTo>
                    <a:pt x="5917" y="585"/>
                  </a:lnTo>
                  <a:lnTo>
                    <a:pt x="5942" y="553"/>
                  </a:lnTo>
                  <a:lnTo>
                    <a:pt x="5969" y="521"/>
                  </a:lnTo>
                  <a:lnTo>
                    <a:pt x="5996" y="490"/>
                  </a:lnTo>
                  <a:lnTo>
                    <a:pt x="6023" y="460"/>
                  </a:lnTo>
                  <a:lnTo>
                    <a:pt x="6052" y="431"/>
                  </a:lnTo>
                  <a:lnTo>
                    <a:pt x="6081" y="403"/>
                  </a:lnTo>
                  <a:lnTo>
                    <a:pt x="6112" y="375"/>
                  </a:lnTo>
                  <a:lnTo>
                    <a:pt x="6142" y="349"/>
                  </a:lnTo>
                  <a:lnTo>
                    <a:pt x="6173" y="323"/>
                  </a:lnTo>
                  <a:lnTo>
                    <a:pt x="6204" y="299"/>
                  </a:lnTo>
                  <a:lnTo>
                    <a:pt x="6237" y="276"/>
                  </a:lnTo>
                  <a:lnTo>
                    <a:pt x="6270" y="254"/>
                  </a:lnTo>
                  <a:lnTo>
                    <a:pt x="6303" y="232"/>
                  </a:lnTo>
                  <a:lnTo>
                    <a:pt x="6338" y="211"/>
                  </a:lnTo>
                  <a:lnTo>
                    <a:pt x="6372" y="191"/>
                  </a:lnTo>
                  <a:lnTo>
                    <a:pt x="6407" y="173"/>
                  </a:lnTo>
                  <a:lnTo>
                    <a:pt x="6443" y="155"/>
                  </a:lnTo>
                  <a:lnTo>
                    <a:pt x="6479" y="138"/>
                  </a:lnTo>
                  <a:lnTo>
                    <a:pt x="6516" y="123"/>
                  </a:lnTo>
                  <a:lnTo>
                    <a:pt x="6555" y="108"/>
                  </a:lnTo>
                  <a:lnTo>
                    <a:pt x="6593" y="94"/>
                  </a:lnTo>
                  <a:lnTo>
                    <a:pt x="6631" y="81"/>
                  </a:lnTo>
                  <a:lnTo>
                    <a:pt x="6671" y="68"/>
                  </a:lnTo>
                  <a:lnTo>
                    <a:pt x="6711" y="58"/>
                  </a:lnTo>
                  <a:lnTo>
                    <a:pt x="6752" y="47"/>
                  </a:lnTo>
                  <a:lnTo>
                    <a:pt x="6792" y="38"/>
                  </a:lnTo>
                  <a:lnTo>
                    <a:pt x="6834" y="30"/>
                  </a:lnTo>
                  <a:lnTo>
                    <a:pt x="6877" y="23"/>
                  </a:lnTo>
                  <a:lnTo>
                    <a:pt x="6920" y="17"/>
                  </a:lnTo>
                  <a:lnTo>
                    <a:pt x="6964" y="12"/>
                  </a:lnTo>
                  <a:lnTo>
                    <a:pt x="7008" y="8"/>
                  </a:lnTo>
                  <a:lnTo>
                    <a:pt x="7053" y="5"/>
                  </a:lnTo>
                  <a:lnTo>
                    <a:pt x="7098" y="2"/>
                  </a:lnTo>
                  <a:lnTo>
                    <a:pt x="7145" y="0"/>
                  </a:lnTo>
                  <a:lnTo>
                    <a:pt x="7191" y="0"/>
                  </a:lnTo>
                  <a:lnTo>
                    <a:pt x="7239" y="1"/>
                  </a:lnTo>
                  <a:lnTo>
                    <a:pt x="7286" y="2"/>
                  </a:lnTo>
                  <a:lnTo>
                    <a:pt x="7334" y="6"/>
                  </a:lnTo>
                  <a:lnTo>
                    <a:pt x="7380" y="10"/>
                  </a:lnTo>
                  <a:lnTo>
                    <a:pt x="7425" y="16"/>
                  </a:lnTo>
                  <a:lnTo>
                    <a:pt x="7472" y="23"/>
                  </a:lnTo>
                  <a:lnTo>
                    <a:pt x="7517" y="31"/>
                  </a:lnTo>
                  <a:lnTo>
                    <a:pt x="7561" y="41"/>
                  </a:lnTo>
                  <a:lnTo>
                    <a:pt x="7605" y="52"/>
                  </a:lnTo>
                  <a:lnTo>
                    <a:pt x="7649" y="64"/>
                  </a:lnTo>
                  <a:lnTo>
                    <a:pt x="7692" y="78"/>
                  </a:lnTo>
                  <a:lnTo>
                    <a:pt x="7735" y="92"/>
                  </a:lnTo>
                  <a:lnTo>
                    <a:pt x="7778" y="108"/>
                  </a:lnTo>
                  <a:lnTo>
                    <a:pt x="7820" y="125"/>
                  </a:lnTo>
                  <a:lnTo>
                    <a:pt x="7862" y="144"/>
                  </a:lnTo>
                  <a:lnTo>
                    <a:pt x="7902" y="163"/>
                  </a:lnTo>
                  <a:lnTo>
                    <a:pt x="7943" y="184"/>
                  </a:lnTo>
                  <a:lnTo>
                    <a:pt x="7982" y="206"/>
                  </a:lnTo>
                  <a:lnTo>
                    <a:pt x="8022" y="229"/>
                  </a:lnTo>
                  <a:lnTo>
                    <a:pt x="8060" y="254"/>
                  </a:lnTo>
                  <a:lnTo>
                    <a:pt x="8097" y="279"/>
                  </a:lnTo>
                  <a:lnTo>
                    <a:pt x="8134" y="306"/>
                  </a:lnTo>
                  <a:lnTo>
                    <a:pt x="8170" y="334"/>
                  </a:lnTo>
                  <a:lnTo>
                    <a:pt x="8206" y="363"/>
                  </a:lnTo>
                  <a:lnTo>
                    <a:pt x="8241" y="393"/>
                  </a:lnTo>
                  <a:lnTo>
                    <a:pt x="8274" y="424"/>
                  </a:lnTo>
                  <a:lnTo>
                    <a:pt x="8308" y="458"/>
                  </a:lnTo>
                  <a:lnTo>
                    <a:pt x="8340" y="491"/>
                  </a:lnTo>
                  <a:lnTo>
                    <a:pt x="8372" y="526"/>
                  </a:lnTo>
                  <a:lnTo>
                    <a:pt x="8403" y="562"/>
                  </a:lnTo>
                  <a:lnTo>
                    <a:pt x="8434" y="599"/>
                  </a:lnTo>
                  <a:lnTo>
                    <a:pt x="8465" y="637"/>
                  </a:lnTo>
                  <a:lnTo>
                    <a:pt x="8495" y="599"/>
                  </a:lnTo>
                  <a:lnTo>
                    <a:pt x="8526" y="561"/>
                  </a:lnTo>
                  <a:lnTo>
                    <a:pt x="8558" y="525"/>
                  </a:lnTo>
                  <a:lnTo>
                    <a:pt x="8591" y="489"/>
                  </a:lnTo>
                  <a:lnTo>
                    <a:pt x="8625" y="455"/>
                  </a:lnTo>
                  <a:lnTo>
                    <a:pt x="8658" y="423"/>
                  </a:lnTo>
                  <a:lnTo>
                    <a:pt x="8693" y="390"/>
                  </a:lnTo>
                  <a:lnTo>
                    <a:pt x="8728" y="360"/>
                  </a:lnTo>
                  <a:lnTo>
                    <a:pt x="8764" y="331"/>
                  </a:lnTo>
                  <a:lnTo>
                    <a:pt x="8800" y="304"/>
                  </a:lnTo>
                  <a:lnTo>
                    <a:pt x="8837" y="276"/>
                  </a:lnTo>
                  <a:lnTo>
                    <a:pt x="8875" y="250"/>
                  </a:lnTo>
                  <a:lnTo>
                    <a:pt x="8913" y="226"/>
                  </a:lnTo>
                  <a:lnTo>
                    <a:pt x="8952" y="203"/>
                  </a:lnTo>
                  <a:lnTo>
                    <a:pt x="8991" y="181"/>
                  </a:lnTo>
                  <a:lnTo>
                    <a:pt x="9032" y="160"/>
                  </a:lnTo>
                  <a:lnTo>
                    <a:pt x="9071" y="140"/>
                  </a:lnTo>
                  <a:lnTo>
                    <a:pt x="9113" y="123"/>
                  </a:lnTo>
                  <a:lnTo>
                    <a:pt x="9153" y="105"/>
                  </a:lnTo>
                  <a:lnTo>
                    <a:pt x="9195" y="90"/>
                  </a:lnTo>
                  <a:lnTo>
                    <a:pt x="9238" y="75"/>
                  </a:lnTo>
                  <a:lnTo>
                    <a:pt x="9281" y="63"/>
                  </a:lnTo>
                  <a:lnTo>
                    <a:pt x="9324" y="51"/>
                  </a:lnTo>
                  <a:lnTo>
                    <a:pt x="9368" y="41"/>
                  </a:lnTo>
                  <a:lnTo>
                    <a:pt x="9412" y="30"/>
                  </a:lnTo>
                  <a:lnTo>
                    <a:pt x="9457" y="22"/>
                  </a:lnTo>
                  <a:lnTo>
                    <a:pt x="9502" y="16"/>
                  </a:lnTo>
                  <a:lnTo>
                    <a:pt x="9549" y="10"/>
                  </a:lnTo>
                  <a:lnTo>
                    <a:pt x="9595" y="6"/>
                  </a:lnTo>
                  <a:lnTo>
                    <a:pt x="9642" y="2"/>
                  </a:lnTo>
                  <a:lnTo>
                    <a:pt x="9689" y="1"/>
                  </a:lnTo>
                  <a:lnTo>
                    <a:pt x="9737" y="0"/>
                  </a:lnTo>
                  <a:lnTo>
                    <a:pt x="9783" y="0"/>
                  </a:lnTo>
                  <a:lnTo>
                    <a:pt x="9830" y="2"/>
                  </a:lnTo>
                  <a:lnTo>
                    <a:pt x="9874" y="5"/>
                  </a:lnTo>
                  <a:lnTo>
                    <a:pt x="9919" y="8"/>
                  </a:lnTo>
                  <a:lnTo>
                    <a:pt x="9963" y="12"/>
                  </a:lnTo>
                  <a:lnTo>
                    <a:pt x="10006" y="17"/>
                  </a:lnTo>
                  <a:lnTo>
                    <a:pt x="10049" y="23"/>
                  </a:lnTo>
                  <a:lnTo>
                    <a:pt x="10090" y="31"/>
                  </a:lnTo>
                  <a:lnTo>
                    <a:pt x="10132" y="39"/>
                  </a:lnTo>
                  <a:lnTo>
                    <a:pt x="10174" y="49"/>
                  </a:lnTo>
                  <a:lnTo>
                    <a:pt x="10213" y="58"/>
                  </a:lnTo>
                  <a:lnTo>
                    <a:pt x="10254" y="70"/>
                  </a:lnTo>
                  <a:lnTo>
                    <a:pt x="10293" y="81"/>
                  </a:lnTo>
                  <a:lnTo>
                    <a:pt x="10332" y="94"/>
                  </a:lnTo>
                  <a:lnTo>
                    <a:pt x="10370" y="108"/>
                  </a:lnTo>
                  <a:lnTo>
                    <a:pt x="10407" y="123"/>
                  </a:lnTo>
                  <a:lnTo>
                    <a:pt x="10444" y="139"/>
                  </a:lnTo>
                  <a:lnTo>
                    <a:pt x="10480" y="155"/>
                  </a:lnTo>
                  <a:lnTo>
                    <a:pt x="10516" y="174"/>
                  </a:lnTo>
                  <a:lnTo>
                    <a:pt x="10551" y="192"/>
                  </a:lnTo>
                  <a:lnTo>
                    <a:pt x="10586" y="212"/>
                  </a:lnTo>
                  <a:lnTo>
                    <a:pt x="10620" y="233"/>
                  </a:lnTo>
                  <a:lnTo>
                    <a:pt x="10653" y="254"/>
                  </a:lnTo>
                  <a:lnTo>
                    <a:pt x="10687" y="277"/>
                  </a:lnTo>
                  <a:lnTo>
                    <a:pt x="10719" y="300"/>
                  </a:lnTo>
                  <a:lnTo>
                    <a:pt x="10750" y="324"/>
                  </a:lnTo>
                  <a:lnTo>
                    <a:pt x="10782" y="350"/>
                  </a:lnTo>
                  <a:lnTo>
                    <a:pt x="10812" y="377"/>
                  </a:lnTo>
                  <a:lnTo>
                    <a:pt x="10842" y="404"/>
                  </a:lnTo>
                  <a:lnTo>
                    <a:pt x="10871" y="432"/>
                  </a:lnTo>
                  <a:lnTo>
                    <a:pt x="10900" y="461"/>
                  </a:lnTo>
                  <a:lnTo>
                    <a:pt x="10928" y="491"/>
                  </a:lnTo>
                  <a:lnTo>
                    <a:pt x="10956" y="522"/>
                  </a:lnTo>
                  <a:lnTo>
                    <a:pt x="10982" y="555"/>
                  </a:lnTo>
                  <a:lnTo>
                    <a:pt x="11008" y="587"/>
                  </a:lnTo>
                  <a:lnTo>
                    <a:pt x="11032" y="621"/>
                  </a:lnTo>
                  <a:lnTo>
                    <a:pt x="11056" y="655"/>
                  </a:lnTo>
                  <a:lnTo>
                    <a:pt x="11080" y="689"/>
                  </a:lnTo>
                  <a:lnTo>
                    <a:pt x="11102" y="724"/>
                  </a:lnTo>
                  <a:lnTo>
                    <a:pt x="11123" y="760"/>
                  </a:lnTo>
                  <a:lnTo>
                    <a:pt x="11143" y="797"/>
                  </a:lnTo>
                  <a:lnTo>
                    <a:pt x="11163" y="834"/>
                  </a:lnTo>
                  <a:lnTo>
                    <a:pt x="11182" y="871"/>
                  </a:lnTo>
                  <a:lnTo>
                    <a:pt x="11199" y="911"/>
                  </a:lnTo>
                  <a:lnTo>
                    <a:pt x="11216" y="950"/>
                  </a:lnTo>
                  <a:lnTo>
                    <a:pt x="11233" y="989"/>
                  </a:lnTo>
                  <a:lnTo>
                    <a:pt x="11248" y="1030"/>
                  </a:lnTo>
                  <a:lnTo>
                    <a:pt x="11263" y="1072"/>
                  </a:lnTo>
                  <a:lnTo>
                    <a:pt x="11276" y="1113"/>
                  </a:lnTo>
                  <a:lnTo>
                    <a:pt x="11288" y="1156"/>
                  </a:lnTo>
                  <a:lnTo>
                    <a:pt x="11300" y="1200"/>
                  </a:lnTo>
                  <a:lnTo>
                    <a:pt x="11312" y="1244"/>
                  </a:lnTo>
                  <a:lnTo>
                    <a:pt x="11321" y="1288"/>
                  </a:lnTo>
                  <a:lnTo>
                    <a:pt x="11330" y="1333"/>
                  </a:lnTo>
                  <a:lnTo>
                    <a:pt x="11338" y="1380"/>
                  </a:lnTo>
                  <a:lnTo>
                    <a:pt x="11346" y="1426"/>
                  </a:lnTo>
                  <a:lnTo>
                    <a:pt x="11352" y="1474"/>
                  </a:lnTo>
                  <a:lnTo>
                    <a:pt x="11358" y="1522"/>
                  </a:lnTo>
                  <a:lnTo>
                    <a:pt x="11363" y="1571"/>
                  </a:lnTo>
                  <a:lnTo>
                    <a:pt x="11367" y="1621"/>
                  </a:lnTo>
                  <a:lnTo>
                    <a:pt x="11370" y="1671"/>
                  </a:lnTo>
                  <a:lnTo>
                    <a:pt x="11372" y="1722"/>
                  </a:lnTo>
                  <a:lnTo>
                    <a:pt x="11373" y="1774"/>
                  </a:lnTo>
                  <a:lnTo>
                    <a:pt x="11374" y="1826"/>
                  </a:lnTo>
                  <a:lnTo>
                    <a:pt x="11374" y="4220"/>
                  </a:lnTo>
                  <a:lnTo>
                    <a:pt x="10638" y="4220"/>
                  </a:lnTo>
                  <a:lnTo>
                    <a:pt x="10638" y="1686"/>
                  </a:lnTo>
                  <a:lnTo>
                    <a:pt x="10637" y="1632"/>
                  </a:lnTo>
                  <a:lnTo>
                    <a:pt x="10634" y="1579"/>
                  </a:lnTo>
                  <a:lnTo>
                    <a:pt x="10629" y="1528"/>
                  </a:lnTo>
                  <a:lnTo>
                    <a:pt x="10622" y="1479"/>
                  </a:lnTo>
                  <a:lnTo>
                    <a:pt x="10613" y="1431"/>
                  </a:lnTo>
                  <a:lnTo>
                    <a:pt x="10603" y="1383"/>
                  </a:lnTo>
                  <a:lnTo>
                    <a:pt x="10590" y="1338"/>
                  </a:lnTo>
                  <a:lnTo>
                    <a:pt x="10575" y="1293"/>
                  </a:lnTo>
                  <a:lnTo>
                    <a:pt x="10559" y="1250"/>
                  </a:lnTo>
                  <a:lnTo>
                    <a:pt x="10540" y="1208"/>
                  </a:lnTo>
                  <a:lnTo>
                    <a:pt x="10520" y="1168"/>
                  </a:lnTo>
                  <a:lnTo>
                    <a:pt x="10497" y="1128"/>
                  </a:lnTo>
                  <a:lnTo>
                    <a:pt x="10485" y="1110"/>
                  </a:lnTo>
                  <a:lnTo>
                    <a:pt x="10473" y="1090"/>
                  </a:lnTo>
                  <a:lnTo>
                    <a:pt x="10459" y="1072"/>
                  </a:lnTo>
                  <a:lnTo>
                    <a:pt x="10446" y="1054"/>
                  </a:lnTo>
                  <a:lnTo>
                    <a:pt x="10419" y="1018"/>
                  </a:lnTo>
                  <a:lnTo>
                    <a:pt x="10388" y="985"/>
                  </a:lnTo>
                  <a:lnTo>
                    <a:pt x="10356" y="952"/>
                  </a:lnTo>
                  <a:lnTo>
                    <a:pt x="10324" y="922"/>
                  </a:lnTo>
                  <a:lnTo>
                    <a:pt x="10306" y="908"/>
                  </a:lnTo>
                  <a:lnTo>
                    <a:pt x="10289" y="894"/>
                  </a:lnTo>
                  <a:lnTo>
                    <a:pt x="10271" y="882"/>
                  </a:lnTo>
                  <a:lnTo>
                    <a:pt x="10254" y="869"/>
                  </a:lnTo>
                  <a:lnTo>
                    <a:pt x="10235" y="856"/>
                  </a:lnTo>
                  <a:lnTo>
                    <a:pt x="10218" y="845"/>
                  </a:lnTo>
                  <a:lnTo>
                    <a:pt x="10198" y="833"/>
                  </a:lnTo>
                  <a:lnTo>
                    <a:pt x="10180" y="823"/>
                  </a:lnTo>
                  <a:lnTo>
                    <a:pt x="10160" y="812"/>
                  </a:lnTo>
                  <a:lnTo>
                    <a:pt x="10141" y="803"/>
                  </a:lnTo>
                  <a:lnTo>
                    <a:pt x="10121" y="794"/>
                  </a:lnTo>
                  <a:lnTo>
                    <a:pt x="10101" y="785"/>
                  </a:lnTo>
                  <a:lnTo>
                    <a:pt x="10080" y="777"/>
                  </a:lnTo>
                  <a:lnTo>
                    <a:pt x="10059" y="769"/>
                  </a:lnTo>
                  <a:lnTo>
                    <a:pt x="10038" y="762"/>
                  </a:lnTo>
                  <a:lnTo>
                    <a:pt x="10017" y="755"/>
                  </a:lnTo>
                  <a:lnTo>
                    <a:pt x="9973" y="744"/>
                  </a:lnTo>
                  <a:lnTo>
                    <a:pt x="9929" y="734"/>
                  </a:lnTo>
                  <a:lnTo>
                    <a:pt x="9883" y="728"/>
                  </a:lnTo>
                  <a:lnTo>
                    <a:pt x="9835" y="723"/>
                  </a:lnTo>
                  <a:lnTo>
                    <a:pt x="9787" y="719"/>
                  </a:lnTo>
                  <a:lnTo>
                    <a:pt x="9737" y="718"/>
                  </a:lnTo>
                  <a:lnTo>
                    <a:pt x="9687" y="719"/>
                  </a:lnTo>
                  <a:lnTo>
                    <a:pt x="9639" y="723"/>
                  </a:lnTo>
                  <a:lnTo>
                    <a:pt x="9592" y="728"/>
                  </a:lnTo>
                  <a:lnTo>
                    <a:pt x="9545" y="734"/>
                  </a:lnTo>
                  <a:lnTo>
                    <a:pt x="9500" y="744"/>
                  </a:lnTo>
                  <a:lnTo>
                    <a:pt x="9457" y="755"/>
                  </a:lnTo>
                  <a:lnTo>
                    <a:pt x="9435" y="762"/>
                  </a:lnTo>
                  <a:lnTo>
                    <a:pt x="9414" y="769"/>
                  </a:lnTo>
                  <a:lnTo>
                    <a:pt x="9393" y="777"/>
                  </a:lnTo>
                  <a:lnTo>
                    <a:pt x="9373" y="785"/>
                  </a:lnTo>
                  <a:lnTo>
                    <a:pt x="9353" y="794"/>
                  </a:lnTo>
                  <a:lnTo>
                    <a:pt x="9333" y="803"/>
                  </a:lnTo>
                  <a:lnTo>
                    <a:pt x="9313" y="812"/>
                  </a:lnTo>
                  <a:lnTo>
                    <a:pt x="9294" y="823"/>
                  </a:lnTo>
                  <a:lnTo>
                    <a:pt x="9275" y="833"/>
                  </a:lnTo>
                  <a:lnTo>
                    <a:pt x="9257" y="845"/>
                  </a:lnTo>
                  <a:lnTo>
                    <a:pt x="9238" y="856"/>
                  </a:lnTo>
                  <a:lnTo>
                    <a:pt x="9220" y="869"/>
                  </a:lnTo>
                  <a:lnTo>
                    <a:pt x="9202" y="882"/>
                  </a:lnTo>
                  <a:lnTo>
                    <a:pt x="9185" y="894"/>
                  </a:lnTo>
                  <a:lnTo>
                    <a:pt x="9167" y="908"/>
                  </a:lnTo>
                  <a:lnTo>
                    <a:pt x="9151" y="922"/>
                  </a:lnTo>
                  <a:lnTo>
                    <a:pt x="9117" y="952"/>
                  </a:lnTo>
                  <a:lnTo>
                    <a:pt x="9086" y="985"/>
                  </a:lnTo>
                  <a:lnTo>
                    <a:pt x="9056" y="1018"/>
                  </a:lnTo>
                  <a:lnTo>
                    <a:pt x="9028" y="1054"/>
                  </a:lnTo>
                  <a:lnTo>
                    <a:pt x="9014" y="1072"/>
                  </a:lnTo>
                  <a:lnTo>
                    <a:pt x="9001" y="1090"/>
                  </a:lnTo>
                  <a:lnTo>
                    <a:pt x="8989" y="1110"/>
                  </a:lnTo>
                  <a:lnTo>
                    <a:pt x="8977" y="1128"/>
                  </a:lnTo>
                  <a:lnTo>
                    <a:pt x="8966" y="1148"/>
                  </a:lnTo>
                  <a:lnTo>
                    <a:pt x="8955" y="1168"/>
                  </a:lnTo>
                  <a:lnTo>
                    <a:pt x="8945" y="1187"/>
                  </a:lnTo>
                  <a:lnTo>
                    <a:pt x="8934" y="1208"/>
                  </a:lnTo>
                  <a:lnTo>
                    <a:pt x="8916" y="1250"/>
                  </a:lnTo>
                  <a:lnTo>
                    <a:pt x="8899" y="1293"/>
                  </a:lnTo>
                  <a:lnTo>
                    <a:pt x="8884" y="1338"/>
                  </a:lnTo>
                  <a:lnTo>
                    <a:pt x="8872" y="1383"/>
                  </a:lnTo>
                  <a:lnTo>
                    <a:pt x="8861" y="1431"/>
                  </a:lnTo>
                  <a:lnTo>
                    <a:pt x="8852" y="1479"/>
                  </a:lnTo>
                  <a:lnTo>
                    <a:pt x="8845" y="1528"/>
                  </a:lnTo>
                  <a:lnTo>
                    <a:pt x="8840" y="1579"/>
                  </a:lnTo>
                  <a:lnTo>
                    <a:pt x="8837" y="1632"/>
                  </a:lnTo>
                  <a:lnTo>
                    <a:pt x="8837" y="1686"/>
                  </a:lnTo>
                  <a:lnTo>
                    <a:pt x="8837" y="4220"/>
                  </a:lnTo>
                  <a:lnTo>
                    <a:pt x="8100" y="4220"/>
                  </a:lnTo>
                  <a:lnTo>
                    <a:pt x="8100" y="1686"/>
                  </a:lnTo>
                  <a:lnTo>
                    <a:pt x="8099" y="1632"/>
                  </a:lnTo>
                  <a:lnTo>
                    <a:pt x="8096" y="1579"/>
                  </a:lnTo>
                  <a:lnTo>
                    <a:pt x="8091" y="1528"/>
                  </a:lnTo>
                  <a:lnTo>
                    <a:pt x="8084" y="1479"/>
                  </a:lnTo>
                  <a:lnTo>
                    <a:pt x="8075" y="1431"/>
                  </a:lnTo>
                  <a:lnTo>
                    <a:pt x="8064" y="1383"/>
                  </a:lnTo>
                  <a:lnTo>
                    <a:pt x="8052" y="1338"/>
                  </a:lnTo>
                  <a:lnTo>
                    <a:pt x="8037" y="1293"/>
                  </a:lnTo>
                  <a:lnTo>
                    <a:pt x="8019" y="1250"/>
                  </a:lnTo>
                  <a:lnTo>
                    <a:pt x="8001" y="1208"/>
                  </a:lnTo>
                  <a:lnTo>
                    <a:pt x="7990" y="1187"/>
                  </a:lnTo>
                  <a:lnTo>
                    <a:pt x="7980" y="1168"/>
                  </a:lnTo>
                  <a:lnTo>
                    <a:pt x="7968" y="1148"/>
                  </a:lnTo>
                  <a:lnTo>
                    <a:pt x="7957" y="1128"/>
                  </a:lnTo>
                  <a:lnTo>
                    <a:pt x="7945" y="1110"/>
                  </a:lnTo>
                  <a:lnTo>
                    <a:pt x="7932" y="1090"/>
                  </a:lnTo>
                  <a:lnTo>
                    <a:pt x="7920" y="1072"/>
                  </a:lnTo>
                  <a:lnTo>
                    <a:pt x="7906" y="1054"/>
                  </a:lnTo>
                  <a:lnTo>
                    <a:pt x="7892" y="1036"/>
                  </a:lnTo>
                  <a:lnTo>
                    <a:pt x="7877" y="1018"/>
                  </a:lnTo>
                  <a:lnTo>
                    <a:pt x="7862" y="1002"/>
                  </a:lnTo>
                  <a:lnTo>
                    <a:pt x="7846" y="985"/>
                  </a:lnTo>
                  <a:lnTo>
                    <a:pt x="7814" y="952"/>
                  </a:lnTo>
                  <a:lnTo>
                    <a:pt x="7780" y="922"/>
                  </a:lnTo>
                  <a:lnTo>
                    <a:pt x="7763" y="908"/>
                  </a:lnTo>
                  <a:lnTo>
                    <a:pt x="7746" y="894"/>
                  </a:lnTo>
                  <a:lnTo>
                    <a:pt x="7728" y="882"/>
                  </a:lnTo>
                  <a:lnTo>
                    <a:pt x="7711" y="869"/>
                  </a:lnTo>
                  <a:lnTo>
                    <a:pt x="7692" y="856"/>
                  </a:lnTo>
                  <a:lnTo>
                    <a:pt x="7674" y="845"/>
                  </a:lnTo>
                  <a:lnTo>
                    <a:pt x="7655" y="833"/>
                  </a:lnTo>
                  <a:lnTo>
                    <a:pt x="7635" y="823"/>
                  </a:lnTo>
                  <a:lnTo>
                    <a:pt x="7616" y="812"/>
                  </a:lnTo>
                  <a:lnTo>
                    <a:pt x="7596" y="803"/>
                  </a:lnTo>
                  <a:lnTo>
                    <a:pt x="7576" y="794"/>
                  </a:lnTo>
                  <a:lnTo>
                    <a:pt x="7557" y="785"/>
                  </a:lnTo>
                  <a:lnTo>
                    <a:pt x="7536" y="777"/>
                  </a:lnTo>
                  <a:lnTo>
                    <a:pt x="7515" y="769"/>
                  </a:lnTo>
                  <a:lnTo>
                    <a:pt x="7494" y="762"/>
                  </a:lnTo>
                  <a:lnTo>
                    <a:pt x="7472" y="755"/>
                  </a:lnTo>
                  <a:lnTo>
                    <a:pt x="7428" y="744"/>
                  </a:lnTo>
                  <a:lnTo>
                    <a:pt x="7384" y="734"/>
                  </a:lnTo>
                  <a:lnTo>
                    <a:pt x="7337" y="728"/>
                  </a:lnTo>
                  <a:lnTo>
                    <a:pt x="7290" y="723"/>
                  </a:lnTo>
                  <a:lnTo>
                    <a:pt x="7242" y="719"/>
                  </a:lnTo>
                  <a:lnTo>
                    <a:pt x="7192" y="718"/>
                  </a:lnTo>
                  <a:lnTo>
                    <a:pt x="7143" y="719"/>
                  </a:lnTo>
                  <a:lnTo>
                    <a:pt x="7093" y="723"/>
                  </a:lnTo>
                  <a:lnTo>
                    <a:pt x="7045" y="728"/>
                  </a:lnTo>
                  <a:lnTo>
                    <a:pt x="6999" y="734"/>
                  </a:lnTo>
                  <a:lnTo>
                    <a:pt x="6953" y="744"/>
                  </a:lnTo>
                  <a:lnTo>
                    <a:pt x="6909" y="755"/>
                  </a:lnTo>
                  <a:lnTo>
                    <a:pt x="6889" y="762"/>
                  </a:lnTo>
                  <a:lnTo>
                    <a:pt x="6867" y="769"/>
                  </a:lnTo>
                  <a:lnTo>
                    <a:pt x="6846" y="777"/>
                  </a:lnTo>
                  <a:lnTo>
                    <a:pt x="6826" y="785"/>
                  </a:lnTo>
                  <a:lnTo>
                    <a:pt x="6805" y="794"/>
                  </a:lnTo>
                  <a:lnTo>
                    <a:pt x="6785" y="803"/>
                  </a:lnTo>
                  <a:lnTo>
                    <a:pt x="6766" y="812"/>
                  </a:lnTo>
                  <a:lnTo>
                    <a:pt x="6746" y="823"/>
                  </a:lnTo>
                  <a:lnTo>
                    <a:pt x="6727" y="833"/>
                  </a:lnTo>
                  <a:lnTo>
                    <a:pt x="6709" y="845"/>
                  </a:lnTo>
                  <a:lnTo>
                    <a:pt x="6690" y="856"/>
                  </a:lnTo>
                  <a:lnTo>
                    <a:pt x="6672" y="869"/>
                  </a:lnTo>
                  <a:lnTo>
                    <a:pt x="6654" y="882"/>
                  </a:lnTo>
                  <a:lnTo>
                    <a:pt x="6637" y="894"/>
                  </a:lnTo>
                  <a:lnTo>
                    <a:pt x="6619" y="908"/>
                  </a:lnTo>
                  <a:lnTo>
                    <a:pt x="6603" y="922"/>
                  </a:lnTo>
                  <a:lnTo>
                    <a:pt x="6586" y="937"/>
                  </a:lnTo>
                  <a:lnTo>
                    <a:pt x="6570" y="952"/>
                  </a:lnTo>
                  <a:lnTo>
                    <a:pt x="6555" y="969"/>
                  </a:lnTo>
                  <a:lnTo>
                    <a:pt x="6538" y="985"/>
                  </a:lnTo>
                  <a:lnTo>
                    <a:pt x="6523" y="1002"/>
                  </a:lnTo>
                  <a:lnTo>
                    <a:pt x="6508" y="1018"/>
                  </a:lnTo>
                  <a:lnTo>
                    <a:pt x="6494" y="1036"/>
                  </a:lnTo>
                  <a:lnTo>
                    <a:pt x="6480" y="1054"/>
                  </a:lnTo>
                  <a:lnTo>
                    <a:pt x="6468" y="1072"/>
                  </a:lnTo>
                  <a:lnTo>
                    <a:pt x="6455" y="1090"/>
                  </a:lnTo>
                  <a:lnTo>
                    <a:pt x="6442" y="1110"/>
                  </a:lnTo>
                  <a:lnTo>
                    <a:pt x="6430" y="1128"/>
                  </a:lnTo>
                  <a:lnTo>
                    <a:pt x="6408" y="1168"/>
                  </a:lnTo>
                  <a:lnTo>
                    <a:pt x="6388" y="1208"/>
                  </a:lnTo>
                  <a:lnTo>
                    <a:pt x="6370" y="1250"/>
                  </a:lnTo>
                  <a:lnTo>
                    <a:pt x="6353" y="1293"/>
                  </a:lnTo>
                  <a:lnTo>
                    <a:pt x="6339" y="1338"/>
                  </a:lnTo>
                  <a:lnTo>
                    <a:pt x="6326" y="1383"/>
                  </a:lnTo>
                  <a:lnTo>
                    <a:pt x="6316" y="1431"/>
                  </a:lnTo>
                  <a:lnTo>
                    <a:pt x="6308" y="1479"/>
                  </a:lnTo>
                  <a:lnTo>
                    <a:pt x="6301" y="1528"/>
                  </a:lnTo>
                  <a:lnTo>
                    <a:pt x="6296" y="1579"/>
                  </a:lnTo>
                  <a:lnTo>
                    <a:pt x="6292" y="1632"/>
                  </a:lnTo>
                  <a:lnTo>
                    <a:pt x="6291" y="1686"/>
                  </a:lnTo>
                  <a:lnTo>
                    <a:pt x="6294" y="4107"/>
                  </a:lnTo>
                  <a:lnTo>
                    <a:pt x="5551" y="4107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72" name="Freeform 8"/>
            <p:cNvSpPr>
              <a:spLocks noEditPoints="1"/>
            </p:cNvSpPr>
            <p:nvPr/>
          </p:nvSpPr>
          <p:spPr bwMode="auto">
            <a:xfrm>
              <a:off x="5081588" y="4521200"/>
              <a:ext cx="2505075" cy="1325563"/>
            </a:xfrm>
            <a:custGeom>
              <a:avLst/>
              <a:gdLst/>
              <a:ahLst/>
              <a:cxnLst>
                <a:cxn ang="0">
                  <a:pos x="40" y="3680"/>
                </a:cxn>
                <a:cxn ang="0">
                  <a:pos x="165" y="3546"/>
                </a:cxn>
                <a:cxn ang="0">
                  <a:pos x="345" y="3499"/>
                </a:cxn>
                <a:cxn ang="0">
                  <a:pos x="521" y="3546"/>
                </a:cxn>
                <a:cxn ang="0">
                  <a:pos x="648" y="3680"/>
                </a:cxn>
                <a:cxn ang="0">
                  <a:pos x="686" y="3859"/>
                </a:cxn>
                <a:cxn ang="0">
                  <a:pos x="630" y="4027"/>
                </a:cxn>
                <a:cxn ang="0">
                  <a:pos x="491" y="4147"/>
                </a:cxn>
                <a:cxn ang="0">
                  <a:pos x="309" y="4176"/>
                </a:cxn>
                <a:cxn ang="0">
                  <a:pos x="140" y="4112"/>
                </a:cxn>
                <a:cxn ang="0">
                  <a:pos x="26" y="3970"/>
                </a:cxn>
                <a:cxn ang="0">
                  <a:pos x="3294" y="0"/>
                </a:cxn>
                <a:cxn ang="0">
                  <a:pos x="3625" y="62"/>
                </a:cxn>
                <a:cxn ang="0">
                  <a:pos x="3814" y="226"/>
                </a:cxn>
                <a:cxn ang="0">
                  <a:pos x="3859" y="490"/>
                </a:cxn>
                <a:cxn ang="0">
                  <a:pos x="3730" y="786"/>
                </a:cxn>
                <a:cxn ang="0">
                  <a:pos x="3086" y="1660"/>
                </a:cxn>
                <a:cxn ang="0">
                  <a:pos x="3441" y="1750"/>
                </a:cxn>
                <a:cxn ang="0">
                  <a:pos x="3727" y="1912"/>
                </a:cxn>
                <a:cxn ang="0">
                  <a:pos x="3942" y="2146"/>
                </a:cxn>
                <a:cxn ang="0">
                  <a:pos x="4077" y="2441"/>
                </a:cxn>
                <a:cxn ang="0">
                  <a:pos x="4131" y="2799"/>
                </a:cxn>
                <a:cxn ang="0">
                  <a:pos x="4103" y="3171"/>
                </a:cxn>
                <a:cxn ang="0">
                  <a:pos x="3990" y="3493"/>
                </a:cxn>
                <a:cxn ang="0">
                  <a:pos x="3789" y="3763"/>
                </a:cxn>
                <a:cxn ang="0">
                  <a:pos x="3517" y="3970"/>
                </a:cxn>
                <a:cxn ang="0">
                  <a:pos x="3191" y="4096"/>
                </a:cxn>
                <a:cxn ang="0">
                  <a:pos x="2812" y="4136"/>
                </a:cxn>
                <a:cxn ang="0">
                  <a:pos x="3032" y="3540"/>
                </a:cxn>
                <a:cxn ang="0">
                  <a:pos x="3397" y="3316"/>
                </a:cxn>
                <a:cxn ang="0">
                  <a:pos x="3548" y="2928"/>
                </a:cxn>
                <a:cxn ang="0">
                  <a:pos x="3482" y="2507"/>
                </a:cxn>
                <a:cxn ang="0">
                  <a:pos x="3212" y="2225"/>
                </a:cxn>
                <a:cxn ang="0">
                  <a:pos x="2778" y="2116"/>
                </a:cxn>
                <a:cxn ang="0">
                  <a:pos x="5553" y="3637"/>
                </a:cxn>
                <a:cxn ang="0">
                  <a:pos x="5944" y="3618"/>
                </a:cxn>
                <a:cxn ang="0">
                  <a:pos x="6393" y="3502"/>
                </a:cxn>
                <a:cxn ang="0">
                  <a:pos x="6770" y="3282"/>
                </a:cxn>
                <a:cxn ang="0">
                  <a:pos x="7064" y="2971"/>
                </a:cxn>
                <a:cxn ang="0">
                  <a:pos x="7250" y="2591"/>
                </a:cxn>
                <a:cxn ang="0">
                  <a:pos x="7325" y="2147"/>
                </a:cxn>
                <a:cxn ang="0">
                  <a:pos x="7289" y="1674"/>
                </a:cxn>
                <a:cxn ang="0">
                  <a:pos x="7141" y="1269"/>
                </a:cxn>
                <a:cxn ang="0">
                  <a:pos x="6880" y="934"/>
                </a:cxn>
                <a:cxn ang="0">
                  <a:pos x="6519" y="681"/>
                </a:cxn>
                <a:cxn ang="0">
                  <a:pos x="6078" y="530"/>
                </a:cxn>
                <a:cxn ang="0">
                  <a:pos x="5558" y="479"/>
                </a:cxn>
                <a:cxn ang="0">
                  <a:pos x="4751" y="0"/>
                </a:cxn>
                <a:cxn ang="0">
                  <a:pos x="6005" y="28"/>
                </a:cxn>
                <a:cxn ang="0">
                  <a:pos x="6487" y="124"/>
                </a:cxn>
                <a:cxn ang="0">
                  <a:pos x="6870" y="292"/>
                </a:cxn>
                <a:cxn ang="0">
                  <a:pos x="7445" y="776"/>
                </a:cxn>
                <a:cxn ang="0">
                  <a:pos x="7789" y="1402"/>
                </a:cxn>
                <a:cxn ang="0">
                  <a:pos x="7890" y="2137"/>
                </a:cxn>
                <a:cxn ang="0">
                  <a:pos x="7737" y="2857"/>
                </a:cxn>
                <a:cxn ang="0">
                  <a:pos x="7334" y="3472"/>
                </a:cxn>
                <a:cxn ang="0">
                  <a:pos x="6781" y="3893"/>
                </a:cxn>
                <a:cxn ang="0">
                  <a:pos x="6398" y="4037"/>
                </a:cxn>
                <a:cxn ang="0">
                  <a:pos x="5924" y="4119"/>
                </a:cxn>
              </a:cxnLst>
              <a:rect l="0" t="0" r="r" b="b"/>
              <a:pathLst>
                <a:path w="7891" h="4177">
                  <a:moveTo>
                    <a:pt x="0" y="3842"/>
                  </a:moveTo>
                  <a:lnTo>
                    <a:pt x="2" y="3825"/>
                  </a:lnTo>
                  <a:lnTo>
                    <a:pt x="3" y="3807"/>
                  </a:lnTo>
                  <a:lnTo>
                    <a:pt x="4" y="3790"/>
                  </a:lnTo>
                  <a:lnTo>
                    <a:pt x="7" y="3772"/>
                  </a:lnTo>
                  <a:lnTo>
                    <a:pt x="11" y="3756"/>
                  </a:lnTo>
                  <a:lnTo>
                    <a:pt x="14" y="3740"/>
                  </a:lnTo>
                  <a:lnTo>
                    <a:pt x="20" y="3725"/>
                  </a:lnTo>
                  <a:lnTo>
                    <a:pt x="26" y="3709"/>
                  </a:lnTo>
                  <a:lnTo>
                    <a:pt x="32" y="3694"/>
                  </a:lnTo>
                  <a:lnTo>
                    <a:pt x="40" y="3680"/>
                  </a:lnTo>
                  <a:lnTo>
                    <a:pt x="48" y="3665"/>
                  </a:lnTo>
                  <a:lnTo>
                    <a:pt x="56" y="3651"/>
                  </a:lnTo>
                  <a:lnTo>
                    <a:pt x="67" y="3637"/>
                  </a:lnTo>
                  <a:lnTo>
                    <a:pt x="77" y="3624"/>
                  </a:lnTo>
                  <a:lnTo>
                    <a:pt x="87" y="3611"/>
                  </a:lnTo>
                  <a:lnTo>
                    <a:pt x="100" y="3599"/>
                  </a:lnTo>
                  <a:lnTo>
                    <a:pt x="112" y="3586"/>
                  </a:lnTo>
                  <a:lnTo>
                    <a:pt x="125" y="3575"/>
                  </a:lnTo>
                  <a:lnTo>
                    <a:pt x="138" y="3565"/>
                  </a:lnTo>
                  <a:lnTo>
                    <a:pt x="151" y="3555"/>
                  </a:lnTo>
                  <a:lnTo>
                    <a:pt x="165" y="3546"/>
                  </a:lnTo>
                  <a:lnTo>
                    <a:pt x="180" y="3537"/>
                  </a:lnTo>
                  <a:lnTo>
                    <a:pt x="194" y="3530"/>
                  </a:lnTo>
                  <a:lnTo>
                    <a:pt x="210" y="3523"/>
                  </a:lnTo>
                  <a:lnTo>
                    <a:pt x="225" y="3518"/>
                  </a:lnTo>
                  <a:lnTo>
                    <a:pt x="242" y="3513"/>
                  </a:lnTo>
                  <a:lnTo>
                    <a:pt x="258" y="3508"/>
                  </a:lnTo>
                  <a:lnTo>
                    <a:pt x="274" y="3505"/>
                  </a:lnTo>
                  <a:lnTo>
                    <a:pt x="292" y="3502"/>
                  </a:lnTo>
                  <a:lnTo>
                    <a:pt x="309" y="3500"/>
                  </a:lnTo>
                  <a:lnTo>
                    <a:pt x="326" y="3499"/>
                  </a:lnTo>
                  <a:lnTo>
                    <a:pt x="345" y="3499"/>
                  </a:lnTo>
                  <a:lnTo>
                    <a:pt x="362" y="3499"/>
                  </a:lnTo>
                  <a:lnTo>
                    <a:pt x="380" y="3500"/>
                  </a:lnTo>
                  <a:lnTo>
                    <a:pt x="397" y="3502"/>
                  </a:lnTo>
                  <a:lnTo>
                    <a:pt x="414" y="3505"/>
                  </a:lnTo>
                  <a:lnTo>
                    <a:pt x="431" y="3508"/>
                  </a:lnTo>
                  <a:lnTo>
                    <a:pt x="447" y="3513"/>
                  </a:lnTo>
                  <a:lnTo>
                    <a:pt x="462" y="3518"/>
                  </a:lnTo>
                  <a:lnTo>
                    <a:pt x="478" y="3523"/>
                  </a:lnTo>
                  <a:lnTo>
                    <a:pt x="492" y="3530"/>
                  </a:lnTo>
                  <a:lnTo>
                    <a:pt x="507" y="3537"/>
                  </a:lnTo>
                  <a:lnTo>
                    <a:pt x="521" y="3546"/>
                  </a:lnTo>
                  <a:lnTo>
                    <a:pt x="535" y="3555"/>
                  </a:lnTo>
                  <a:lnTo>
                    <a:pt x="549" y="3565"/>
                  </a:lnTo>
                  <a:lnTo>
                    <a:pt x="562" y="3575"/>
                  </a:lnTo>
                  <a:lnTo>
                    <a:pt x="575" y="3586"/>
                  </a:lnTo>
                  <a:lnTo>
                    <a:pt x="587" y="3599"/>
                  </a:lnTo>
                  <a:lnTo>
                    <a:pt x="599" y="3611"/>
                  </a:lnTo>
                  <a:lnTo>
                    <a:pt x="610" y="3624"/>
                  </a:lnTo>
                  <a:lnTo>
                    <a:pt x="621" y="3637"/>
                  </a:lnTo>
                  <a:lnTo>
                    <a:pt x="630" y="3651"/>
                  </a:lnTo>
                  <a:lnTo>
                    <a:pt x="639" y="3665"/>
                  </a:lnTo>
                  <a:lnTo>
                    <a:pt x="648" y="3680"/>
                  </a:lnTo>
                  <a:lnTo>
                    <a:pt x="655" y="3694"/>
                  </a:lnTo>
                  <a:lnTo>
                    <a:pt x="662" y="3709"/>
                  </a:lnTo>
                  <a:lnTo>
                    <a:pt x="667" y="3725"/>
                  </a:lnTo>
                  <a:lnTo>
                    <a:pt x="672" y="3740"/>
                  </a:lnTo>
                  <a:lnTo>
                    <a:pt x="677" y="3756"/>
                  </a:lnTo>
                  <a:lnTo>
                    <a:pt x="680" y="3772"/>
                  </a:lnTo>
                  <a:lnTo>
                    <a:pt x="682" y="3790"/>
                  </a:lnTo>
                  <a:lnTo>
                    <a:pt x="685" y="3807"/>
                  </a:lnTo>
                  <a:lnTo>
                    <a:pt x="686" y="3825"/>
                  </a:lnTo>
                  <a:lnTo>
                    <a:pt x="686" y="3842"/>
                  </a:lnTo>
                  <a:lnTo>
                    <a:pt x="686" y="3859"/>
                  </a:lnTo>
                  <a:lnTo>
                    <a:pt x="685" y="3875"/>
                  </a:lnTo>
                  <a:lnTo>
                    <a:pt x="682" y="3893"/>
                  </a:lnTo>
                  <a:lnTo>
                    <a:pt x="680" y="3909"/>
                  </a:lnTo>
                  <a:lnTo>
                    <a:pt x="677" y="3925"/>
                  </a:lnTo>
                  <a:lnTo>
                    <a:pt x="672" y="3940"/>
                  </a:lnTo>
                  <a:lnTo>
                    <a:pt x="667" y="3955"/>
                  </a:lnTo>
                  <a:lnTo>
                    <a:pt x="662" y="3970"/>
                  </a:lnTo>
                  <a:lnTo>
                    <a:pt x="655" y="3986"/>
                  </a:lnTo>
                  <a:lnTo>
                    <a:pt x="646" y="3999"/>
                  </a:lnTo>
                  <a:lnTo>
                    <a:pt x="638" y="4013"/>
                  </a:lnTo>
                  <a:lnTo>
                    <a:pt x="630" y="4027"/>
                  </a:lnTo>
                  <a:lnTo>
                    <a:pt x="620" y="4040"/>
                  </a:lnTo>
                  <a:lnTo>
                    <a:pt x="609" y="4054"/>
                  </a:lnTo>
                  <a:lnTo>
                    <a:pt x="599" y="4067"/>
                  </a:lnTo>
                  <a:lnTo>
                    <a:pt x="586" y="4078"/>
                  </a:lnTo>
                  <a:lnTo>
                    <a:pt x="573" y="4091"/>
                  </a:lnTo>
                  <a:lnTo>
                    <a:pt x="561" y="4101"/>
                  </a:lnTo>
                  <a:lnTo>
                    <a:pt x="548" y="4112"/>
                  </a:lnTo>
                  <a:lnTo>
                    <a:pt x="534" y="4122"/>
                  </a:lnTo>
                  <a:lnTo>
                    <a:pt x="520" y="4130"/>
                  </a:lnTo>
                  <a:lnTo>
                    <a:pt x="506" y="4138"/>
                  </a:lnTo>
                  <a:lnTo>
                    <a:pt x="491" y="4147"/>
                  </a:lnTo>
                  <a:lnTo>
                    <a:pt x="476" y="4152"/>
                  </a:lnTo>
                  <a:lnTo>
                    <a:pt x="461" y="4158"/>
                  </a:lnTo>
                  <a:lnTo>
                    <a:pt x="445" y="4164"/>
                  </a:lnTo>
                  <a:lnTo>
                    <a:pt x="430" y="4167"/>
                  </a:lnTo>
                  <a:lnTo>
                    <a:pt x="413" y="4171"/>
                  </a:lnTo>
                  <a:lnTo>
                    <a:pt x="396" y="4173"/>
                  </a:lnTo>
                  <a:lnTo>
                    <a:pt x="380" y="4176"/>
                  </a:lnTo>
                  <a:lnTo>
                    <a:pt x="362" y="4177"/>
                  </a:lnTo>
                  <a:lnTo>
                    <a:pt x="345" y="4177"/>
                  </a:lnTo>
                  <a:lnTo>
                    <a:pt x="326" y="4177"/>
                  </a:lnTo>
                  <a:lnTo>
                    <a:pt x="309" y="4176"/>
                  </a:lnTo>
                  <a:lnTo>
                    <a:pt x="292" y="4173"/>
                  </a:lnTo>
                  <a:lnTo>
                    <a:pt x="275" y="4171"/>
                  </a:lnTo>
                  <a:lnTo>
                    <a:pt x="259" y="4167"/>
                  </a:lnTo>
                  <a:lnTo>
                    <a:pt x="243" y="4164"/>
                  </a:lnTo>
                  <a:lnTo>
                    <a:pt x="227" y="4158"/>
                  </a:lnTo>
                  <a:lnTo>
                    <a:pt x="212" y="4152"/>
                  </a:lnTo>
                  <a:lnTo>
                    <a:pt x="196" y="4147"/>
                  </a:lnTo>
                  <a:lnTo>
                    <a:pt x="181" y="4138"/>
                  </a:lnTo>
                  <a:lnTo>
                    <a:pt x="167" y="4130"/>
                  </a:lnTo>
                  <a:lnTo>
                    <a:pt x="154" y="4122"/>
                  </a:lnTo>
                  <a:lnTo>
                    <a:pt x="140" y="4112"/>
                  </a:lnTo>
                  <a:lnTo>
                    <a:pt x="126" y="4101"/>
                  </a:lnTo>
                  <a:lnTo>
                    <a:pt x="113" y="4091"/>
                  </a:lnTo>
                  <a:lnTo>
                    <a:pt x="100" y="4078"/>
                  </a:lnTo>
                  <a:lnTo>
                    <a:pt x="89" y="4067"/>
                  </a:lnTo>
                  <a:lnTo>
                    <a:pt x="77" y="4054"/>
                  </a:lnTo>
                  <a:lnTo>
                    <a:pt x="67" y="4040"/>
                  </a:lnTo>
                  <a:lnTo>
                    <a:pt x="57" y="4027"/>
                  </a:lnTo>
                  <a:lnTo>
                    <a:pt x="48" y="4013"/>
                  </a:lnTo>
                  <a:lnTo>
                    <a:pt x="40" y="3999"/>
                  </a:lnTo>
                  <a:lnTo>
                    <a:pt x="33" y="3986"/>
                  </a:lnTo>
                  <a:lnTo>
                    <a:pt x="26" y="3970"/>
                  </a:lnTo>
                  <a:lnTo>
                    <a:pt x="20" y="3955"/>
                  </a:lnTo>
                  <a:lnTo>
                    <a:pt x="16" y="3940"/>
                  </a:lnTo>
                  <a:lnTo>
                    <a:pt x="11" y="3925"/>
                  </a:lnTo>
                  <a:lnTo>
                    <a:pt x="7" y="3909"/>
                  </a:lnTo>
                  <a:lnTo>
                    <a:pt x="4" y="3893"/>
                  </a:lnTo>
                  <a:lnTo>
                    <a:pt x="3" y="3875"/>
                  </a:lnTo>
                  <a:lnTo>
                    <a:pt x="2" y="3859"/>
                  </a:lnTo>
                  <a:lnTo>
                    <a:pt x="0" y="3842"/>
                  </a:lnTo>
                  <a:close/>
                  <a:moveTo>
                    <a:pt x="1528" y="0"/>
                  </a:moveTo>
                  <a:lnTo>
                    <a:pt x="3257" y="0"/>
                  </a:lnTo>
                  <a:lnTo>
                    <a:pt x="3294" y="0"/>
                  </a:lnTo>
                  <a:lnTo>
                    <a:pt x="3330" y="1"/>
                  </a:lnTo>
                  <a:lnTo>
                    <a:pt x="3365" y="4"/>
                  </a:lnTo>
                  <a:lnTo>
                    <a:pt x="3398" y="6"/>
                  </a:lnTo>
                  <a:lnTo>
                    <a:pt x="3431" y="11"/>
                  </a:lnTo>
                  <a:lnTo>
                    <a:pt x="3462" y="15"/>
                  </a:lnTo>
                  <a:lnTo>
                    <a:pt x="3492" y="21"/>
                  </a:lnTo>
                  <a:lnTo>
                    <a:pt x="3521" y="27"/>
                  </a:lnTo>
                  <a:lnTo>
                    <a:pt x="3548" y="34"/>
                  </a:lnTo>
                  <a:lnTo>
                    <a:pt x="3575" y="43"/>
                  </a:lnTo>
                  <a:lnTo>
                    <a:pt x="3600" y="51"/>
                  </a:lnTo>
                  <a:lnTo>
                    <a:pt x="3625" y="62"/>
                  </a:lnTo>
                  <a:lnTo>
                    <a:pt x="3648" y="72"/>
                  </a:lnTo>
                  <a:lnTo>
                    <a:pt x="3670" y="84"/>
                  </a:lnTo>
                  <a:lnTo>
                    <a:pt x="3691" y="96"/>
                  </a:lnTo>
                  <a:lnTo>
                    <a:pt x="3709" y="109"/>
                  </a:lnTo>
                  <a:lnTo>
                    <a:pt x="3728" y="123"/>
                  </a:lnTo>
                  <a:lnTo>
                    <a:pt x="3745" y="138"/>
                  </a:lnTo>
                  <a:lnTo>
                    <a:pt x="3761" y="154"/>
                  </a:lnTo>
                  <a:lnTo>
                    <a:pt x="3776" y="171"/>
                  </a:lnTo>
                  <a:lnTo>
                    <a:pt x="3790" y="188"/>
                  </a:lnTo>
                  <a:lnTo>
                    <a:pt x="3802" y="206"/>
                  </a:lnTo>
                  <a:lnTo>
                    <a:pt x="3814" y="226"/>
                  </a:lnTo>
                  <a:lnTo>
                    <a:pt x="3824" y="246"/>
                  </a:lnTo>
                  <a:lnTo>
                    <a:pt x="3832" y="266"/>
                  </a:lnTo>
                  <a:lnTo>
                    <a:pt x="3840" y="288"/>
                  </a:lnTo>
                  <a:lnTo>
                    <a:pt x="3847" y="310"/>
                  </a:lnTo>
                  <a:lnTo>
                    <a:pt x="3852" y="333"/>
                  </a:lnTo>
                  <a:lnTo>
                    <a:pt x="3856" y="356"/>
                  </a:lnTo>
                  <a:lnTo>
                    <a:pt x="3859" y="381"/>
                  </a:lnTo>
                  <a:lnTo>
                    <a:pt x="3861" y="407"/>
                  </a:lnTo>
                  <a:lnTo>
                    <a:pt x="3861" y="432"/>
                  </a:lnTo>
                  <a:lnTo>
                    <a:pt x="3861" y="461"/>
                  </a:lnTo>
                  <a:lnTo>
                    <a:pt x="3859" y="490"/>
                  </a:lnTo>
                  <a:lnTo>
                    <a:pt x="3854" y="519"/>
                  </a:lnTo>
                  <a:lnTo>
                    <a:pt x="3849" y="547"/>
                  </a:lnTo>
                  <a:lnTo>
                    <a:pt x="3841" y="576"/>
                  </a:lnTo>
                  <a:lnTo>
                    <a:pt x="3833" y="604"/>
                  </a:lnTo>
                  <a:lnTo>
                    <a:pt x="3823" y="632"/>
                  </a:lnTo>
                  <a:lnTo>
                    <a:pt x="3811" y="658"/>
                  </a:lnTo>
                  <a:lnTo>
                    <a:pt x="3797" y="686"/>
                  </a:lnTo>
                  <a:lnTo>
                    <a:pt x="3782" y="712"/>
                  </a:lnTo>
                  <a:lnTo>
                    <a:pt x="3766" y="737"/>
                  </a:lnTo>
                  <a:lnTo>
                    <a:pt x="3749" y="761"/>
                  </a:lnTo>
                  <a:lnTo>
                    <a:pt x="3730" y="786"/>
                  </a:lnTo>
                  <a:lnTo>
                    <a:pt x="3709" y="809"/>
                  </a:lnTo>
                  <a:lnTo>
                    <a:pt x="3687" y="831"/>
                  </a:lnTo>
                  <a:lnTo>
                    <a:pt x="3664" y="852"/>
                  </a:lnTo>
                  <a:lnTo>
                    <a:pt x="2825" y="1642"/>
                  </a:lnTo>
                  <a:lnTo>
                    <a:pt x="2865" y="1643"/>
                  </a:lnTo>
                  <a:lnTo>
                    <a:pt x="2903" y="1644"/>
                  </a:lnTo>
                  <a:lnTo>
                    <a:pt x="2941" y="1647"/>
                  </a:lnTo>
                  <a:lnTo>
                    <a:pt x="2979" y="1649"/>
                  </a:lnTo>
                  <a:lnTo>
                    <a:pt x="3016" y="1652"/>
                  </a:lnTo>
                  <a:lnTo>
                    <a:pt x="3052" y="1656"/>
                  </a:lnTo>
                  <a:lnTo>
                    <a:pt x="3086" y="1660"/>
                  </a:lnTo>
                  <a:lnTo>
                    <a:pt x="3122" y="1665"/>
                  </a:lnTo>
                  <a:lnTo>
                    <a:pt x="3156" y="1671"/>
                  </a:lnTo>
                  <a:lnTo>
                    <a:pt x="3190" y="1678"/>
                  </a:lnTo>
                  <a:lnTo>
                    <a:pt x="3223" y="1685"/>
                  </a:lnTo>
                  <a:lnTo>
                    <a:pt x="3256" y="1692"/>
                  </a:lnTo>
                  <a:lnTo>
                    <a:pt x="3288" y="1700"/>
                  </a:lnTo>
                  <a:lnTo>
                    <a:pt x="3320" y="1709"/>
                  </a:lnTo>
                  <a:lnTo>
                    <a:pt x="3351" y="1718"/>
                  </a:lnTo>
                  <a:lnTo>
                    <a:pt x="3382" y="1728"/>
                  </a:lnTo>
                  <a:lnTo>
                    <a:pt x="3411" y="1739"/>
                  </a:lnTo>
                  <a:lnTo>
                    <a:pt x="3441" y="1750"/>
                  </a:lnTo>
                  <a:lnTo>
                    <a:pt x="3469" y="1761"/>
                  </a:lnTo>
                  <a:lnTo>
                    <a:pt x="3498" y="1774"/>
                  </a:lnTo>
                  <a:lnTo>
                    <a:pt x="3526" y="1787"/>
                  </a:lnTo>
                  <a:lnTo>
                    <a:pt x="3553" y="1801"/>
                  </a:lnTo>
                  <a:lnTo>
                    <a:pt x="3579" y="1814"/>
                  </a:lnTo>
                  <a:lnTo>
                    <a:pt x="3606" y="1830"/>
                  </a:lnTo>
                  <a:lnTo>
                    <a:pt x="3630" y="1845"/>
                  </a:lnTo>
                  <a:lnTo>
                    <a:pt x="3656" y="1861"/>
                  </a:lnTo>
                  <a:lnTo>
                    <a:pt x="3680" y="1877"/>
                  </a:lnTo>
                  <a:lnTo>
                    <a:pt x="3703" y="1894"/>
                  </a:lnTo>
                  <a:lnTo>
                    <a:pt x="3727" y="1912"/>
                  </a:lnTo>
                  <a:lnTo>
                    <a:pt x="3750" y="1930"/>
                  </a:lnTo>
                  <a:lnTo>
                    <a:pt x="3772" y="1950"/>
                  </a:lnTo>
                  <a:lnTo>
                    <a:pt x="3794" y="1969"/>
                  </a:lnTo>
                  <a:lnTo>
                    <a:pt x="3815" y="1989"/>
                  </a:lnTo>
                  <a:lnTo>
                    <a:pt x="3834" y="2010"/>
                  </a:lnTo>
                  <a:lnTo>
                    <a:pt x="3854" y="2031"/>
                  </a:lnTo>
                  <a:lnTo>
                    <a:pt x="3873" y="2053"/>
                  </a:lnTo>
                  <a:lnTo>
                    <a:pt x="3891" y="2075"/>
                  </a:lnTo>
                  <a:lnTo>
                    <a:pt x="3909" y="2098"/>
                  </a:lnTo>
                  <a:lnTo>
                    <a:pt x="3926" y="2122"/>
                  </a:lnTo>
                  <a:lnTo>
                    <a:pt x="3942" y="2146"/>
                  </a:lnTo>
                  <a:lnTo>
                    <a:pt x="3957" y="2170"/>
                  </a:lnTo>
                  <a:lnTo>
                    <a:pt x="3972" y="2194"/>
                  </a:lnTo>
                  <a:lnTo>
                    <a:pt x="3986" y="2220"/>
                  </a:lnTo>
                  <a:lnTo>
                    <a:pt x="4000" y="2245"/>
                  </a:lnTo>
                  <a:lnTo>
                    <a:pt x="4013" y="2272"/>
                  </a:lnTo>
                  <a:lnTo>
                    <a:pt x="4026" y="2299"/>
                  </a:lnTo>
                  <a:lnTo>
                    <a:pt x="4037" y="2327"/>
                  </a:lnTo>
                  <a:lnTo>
                    <a:pt x="4048" y="2354"/>
                  </a:lnTo>
                  <a:lnTo>
                    <a:pt x="4058" y="2383"/>
                  </a:lnTo>
                  <a:lnTo>
                    <a:pt x="4068" y="2412"/>
                  </a:lnTo>
                  <a:lnTo>
                    <a:pt x="4077" y="2441"/>
                  </a:lnTo>
                  <a:lnTo>
                    <a:pt x="4085" y="2471"/>
                  </a:lnTo>
                  <a:lnTo>
                    <a:pt x="4093" y="2501"/>
                  </a:lnTo>
                  <a:lnTo>
                    <a:pt x="4100" y="2533"/>
                  </a:lnTo>
                  <a:lnTo>
                    <a:pt x="4106" y="2564"/>
                  </a:lnTo>
                  <a:lnTo>
                    <a:pt x="4112" y="2596"/>
                  </a:lnTo>
                  <a:lnTo>
                    <a:pt x="4116" y="2629"/>
                  </a:lnTo>
                  <a:lnTo>
                    <a:pt x="4121" y="2663"/>
                  </a:lnTo>
                  <a:lnTo>
                    <a:pt x="4124" y="2696"/>
                  </a:lnTo>
                  <a:lnTo>
                    <a:pt x="4128" y="2730"/>
                  </a:lnTo>
                  <a:lnTo>
                    <a:pt x="4130" y="2764"/>
                  </a:lnTo>
                  <a:lnTo>
                    <a:pt x="4131" y="2799"/>
                  </a:lnTo>
                  <a:lnTo>
                    <a:pt x="4132" y="2835"/>
                  </a:lnTo>
                  <a:lnTo>
                    <a:pt x="4132" y="2871"/>
                  </a:lnTo>
                  <a:lnTo>
                    <a:pt x="4132" y="2907"/>
                  </a:lnTo>
                  <a:lnTo>
                    <a:pt x="4131" y="2941"/>
                  </a:lnTo>
                  <a:lnTo>
                    <a:pt x="4130" y="2975"/>
                  </a:lnTo>
                  <a:lnTo>
                    <a:pt x="4128" y="3009"/>
                  </a:lnTo>
                  <a:lnTo>
                    <a:pt x="4124" y="3043"/>
                  </a:lnTo>
                  <a:lnTo>
                    <a:pt x="4120" y="3075"/>
                  </a:lnTo>
                  <a:lnTo>
                    <a:pt x="4115" y="3107"/>
                  </a:lnTo>
                  <a:lnTo>
                    <a:pt x="4110" y="3140"/>
                  </a:lnTo>
                  <a:lnTo>
                    <a:pt x="4103" y="3171"/>
                  </a:lnTo>
                  <a:lnTo>
                    <a:pt x="4098" y="3202"/>
                  </a:lnTo>
                  <a:lnTo>
                    <a:pt x="4090" y="3234"/>
                  </a:lnTo>
                  <a:lnTo>
                    <a:pt x="4081" y="3264"/>
                  </a:lnTo>
                  <a:lnTo>
                    <a:pt x="4072" y="3294"/>
                  </a:lnTo>
                  <a:lnTo>
                    <a:pt x="4063" y="3324"/>
                  </a:lnTo>
                  <a:lnTo>
                    <a:pt x="4052" y="3353"/>
                  </a:lnTo>
                  <a:lnTo>
                    <a:pt x="4041" y="3382"/>
                  </a:lnTo>
                  <a:lnTo>
                    <a:pt x="4029" y="3410"/>
                  </a:lnTo>
                  <a:lnTo>
                    <a:pt x="4016" y="3438"/>
                  </a:lnTo>
                  <a:lnTo>
                    <a:pt x="4004" y="3465"/>
                  </a:lnTo>
                  <a:lnTo>
                    <a:pt x="3990" y="3493"/>
                  </a:lnTo>
                  <a:lnTo>
                    <a:pt x="3975" y="3520"/>
                  </a:lnTo>
                  <a:lnTo>
                    <a:pt x="3960" y="3545"/>
                  </a:lnTo>
                  <a:lnTo>
                    <a:pt x="3943" y="3572"/>
                  </a:lnTo>
                  <a:lnTo>
                    <a:pt x="3927" y="3597"/>
                  </a:lnTo>
                  <a:lnTo>
                    <a:pt x="3910" y="3622"/>
                  </a:lnTo>
                  <a:lnTo>
                    <a:pt x="3891" y="3646"/>
                  </a:lnTo>
                  <a:lnTo>
                    <a:pt x="3873" y="3670"/>
                  </a:lnTo>
                  <a:lnTo>
                    <a:pt x="3853" y="3695"/>
                  </a:lnTo>
                  <a:lnTo>
                    <a:pt x="3832" y="3718"/>
                  </a:lnTo>
                  <a:lnTo>
                    <a:pt x="3811" y="3741"/>
                  </a:lnTo>
                  <a:lnTo>
                    <a:pt x="3789" y="3763"/>
                  </a:lnTo>
                  <a:lnTo>
                    <a:pt x="3767" y="3785"/>
                  </a:lnTo>
                  <a:lnTo>
                    <a:pt x="3744" y="3807"/>
                  </a:lnTo>
                  <a:lnTo>
                    <a:pt x="3720" y="3828"/>
                  </a:lnTo>
                  <a:lnTo>
                    <a:pt x="3696" y="3849"/>
                  </a:lnTo>
                  <a:lnTo>
                    <a:pt x="3672" y="3867"/>
                  </a:lnTo>
                  <a:lnTo>
                    <a:pt x="3647" y="3887"/>
                  </a:lnTo>
                  <a:lnTo>
                    <a:pt x="3622" y="3904"/>
                  </a:lnTo>
                  <a:lnTo>
                    <a:pt x="3597" y="3922"/>
                  </a:lnTo>
                  <a:lnTo>
                    <a:pt x="3570" y="3939"/>
                  </a:lnTo>
                  <a:lnTo>
                    <a:pt x="3543" y="3955"/>
                  </a:lnTo>
                  <a:lnTo>
                    <a:pt x="3517" y="3970"/>
                  </a:lnTo>
                  <a:lnTo>
                    <a:pt x="3489" y="3986"/>
                  </a:lnTo>
                  <a:lnTo>
                    <a:pt x="3461" y="3999"/>
                  </a:lnTo>
                  <a:lnTo>
                    <a:pt x="3433" y="4013"/>
                  </a:lnTo>
                  <a:lnTo>
                    <a:pt x="3404" y="4025"/>
                  </a:lnTo>
                  <a:lnTo>
                    <a:pt x="3375" y="4038"/>
                  </a:lnTo>
                  <a:lnTo>
                    <a:pt x="3345" y="4049"/>
                  </a:lnTo>
                  <a:lnTo>
                    <a:pt x="3315" y="4060"/>
                  </a:lnTo>
                  <a:lnTo>
                    <a:pt x="3285" y="4069"/>
                  </a:lnTo>
                  <a:lnTo>
                    <a:pt x="3253" y="4078"/>
                  </a:lnTo>
                  <a:lnTo>
                    <a:pt x="3222" y="4088"/>
                  </a:lnTo>
                  <a:lnTo>
                    <a:pt x="3191" y="4096"/>
                  </a:lnTo>
                  <a:lnTo>
                    <a:pt x="3158" y="4103"/>
                  </a:lnTo>
                  <a:lnTo>
                    <a:pt x="3126" y="4108"/>
                  </a:lnTo>
                  <a:lnTo>
                    <a:pt x="3092" y="4115"/>
                  </a:lnTo>
                  <a:lnTo>
                    <a:pt x="3059" y="4120"/>
                  </a:lnTo>
                  <a:lnTo>
                    <a:pt x="3025" y="4125"/>
                  </a:lnTo>
                  <a:lnTo>
                    <a:pt x="2990" y="4128"/>
                  </a:lnTo>
                  <a:lnTo>
                    <a:pt x="2955" y="4132"/>
                  </a:lnTo>
                  <a:lnTo>
                    <a:pt x="2921" y="4134"/>
                  </a:lnTo>
                  <a:lnTo>
                    <a:pt x="2885" y="4135"/>
                  </a:lnTo>
                  <a:lnTo>
                    <a:pt x="2848" y="4136"/>
                  </a:lnTo>
                  <a:lnTo>
                    <a:pt x="2812" y="4136"/>
                  </a:lnTo>
                  <a:lnTo>
                    <a:pt x="1427" y="4136"/>
                  </a:lnTo>
                  <a:lnTo>
                    <a:pt x="1427" y="3587"/>
                  </a:lnTo>
                  <a:lnTo>
                    <a:pt x="2641" y="3587"/>
                  </a:lnTo>
                  <a:lnTo>
                    <a:pt x="2696" y="3587"/>
                  </a:lnTo>
                  <a:lnTo>
                    <a:pt x="2749" y="3585"/>
                  </a:lnTo>
                  <a:lnTo>
                    <a:pt x="2800" y="3581"/>
                  </a:lnTo>
                  <a:lnTo>
                    <a:pt x="2850" y="3575"/>
                  </a:lnTo>
                  <a:lnTo>
                    <a:pt x="2897" y="3568"/>
                  </a:lnTo>
                  <a:lnTo>
                    <a:pt x="2944" y="3560"/>
                  </a:lnTo>
                  <a:lnTo>
                    <a:pt x="2988" y="3551"/>
                  </a:lnTo>
                  <a:lnTo>
                    <a:pt x="3032" y="3540"/>
                  </a:lnTo>
                  <a:lnTo>
                    <a:pt x="3072" y="3527"/>
                  </a:lnTo>
                  <a:lnTo>
                    <a:pt x="3113" y="3512"/>
                  </a:lnTo>
                  <a:lnTo>
                    <a:pt x="3151" y="3497"/>
                  </a:lnTo>
                  <a:lnTo>
                    <a:pt x="3187" y="3479"/>
                  </a:lnTo>
                  <a:lnTo>
                    <a:pt x="3222" y="3460"/>
                  </a:lnTo>
                  <a:lnTo>
                    <a:pt x="3256" y="3440"/>
                  </a:lnTo>
                  <a:lnTo>
                    <a:pt x="3287" y="3418"/>
                  </a:lnTo>
                  <a:lnTo>
                    <a:pt x="3317" y="3395"/>
                  </a:lnTo>
                  <a:lnTo>
                    <a:pt x="3346" y="3369"/>
                  </a:lnTo>
                  <a:lnTo>
                    <a:pt x="3373" y="3343"/>
                  </a:lnTo>
                  <a:lnTo>
                    <a:pt x="3397" y="3316"/>
                  </a:lnTo>
                  <a:lnTo>
                    <a:pt x="3420" y="3287"/>
                  </a:lnTo>
                  <a:lnTo>
                    <a:pt x="3441" y="3257"/>
                  </a:lnTo>
                  <a:lnTo>
                    <a:pt x="3460" y="3226"/>
                  </a:lnTo>
                  <a:lnTo>
                    <a:pt x="3477" y="3193"/>
                  </a:lnTo>
                  <a:lnTo>
                    <a:pt x="3493" y="3158"/>
                  </a:lnTo>
                  <a:lnTo>
                    <a:pt x="3507" y="3124"/>
                  </a:lnTo>
                  <a:lnTo>
                    <a:pt x="3519" y="3087"/>
                  </a:lnTo>
                  <a:lnTo>
                    <a:pt x="3528" y="3049"/>
                  </a:lnTo>
                  <a:lnTo>
                    <a:pt x="3538" y="3010"/>
                  </a:lnTo>
                  <a:lnTo>
                    <a:pt x="3543" y="2970"/>
                  </a:lnTo>
                  <a:lnTo>
                    <a:pt x="3548" y="2928"/>
                  </a:lnTo>
                  <a:lnTo>
                    <a:pt x="3550" y="2884"/>
                  </a:lnTo>
                  <a:lnTo>
                    <a:pt x="3551" y="2840"/>
                  </a:lnTo>
                  <a:lnTo>
                    <a:pt x="3550" y="2798"/>
                  </a:lnTo>
                  <a:lnTo>
                    <a:pt x="3548" y="2759"/>
                  </a:lnTo>
                  <a:lnTo>
                    <a:pt x="3543" y="2719"/>
                  </a:lnTo>
                  <a:lnTo>
                    <a:pt x="3538" y="2681"/>
                  </a:lnTo>
                  <a:lnTo>
                    <a:pt x="3531" y="2644"/>
                  </a:lnTo>
                  <a:lnTo>
                    <a:pt x="3520" y="2608"/>
                  </a:lnTo>
                  <a:lnTo>
                    <a:pt x="3510" y="2573"/>
                  </a:lnTo>
                  <a:lnTo>
                    <a:pt x="3497" y="2540"/>
                  </a:lnTo>
                  <a:lnTo>
                    <a:pt x="3482" y="2507"/>
                  </a:lnTo>
                  <a:lnTo>
                    <a:pt x="3466" y="2476"/>
                  </a:lnTo>
                  <a:lnTo>
                    <a:pt x="3447" y="2446"/>
                  </a:lnTo>
                  <a:lnTo>
                    <a:pt x="3427" y="2416"/>
                  </a:lnTo>
                  <a:lnTo>
                    <a:pt x="3406" y="2388"/>
                  </a:lnTo>
                  <a:lnTo>
                    <a:pt x="3383" y="2361"/>
                  </a:lnTo>
                  <a:lnTo>
                    <a:pt x="3358" y="2335"/>
                  </a:lnTo>
                  <a:lnTo>
                    <a:pt x="3331" y="2310"/>
                  </a:lnTo>
                  <a:lnTo>
                    <a:pt x="3303" y="2287"/>
                  </a:lnTo>
                  <a:lnTo>
                    <a:pt x="3274" y="2265"/>
                  </a:lnTo>
                  <a:lnTo>
                    <a:pt x="3244" y="2244"/>
                  </a:lnTo>
                  <a:lnTo>
                    <a:pt x="3212" y="2225"/>
                  </a:lnTo>
                  <a:lnTo>
                    <a:pt x="3178" y="2207"/>
                  </a:lnTo>
                  <a:lnTo>
                    <a:pt x="3144" y="2191"/>
                  </a:lnTo>
                  <a:lnTo>
                    <a:pt x="3108" y="2177"/>
                  </a:lnTo>
                  <a:lnTo>
                    <a:pt x="3071" y="2164"/>
                  </a:lnTo>
                  <a:lnTo>
                    <a:pt x="3033" y="2153"/>
                  </a:lnTo>
                  <a:lnTo>
                    <a:pt x="2994" y="2142"/>
                  </a:lnTo>
                  <a:lnTo>
                    <a:pt x="2953" y="2134"/>
                  </a:lnTo>
                  <a:lnTo>
                    <a:pt x="2911" y="2127"/>
                  </a:lnTo>
                  <a:lnTo>
                    <a:pt x="2868" y="2122"/>
                  </a:lnTo>
                  <a:lnTo>
                    <a:pt x="2823" y="2118"/>
                  </a:lnTo>
                  <a:lnTo>
                    <a:pt x="2778" y="2116"/>
                  </a:lnTo>
                  <a:lnTo>
                    <a:pt x="2730" y="2115"/>
                  </a:lnTo>
                  <a:lnTo>
                    <a:pt x="1996" y="2115"/>
                  </a:lnTo>
                  <a:lnTo>
                    <a:pt x="1996" y="1737"/>
                  </a:lnTo>
                  <a:lnTo>
                    <a:pt x="3292" y="523"/>
                  </a:lnTo>
                  <a:lnTo>
                    <a:pt x="1528" y="523"/>
                  </a:lnTo>
                  <a:lnTo>
                    <a:pt x="1528" y="0"/>
                  </a:lnTo>
                  <a:close/>
                  <a:moveTo>
                    <a:pt x="5485" y="3633"/>
                  </a:moveTo>
                  <a:lnTo>
                    <a:pt x="5497" y="3635"/>
                  </a:lnTo>
                  <a:lnTo>
                    <a:pt x="5514" y="3635"/>
                  </a:lnTo>
                  <a:lnTo>
                    <a:pt x="5532" y="3636"/>
                  </a:lnTo>
                  <a:lnTo>
                    <a:pt x="5553" y="3637"/>
                  </a:lnTo>
                  <a:lnTo>
                    <a:pt x="5575" y="3638"/>
                  </a:lnTo>
                  <a:lnTo>
                    <a:pt x="5594" y="3639"/>
                  </a:lnTo>
                  <a:lnTo>
                    <a:pt x="5609" y="3639"/>
                  </a:lnTo>
                  <a:lnTo>
                    <a:pt x="5620" y="3639"/>
                  </a:lnTo>
                  <a:lnTo>
                    <a:pt x="5669" y="3639"/>
                  </a:lnTo>
                  <a:lnTo>
                    <a:pt x="5715" y="3638"/>
                  </a:lnTo>
                  <a:lnTo>
                    <a:pt x="5763" y="3636"/>
                  </a:lnTo>
                  <a:lnTo>
                    <a:pt x="5808" y="3633"/>
                  </a:lnTo>
                  <a:lnTo>
                    <a:pt x="5855" y="3629"/>
                  </a:lnTo>
                  <a:lnTo>
                    <a:pt x="5900" y="3624"/>
                  </a:lnTo>
                  <a:lnTo>
                    <a:pt x="5944" y="3618"/>
                  </a:lnTo>
                  <a:lnTo>
                    <a:pt x="5988" y="3613"/>
                  </a:lnTo>
                  <a:lnTo>
                    <a:pt x="6031" y="3606"/>
                  </a:lnTo>
                  <a:lnTo>
                    <a:pt x="6074" y="3597"/>
                  </a:lnTo>
                  <a:lnTo>
                    <a:pt x="6116" y="3588"/>
                  </a:lnTo>
                  <a:lnTo>
                    <a:pt x="6156" y="3579"/>
                  </a:lnTo>
                  <a:lnTo>
                    <a:pt x="6198" y="3568"/>
                  </a:lnTo>
                  <a:lnTo>
                    <a:pt x="6237" y="3557"/>
                  </a:lnTo>
                  <a:lnTo>
                    <a:pt x="6278" y="3544"/>
                  </a:lnTo>
                  <a:lnTo>
                    <a:pt x="6316" y="3531"/>
                  </a:lnTo>
                  <a:lnTo>
                    <a:pt x="6354" y="3518"/>
                  </a:lnTo>
                  <a:lnTo>
                    <a:pt x="6393" y="3502"/>
                  </a:lnTo>
                  <a:lnTo>
                    <a:pt x="6430" y="3486"/>
                  </a:lnTo>
                  <a:lnTo>
                    <a:pt x="6467" y="3470"/>
                  </a:lnTo>
                  <a:lnTo>
                    <a:pt x="6503" y="3453"/>
                  </a:lnTo>
                  <a:lnTo>
                    <a:pt x="6539" y="3434"/>
                  </a:lnTo>
                  <a:lnTo>
                    <a:pt x="6574" y="3416"/>
                  </a:lnTo>
                  <a:lnTo>
                    <a:pt x="6607" y="3395"/>
                  </a:lnTo>
                  <a:lnTo>
                    <a:pt x="6641" y="3374"/>
                  </a:lnTo>
                  <a:lnTo>
                    <a:pt x="6674" y="3353"/>
                  </a:lnTo>
                  <a:lnTo>
                    <a:pt x="6707" y="3330"/>
                  </a:lnTo>
                  <a:lnTo>
                    <a:pt x="6738" y="3307"/>
                  </a:lnTo>
                  <a:lnTo>
                    <a:pt x="6770" y="3282"/>
                  </a:lnTo>
                  <a:lnTo>
                    <a:pt x="6801" y="3258"/>
                  </a:lnTo>
                  <a:lnTo>
                    <a:pt x="6831" y="3231"/>
                  </a:lnTo>
                  <a:lnTo>
                    <a:pt x="6860" y="3205"/>
                  </a:lnTo>
                  <a:lnTo>
                    <a:pt x="6889" y="3177"/>
                  </a:lnTo>
                  <a:lnTo>
                    <a:pt x="6917" y="3149"/>
                  </a:lnTo>
                  <a:lnTo>
                    <a:pt x="6944" y="3121"/>
                  </a:lnTo>
                  <a:lnTo>
                    <a:pt x="6970" y="3092"/>
                  </a:lnTo>
                  <a:lnTo>
                    <a:pt x="6995" y="3062"/>
                  </a:lnTo>
                  <a:lnTo>
                    <a:pt x="7019" y="3032"/>
                  </a:lnTo>
                  <a:lnTo>
                    <a:pt x="7042" y="3001"/>
                  </a:lnTo>
                  <a:lnTo>
                    <a:pt x="7064" y="2971"/>
                  </a:lnTo>
                  <a:lnTo>
                    <a:pt x="7086" y="2938"/>
                  </a:lnTo>
                  <a:lnTo>
                    <a:pt x="7107" y="2906"/>
                  </a:lnTo>
                  <a:lnTo>
                    <a:pt x="7126" y="2873"/>
                  </a:lnTo>
                  <a:lnTo>
                    <a:pt x="7145" y="2840"/>
                  </a:lnTo>
                  <a:lnTo>
                    <a:pt x="7163" y="2806"/>
                  </a:lnTo>
                  <a:lnTo>
                    <a:pt x="7179" y="2771"/>
                  </a:lnTo>
                  <a:lnTo>
                    <a:pt x="7195" y="2737"/>
                  </a:lnTo>
                  <a:lnTo>
                    <a:pt x="7210" y="2701"/>
                  </a:lnTo>
                  <a:lnTo>
                    <a:pt x="7224" y="2665"/>
                  </a:lnTo>
                  <a:lnTo>
                    <a:pt x="7238" y="2628"/>
                  </a:lnTo>
                  <a:lnTo>
                    <a:pt x="7250" y="2591"/>
                  </a:lnTo>
                  <a:lnTo>
                    <a:pt x="7261" y="2554"/>
                  </a:lnTo>
                  <a:lnTo>
                    <a:pt x="7272" y="2515"/>
                  </a:lnTo>
                  <a:lnTo>
                    <a:pt x="7282" y="2476"/>
                  </a:lnTo>
                  <a:lnTo>
                    <a:pt x="7290" y="2437"/>
                  </a:lnTo>
                  <a:lnTo>
                    <a:pt x="7298" y="2397"/>
                  </a:lnTo>
                  <a:lnTo>
                    <a:pt x="7305" y="2357"/>
                  </a:lnTo>
                  <a:lnTo>
                    <a:pt x="7311" y="2316"/>
                  </a:lnTo>
                  <a:lnTo>
                    <a:pt x="7316" y="2274"/>
                  </a:lnTo>
                  <a:lnTo>
                    <a:pt x="7320" y="2233"/>
                  </a:lnTo>
                  <a:lnTo>
                    <a:pt x="7323" y="2190"/>
                  </a:lnTo>
                  <a:lnTo>
                    <a:pt x="7325" y="2147"/>
                  </a:lnTo>
                  <a:lnTo>
                    <a:pt x="7327" y="2103"/>
                  </a:lnTo>
                  <a:lnTo>
                    <a:pt x="7327" y="2059"/>
                  </a:lnTo>
                  <a:lnTo>
                    <a:pt x="7327" y="2014"/>
                  </a:lnTo>
                  <a:lnTo>
                    <a:pt x="7325" y="1970"/>
                  </a:lnTo>
                  <a:lnTo>
                    <a:pt x="7323" y="1926"/>
                  </a:lnTo>
                  <a:lnTo>
                    <a:pt x="7320" y="1883"/>
                  </a:lnTo>
                  <a:lnTo>
                    <a:pt x="7316" y="1840"/>
                  </a:lnTo>
                  <a:lnTo>
                    <a:pt x="7310" y="1797"/>
                  </a:lnTo>
                  <a:lnTo>
                    <a:pt x="7304" y="1757"/>
                  </a:lnTo>
                  <a:lnTo>
                    <a:pt x="7297" y="1715"/>
                  </a:lnTo>
                  <a:lnTo>
                    <a:pt x="7289" y="1674"/>
                  </a:lnTo>
                  <a:lnTo>
                    <a:pt x="7281" y="1635"/>
                  </a:lnTo>
                  <a:lnTo>
                    <a:pt x="7271" y="1596"/>
                  </a:lnTo>
                  <a:lnTo>
                    <a:pt x="7260" y="1557"/>
                  </a:lnTo>
                  <a:lnTo>
                    <a:pt x="7249" y="1519"/>
                  </a:lnTo>
                  <a:lnTo>
                    <a:pt x="7236" y="1482"/>
                  </a:lnTo>
                  <a:lnTo>
                    <a:pt x="7223" y="1445"/>
                  </a:lnTo>
                  <a:lnTo>
                    <a:pt x="7208" y="1409"/>
                  </a:lnTo>
                  <a:lnTo>
                    <a:pt x="7193" y="1373"/>
                  </a:lnTo>
                  <a:lnTo>
                    <a:pt x="7177" y="1338"/>
                  </a:lnTo>
                  <a:lnTo>
                    <a:pt x="7159" y="1304"/>
                  </a:lnTo>
                  <a:lnTo>
                    <a:pt x="7141" y="1269"/>
                  </a:lnTo>
                  <a:lnTo>
                    <a:pt x="7122" y="1236"/>
                  </a:lnTo>
                  <a:lnTo>
                    <a:pt x="7102" y="1203"/>
                  </a:lnTo>
                  <a:lnTo>
                    <a:pt x="7082" y="1172"/>
                  </a:lnTo>
                  <a:lnTo>
                    <a:pt x="7060" y="1139"/>
                  </a:lnTo>
                  <a:lnTo>
                    <a:pt x="7036" y="1108"/>
                  </a:lnTo>
                  <a:lnTo>
                    <a:pt x="7013" y="1078"/>
                  </a:lnTo>
                  <a:lnTo>
                    <a:pt x="6988" y="1048"/>
                  </a:lnTo>
                  <a:lnTo>
                    <a:pt x="6962" y="1019"/>
                  </a:lnTo>
                  <a:lnTo>
                    <a:pt x="6935" y="990"/>
                  </a:lnTo>
                  <a:lnTo>
                    <a:pt x="6909" y="962"/>
                  </a:lnTo>
                  <a:lnTo>
                    <a:pt x="6880" y="934"/>
                  </a:lnTo>
                  <a:lnTo>
                    <a:pt x="6851" y="907"/>
                  </a:lnTo>
                  <a:lnTo>
                    <a:pt x="6821" y="881"/>
                  </a:lnTo>
                  <a:lnTo>
                    <a:pt x="6789" y="855"/>
                  </a:lnTo>
                  <a:lnTo>
                    <a:pt x="6758" y="831"/>
                  </a:lnTo>
                  <a:lnTo>
                    <a:pt x="6726" y="807"/>
                  </a:lnTo>
                  <a:lnTo>
                    <a:pt x="6693" y="783"/>
                  </a:lnTo>
                  <a:lnTo>
                    <a:pt x="6659" y="761"/>
                  </a:lnTo>
                  <a:lnTo>
                    <a:pt x="6626" y="741"/>
                  </a:lnTo>
                  <a:lnTo>
                    <a:pt x="6591" y="720"/>
                  </a:lnTo>
                  <a:lnTo>
                    <a:pt x="6555" y="700"/>
                  </a:lnTo>
                  <a:lnTo>
                    <a:pt x="6519" y="681"/>
                  </a:lnTo>
                  <a:lnTo>
                    <a:pt x="6482" y="664"/>
                  </a:lnTo>
                  <a:lnTo>
                    <a:pt x="6445" y="647"/>
                  </a:lnTo>
                  <a:lnTo>
                    <a:pt x="6407" y="630"/>
                  </a:lnTo>
                  <a:lnTo>
                    <a:pt x="6368" y="614"/>
                  </a:lnTo>
                  <a:lnTo>
                    <a:pt x="6329" y="600"/>
                  </a:lnTo>
                  <a:lnTo>
                    <a:pt x="6288" y="586"/>
                  </a:lnTo>
                  <a:lnTo>
                    <a:pt x="6248" y="574"/>
                  </a:lnTo>
                  <a:lnTo>
                    <a:pt x="6206" y="561"/>
                  </a:lnTo>
                  <a:lnTo>
                    <a:pt x="6164" y="549"/>
                  </a:lnTo>
                  <a:lnTo>
                    <a:pt x="6121" y="539"/>
                  </a:lnTo>
                  <a:lnTo>
                    <a:pt x="6078" y="530"/>
                  </a:lnTo>
                  <a:lnTo>
                    <a:pt x="6034" y="520"/>
                  </a:lnTo>
                  <a:lnTo>
                    <a:pt x="5989" y="513"/>
                  </a:lnTo>
                  <a:lnTo>
                    <a:pt x="5944" y="505"/>
                  </a:lnTo>
                  <a:lnTo>
                    <a:pt x="5897" y="500"/>
                  </a:lnTo>
                  <a:lnTo>
                    <a:pt x="5851" y="494"/>
                  </a:lnTo>
                  <a:lnTo>
                    <a:pt x="5804" y="489"/>
                  </a:lnTo>
                  <a:lnTo>
                    <a:pt x="5756" y="486"/>
                  </a:lnTo>
                  <a:lnTo>
                    <a:pt x="5707" y="483"/>
                  </a:lnTo>
                  <a:lnTo>
                    <a:pt x="5659" y="481"/>
                  </a:lnTo>
                  <a:lnTo>
                    <a:pt x="5608" y="480"/>
                  </a:lnTo>
                  <a:lnTo>
                    <a:pt x="5558" y="479"/>
                  </a:lnTo>
                  <a:lnTo>
                    <a:pt x="5535" y="479"/>
                  </a:lnTo>
                  <a:lnTo>
                    <a:pt x="5510" y="480"/>
                  </a:lnTo>
                  <a:lnTo>
                    <a:pt x="5486" y="481"/>
                  </a:lnTo>
                  <a:lnTo>
                    <a:pt x="5459" y="482"/>
                  </a:lnTo>
                  <a:lnTo>
                    <a:pt x="5428" y="483"/>
                  </a:lnTo>
                  <a:lnTo>
                    <a:pt x="5391" y="486"/>
                  </a:lnTo>
                  <a:lnTo>
                    <a:pt x="5347" y="488"/>
                  </a:lnTo>
                  <a:lnTo>
                    <a:pt x="5297" y="490"/>
                  </a:lnTo>
                  <a:lnTo>
                    <a:pt x="5294" y="4136"/>
                  </a:lnTo>
                  <a:lnTo>
                    <a:pt x="4751" y="4136"/>
                  </a:lnTo>
                  <a:lnTo>
                    <a:pt x="4751" y="0"/>
                  </a:lnTo>
                  <a:lnTo>
                    <a:pt x="5461" y="0"/>
                  </a:lnTo>
                  <a:lnTo>
                    <a:pt x="5521" y="0"/>
                  </a:lnTo>
                  <a:lnTo>
                    <a:pt x="5579" y="0"/>
                  </a:lnTo>
                  <a:lnTo>
                    <a:pt x="5635" y="3"/>
                  </a:lnTo>
                  <a:lnTo>
                    <a:pt x="5692" y="4"/>
                  </a:lnTo>
                  <a:lnTo>
                    <a:pt x="5747" y="7"/>
                  </a:lnTo>
                  <a:lnTo>
                    <a:pt x="5800" y="10"/>
                  </a:lnTo>
                  <a:lnTo>
                    <a:pt x="5853" y="13"/>
                  </a:lnTo>
                  <a:lnTo>
                    <a:pt x="5906" y="18"/>
                  </a:lnTo>
                  <a:lnTo>
                    <a:pt x="5955" y="22"/>
                  </a:lnTo>
                  <a:lnTo>
                    <a:pt x="6005" y="28"/>
                  </a:lnTo>
                  <a:lnTo>
                    <a:pt x="6054" y="34"/>
                  </a:lnTo>
                  <a:lnTo>
                    <a:pt x="6102" y="40"/>
                  </a:lnTo>
                  <a:lnTo>
                    <a:pt x="6148" y="48"/>
                  </a:lnTo>
                  <a:lnTo>
                    <a:pt x="6193" y="55"/>
                  </a:lnTo>
                  <a:lnTo>
                    <a:pt x="6237" y="63"/>
                  </a:lnTo>
                  <a:lnTo>
                    <a:pt x="6281" y="72"/>
                  </a:lnTo>
                  <a:lnTo>
                    <a:pt x="6323" y="81"/>
                  </a:lnTo>
                  <a:lnTo>
                    <a:pt x="6365" y="91"/>
                  </a:lnTo>
                  <a:lnTo>
                    <a:pt x="6407" y="101"/>
                  </a:lnTo>
                  <a:lnTo>
                    <a:pt x="6447" y="113"/>
                  </a:lnTo>
                  <a:lnTo>
                    <a:pt x="6487" y="124"/>
                  </a:lnTo>
                  <a:lnTo>
                    <a:pt x="6525" y="137"/>
                  </a:lnTo>
                  <a:lnTo>
                    <a:pt x="6563" y="150"/>
                  </a:lnTo>
                  <a:lnTo>
                    <a:pt x="6600" y="162"/>
                  </a:lnTo>
                  <a:lnTo>
                    <a:pt x="6636" y="176"/>
                  </a:lnTo>
                  <a:lnTo>
                    <a:pt x="6672" y="191"/>
                  </a:lnTo>
                  <a:lnTo>
                    <a:pt x="6707" y="206"/>
                  </a:lnTo>
                  <a:lnTo>
                    <a:pt x="6742" y="223"/>
                  </a:lnTo>
                  <a:lnTo>
                    <a:pt x="6774" y="239"/>
                  </a:lnTo>
                  <a:lnTo>
                    <a:pt x="6808" y="256"/>
                  </a:lnTo>
                  <a:lnTo>
                    <a:pt x="6839" y="274"/>
                  </a:lnTo>
                  <a:lnTo>
                    <a:pt x="6870" y="292"/>
                  </a:lnTo>
                  <a:lnTo>
                    <a:pt x="6932" y="329"/>
                  </a:lnTo>
                  <a:lnTo>
                    <a:pt x="6991" y="369"/>
                  </a:lnTo>
                  <a:lnTo>
                    <a:pt x="7049" y="409"/>
                  </a:lnTo>
                  <a:lnTo>
                    <a:pt x="7106" y="451"/>
                  </a:lnTo>
                  <a:lnTo>
                    <a:pt x="7159" y="495"/>
                  </a:lnTo>
                  <a:lnTo>
                    <a:pt x="7211" y="539"/>
                  </a:lnTo>
                  <a:lnTo>
                    <a:pt x="7262" y="584"/>
                  </a:lnTo>
                  <a:lnTo>
                    <a:pt x="7310" y="630"/>
                  </a:lnTo>
                  <a:lnTo>
                    <a:pt x="7356" y="678"/>
                  </a:lnTo>
                  <a:lnTo>
                    <a:pt x="7402" y="727"/>
                  </a:lnTo>
                  <a:lnTo>
                    <a:pt x="7445" y="776"/>
                  </a:lnTo>
                  <a:lnTo>
                    <a:pt x="7485" y="829"/>
                  </a:lnTo>
                  <a:lnTo>
                    <a:pt x="7525" y="881"/>
                  </a:lnTo>
                  <a:lnTo>
                    <a:pt x="7562" y="934"/>
                  </a:lnTo>
                  <a:lnTo>
                    <a:pt x="7596" y="990"/>
                  </a:lnTo>
                  <a:lnTo>
                    <a:pt x="7630" y="1045"/>
                  </a:lnTo>
                  <a:lnTo>
                    <a:pt x="7661" y="1102"/>
                  </a:lnTo>
                  <a:lnTo>
                    <a:pt x="7692" y="1160"/>
                  </a:lnTo>
                  <a:lnTo>
                    <a:pt x="7719" y="1219"/>
                  </a:lnTo>
                  <a:lnTo>
                    <a:pt x="7745" y="1279"/>
                  </a:lnTo>
                  <a:lnTo>
                    <a:pt x="7768" y="1340"/>
                  </a:lnTo>
                  <a:lnTo>
                    <a:pt x="7789" y="1402"/>
                  </a:lnTo>
                  <a:lnTo>
                    <a:pt x="7809" y="1463"/>
                  </a:lnTo>
                  <a:lnTo>
                    <a:pt x="7826" y="1527"/>
                  </a:lnTo>
                  <a:lnTo>
                    <a:pt x="7841" y="1592"/>
                  </a:lnTo>
                  <a:lnTo>
                    <a:pt x="7854" y="1657"/>
                  </a:lnTo>
                  <a:lnTo>
                    <a:pt x="7865" y="1723"/>
                  </a:lnTo>
                  <a:lnTo>
                    <a:pt x="7875" y="1789"/>
                  </a:lnTo>
                  <a:lnTo>
                    <a:pt x="7882" y="1857"/>
                  </a:lnTo>
                  <a:lnTo>
                    <a:pt x="7886" y="1926"/>
                  </a:lnTo>
                  <a:lnTo>
                    <a:pt x="7890" y="1995"/>
                  </a:lnTo>
                  <a:lnTo>
                    <a:pt x="7891" y="2066"/>
                  </a:lnTo>
                  <a:lnTo>
                    <a:pt x="7890" y="2137"/>
                  </a:lnTo>
                  <a:lnTo>
                    <a:pt x="7886" y="2206"/>
                  </a:lnTo>
                  <a:lnTo>
                    <a:pt x="7882" y="2274"/>
                  </a:lnTo>
                  <a:lnTo>
                    <a:pt x="7874" y="2342"/>
                  </a:lnTo>
                  <a:lnTo>
                    <a:pt x="7864" y="2409"/>
                  </a:lnTo>
                  <a:lnTo>
                    <a:pt x="7853" y="2476"/>
                  </a:lnTo>
                  <a:lnTo>
                    <a:pt x="7839" y="2541"/>
                  </a:lnTo>
                  <a:lnTo>
                    <a:pt x="7823" y="2606"/>
                  </a:lnTo>
                  <a:lnTo>
                    <a:pt x="7804" y="2671"/>
                  </a:lnTo>
                  <a:lnTo>
                    <a:pt x="7784" y="2733"/>
                  </a:lnTo>
                  <a:lnTo>
                    <a:pt x="7762" y="2796"/>
                  </a:lnTo>
                  <a:lnTo>
                    <a:pt x="7737" y="2857"/>
                  </a:lnTo>
                  <a:lnTo>
                    <a:pt x="7710" y="2919"/>
                  </a:lnTo>
                  <a:lnTo>
                    <a:pt x="7682" y="2979"/>
                  </a:lnTo>
                  <a:lnTo>
                    <a:pt x="7651" y="3038"/>
                  </a:lnTo>
                  <a:lnTo>
                    <a:pt x="7617" y="3096"/>
                  </a:lnTo>
                  <a:lnTo>
                    <a:pt x="7583" y="3154"/>
                  </a:lnTo>
                  <a:lnTo>
                    <a:pt x="7545" y="3211"/>
                  </a:lnTo>
                  <a:lnTo>
                    <a:pt x="7507" y="3265"/>
                  </a:lnTo>
                  <a:lnTo>
                    <a:pt x="7467" y="3318"/>
                  </a:lnTo>
                  <a:lnTo>
                    <a:pt x="7424" y="3372"/>
                  </a:lnTo>
                  <a:lnTo>
                    <a:pt x="7380" y="3423"/>
                  </a:lnTo>
                  <a:lnTo>
                    <a:pt x="7334" y="3472"/>
                  </a:lnTo>
                  <a:lnTo>
                    <a:pt x="7287" y="3520"/>
                  </a:lnTo>
                  <a:lnTo>
                    <a:pt x="7237" y="3567"/>
                  </a:lnTo>
                  <a:lnTo>
                    <a:pt x="7186" y="3613"/>
                  </a:lnTo>
                  <a:lnTo>
                    <a:pt x="7133" y="3658"/>
                  </a:lnTo>
                  <a:lnTo>
                    <a:pt x="7078" y="3701"/>
                  </a:lnTo>
                  <a:lnTo>
                    <a:pt x="7021" y="3742"/>
                  </a:lnTo>
                  <a:lnTo>
                    <a:pt x="6963" y="3783"/>
                  </a:lnTo>
                  <a:lnTo>
                    <a:pt x="6903" y="3822"/>
                  </a:lnTo>
                  <a:lnTo>
                    <a:pt x="6840" y="3859"/>
                  </a:lnTo>
                  <a:lnTo>
                    <a:pt x="6811" y="3877"/>
                  </a:lnTo>
                  <a:lnTo>
                    <a:pt x="6781" y="3893"/>
                  </a:lnTo>
                  <a:lnTo>
                    <a:pt x="6751" y="3908"/>
                  </a:lnTo>
                  <a:lnTo>
                    <a:pt x="6719" y="3923"/>
                  </a:lnTo>
                  <a:lnTo>
                    <a:pt x="6686" y="3938"/>
                  </a:lnTo>
                  <a:lnTo>
                    <a:pt x="6654" y="3952"/>
                  </a:lnTo>
                  <a:lnTo>
                    <a:pt x="6619" y="3966"/>
                  </a:lnTo>
                  <a:lnTo>
                    <a:pt x="6584" y="3979"/>
                  </a:lnTo>
                  <a:lnTo>
                    <a:pt x="6549" y="3991"/>
                  </a:lnTo>
                  <a:lnTo>
                    <a:pt x="6512" y="4004"/>
                  </a:lnTo>
                  <a:lnTo>
                    <a:pt x="6475" y="4016"/>
                  </a:lnTo>
                  <a:lnTo>
                    <a:pt x="6437" y="4026"/>
                  </a:lnTo>
                  <a:lnTo>
                    <a:pt x="6398" y="4037"/>
                  </a:lnTo>
                  <a:lnTo>
                    <a:pt x="6359" y="4047"/>
                  </a:lnTo>
                  <a:lnTo>
                    <a:pt x="6318" y="4056"/>
                  </a:lnTo>
                  <a:lnTo>
                    <a:pt x="6277" y="4065"/>
                  </a:lnTo>
                  <a:lnTo>
                    <a:pt x="6235" y="4075"/>
                  </a:lnTo>
                  <a:lnTo>
                    <a:pt x="6192" y="4083"/>
                  </a:lnTo>
                  <a:lnTo>
                    <a:pt x="6149" y="4090"/>
                  </a:lnTo>
                  <a:lnTo>
                    <a:pt x="6105" y="4097"/>
                  </a:lnTo>
                  <a:lnTo>
                    <a:pt x="6061" y="4104"/>
                  </a:lnTo>
                  <a:lnTo>
                    <a:pt x="6016" y="4110"/>
                  </a:lnTo>
                  <a:lnTo>
                    <a:pt x="5971" y="4114"/>
                  </a:lnTo>
                  <a:lnTo>
                    <a:pt x="5924" y="4119"/>
                  </a:lnTo>
                  <a:lnTo>
                    <a:pt x="5877" y="4123"/>
                  </a:lnTo>
                  <a:lnTo>
                    <a:pt x="5829" y="4127"/>
                  </a:lnTo>
                  <a:lnTo>
                    <a:pt x="5782" y="4130"/>
                  </a:lnTo>
                  <a:lnTo>
                    <a:pt x="5733" y="4133"/>
                  </a:lnTo>
                  <a:lnTo>
                    <a:pt x="5633" y="4136"/>
                  </a:lnTo>
                  <a:lnTo>
                    <a:pt x="5531" y="4136"/>
                  </a:lnTo>
                  <a:lnTo>
                    <a:pt x="5485" y="4136"/>
                  </a:lnTo>
                  <a:lnTo>
                    <a:pt x="5485" y="3633"/>
                  </a:lnTo>
                  <a:close/>
                </a:path>
              </a:pathLst>
            </a:custGeom>
            <a:solidFill>
              <a:srgbClr val="0067C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effectLst/>
        </p:spPr>
        <p:txBody>
          <a:bodyPr>
            <a:scene3d>
              <a:camera prst="orthographicFront">
                <a:rot lat="20399991" lon="0" rev="0"/>
              </a:camera>
              <a:lightRig rig="threePt" dir="t"/>
            </a:scene3d>
            <a:sp3d extrusionH="57150">
              <a:bevelT w="38100" h="38100"/>
            </a:sp3d>
          </a:bodyPr>
          <a:lstStyle/>
          <a:p>
            <a:pPr lvl="0" eaLnBrk="0" hangingPunct="0">
              <a:defRPr/>
            </a:pPr>
            <a:r>
              <a:rPr lang="en-US" sz="3600" i="1" dirty="0" smtClean="0">
                <a:latin typeface="Arial"/>
                <a:ea typeface="+mn-ea"/>
                <a:cs typeface="+mn-cs"/>
              </a:rPr>
              <a:t>ClearView:</a:t>
            </a:r>
            <a:r>
              <a:rPr lang="en-US" sz="3600" dirty="0" smtClean="0">
                <a:latin typeface="Arial"/>
                <a:ea typeface="+mn-ea"/>
                <a:cs typeface="+mn-cs"/>
              </a:rPr>
              <a:t/>
            </a:r>
            <a:br>
              <a:rPr lang="en-US" sz="3600" dirty="0" smtClean="0">
                <a:latin typeface="Arial"/>
                <a:ea typeface="+mn-ea"/>
                <a:cs typeface="+mn-cs"/>
              </a:rPr>
            </a:br>
            <a:r>
              <a:rPr lang="en-US" sz="3600" dirty="0" smtClean="0">
                <a:latin typeface="Arial"/>
                <a:ea typeface="+mn-ea"/>
                <a:cs typeface="+mn-cs"/>
              </a:rPr>
              <a:t>An Interactive Context Preserving Hotspot Visualization Technique</a:t>
            </a: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5450" y="3048000"/>
            <a:ext cx="8420100" cy="3530600"/>
          </a:xfrm>
        </p:spPr>
        <p:txBody>
          <a:bodyPr>
            <a:scene3d>
              <a:camera prst="perspectiveAbove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i="0" dirty="0" smtClean="0"/>
              <a:t>Jens Krüger – Jens Schneider – Rüdiger Westermann</a:t>
            </a:r>
            <a:endParaRPr lang="en-US" sz="2400" b="1" i="0" dirty="0"/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576388" y="5864225"/>
            <a:ext cx="6086475" cy="5492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sz="3000" b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computer graphics &amp; </a:t>
            </a:r>
            <a:r>
              <a:rPr lang="en-US" sz="3000" b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visualization</a:t>
            </a:r>
            <a:endParaRPr lang="en-US" b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269" name="AutoShape 5"/>
          <p:cNvSpPr>
            <a:spLocks noChangeAspect="1" noChangeArrowheads="1" noTextEdit="1"/>
          </p:cNvSpPr>
          <p:nvPr/>
        </p:nvSpPr>
        <p:spPr bwMode="auto">
          <a:xfrm>
            <a:off x="1695450" y="3924300"/>
            <a:ext cx="5891213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Components</a:t>
            </a:r>
            <a:endParaRPr lang="en-US"/>
          </a:p>
        </p:txBody>
      </p:sp>
      <p:graphicFrame>
        <p:nvGraphicFramePr>
          <p:cNvPr id="4" name="Diagramm 3"/>
          <p:cNvGraphicFramePr/>
          <p:nvPr/>
        </p:nvGraphicFramePr>
        <p:xfrm>
          <a:off x="546100" y="1435100"/>
          <a:ext cx="81788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llipse 4"/>
          <p:cNvSpPr/>
          <p:nvPr/>
        </p:nvSpPr>
        <p:spPr bwMode="auto">
          <a:xfrm>
            <a:off x="5524500" y="2120900"/>
            <a:ext cx="2400300" cy="711200"/>
          </a:xfrm>
          <a:prstGeom prst="ellipse">
            <a:avLst/>
          </a:prstGeom>
          <a:noFill/>
          <a:ln w="952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4076700" y="3441700"/>
            <a:ext cx="2108200" cy="736600"/>
          </a:xfrm>
          <a:prstGeom prst="ellipse">
            <a:avLst/>
          </a:prstGeom>
          <a:noFill/>
          <a:ln w="952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2616200" y="4737100"/>
            <a:ext cx="1841500" cy="876300"/>
          </a:xfrm>
          <a:prstGeom prst="ellipse">
            <a:avLst/>
          </a:prstGeom>
          <a:noFill/>
          <a:ln w="952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1689100" y="5600700"/>
            <a:ext cx="2019300" cy="749300"/>
          </a:xfrm>
          <a:prstGeom prst="ellipse">
            <a:avLst/>
          </a:prstGeom>
          <a:noFill/>
          <a:ln w="952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</a:t>
            </a:r>
            <a:endParaRPr lang="en-US"/>
          </a:p>
        </p:txBody>
      </p:sp>
      <p:graphicFrame>
        <p:nvGraphicFramePr>
          <p:cNvPr id="5" name="Diagramm 4"/>
          <p:cNvGraphicFramePr/>
          <p:nvPr/>
        </p:nvGraphicFramePr>
        <p:xfrm>
          <a:off x="1017918" y="1298511"/>
          <a:ext cx="5589916" cy="4627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rafik 8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941898" y="5122735"/>
            <a:ext cx="3094095" cy="159723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Grafik 6" descr="1.png"/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6340414" y="1830889"/>
            <a:ext cx="2335446" cy="120560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Grafik 7" descr="2.png"/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5141342" y="1192535"/>
            <a:ext cx="2335446" cy="120560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Grafik 9" descr="1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241540" y="4323921"/>
            <a:ext cx="2335446" cy="120560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noProof="0" dirty="0" smtClean="0"/>
              <a:t>Layers</a:t>
            </a:r>
            <a:endParaRPr lang="en-US" noProof="0" dirty="0"/>
          </a:p>
        </p:txBody>
      </p:sp>
      <p:graphicFrame>
        <p:nvGraphicFramePr>
          <p:cNvPr id="5" name="Diagramm 4"/>
          <p:cNvGraphicFramePr/>
          <p:nvPr/>
        </p:nvGraphicFramePr>
        <p:xfrm>
          <a:off x="1017918" y="1298511"/>
          <a:ext cx="5589916" cy="4627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L -2.77778E-7 0.52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noProof="0" dirty="0" smtClean="0"/>
              <a:t>Layers</a:t>
            </a:r>
            <a:endParaRPr lang="en-US" noProof="0" dirty="0"/>
          </a:p>
        </p:txBody>
      </p:sp>
      <p:graphicFrame>
        <p:nvGraphicFramePr>
          <p:cNvPr id="4" name="Diagramm 3"/>
          <p:cNvGraphicFramePr/>
          <p:nvPr/>
        </p:nvGraphicFramePr>
        <p:xfrm>
          <a:off x="1017918" y="4854635"/>
          <a:ext cx="5589916" cy="4627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m 6"/>
          <p:cNvGraphicFramePr/>
          <p:nvPr/>
        </p:nvGraphicFramePr>
        <p:xfrm>
          <a:off x="603849" y="1466487"/>
          <a:ext cx="7315200" cy="4520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Grafik 5" descr="1.png"/>
          <p:cNvPicPr>
            <a:picLocks noChangeAspect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5089584" y="3737327"/>
            <a:ext cx="2335446" cy="120560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Grafik 7" descr="1.png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302024" y="1345721"/>
            <a:ext cx="1724728" cy="176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 descr="4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992039" y="2733619"/>
            <a:ext cx="1483742" cy="160034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Layers</a:t>
            </a:r>
            <a:endParaRPr lang="en-US"/>
          </a:p>
        </p:txBody>
      </p:sp>
      <p:graphicFrame>
        <p:nvGraphicFramePr>
          <p:cNvPr id="4" name="Diagramm 3"/>
          <p:cNvGraphicFramePr/>
          <p:nvPr/>
        </p:nvGraphicFramePr>
        <p:xfrm>
          <a:off x="1017918" y="4854635"/>
          <a:ext cx="5589916" cy="4627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fik 5" descr="1.png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5089584" y="3737327"/>
            <a:ext cx="2335446" cy="120560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Grafik 7" descr="1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302024" y="1345721"/>
            <a:ext cx="1724728" cy="176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 descr="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992039" y="2733619"/>
            <a:ext cx="1483742" cy="160034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Grafik 11" descr="Dock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630032" y="3238862"/>
            <a:ext cx="865307" cy="80336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Grafik 12" descr="Dock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7630045" y="2274388"/>
            <a:ext cx="839882" cy="803366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14" name="Diagramm 13"/>
          <p:cNvGraphicFramePr/>
          <p:nvPr/>
        </p:nvGraphicFramePr>
        <p:xfrm>
          <a:off x="7340600" y="5092700"/>
          <a:ext cx="1231900" cy="90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0" name="Grafik 9" descr="Dock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7592178" y="4192088"/>
            <a:ext cx="890216" cy="80336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" name="Textfeld 14"/>
          <p:cNvSpPr txBox="1"/>
          <p:nvPr/>
        </p:nvSpPr>
        <p:spPr>
          <a:xfrm>
            <a:off x="203200" y="1320800"/>
            <a:ext cx="1879041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kern="0" smtClean="0">
                <a:solidFill>
                  <a:schemeClr val="bg1"/>
                </a:solidFill>
              </a:rPr>
              <a:t>GPU-Based</a:t>
            </a:r>
            <a:br>
              <a:rPr lang="en-US" b="1" kern="0" smtClean="0">
                <a:solidFill>
                  <a:schemeClr val="bg1"/>
                </a:solidFill>
              </a:rPr>
            </a:br>
            <a:r>
              <a:rPr lang="en-US" b="1" kern="0" smtClean="0">
                <a:solidFill>
                  <a:schemeClr val="bg1"/>
                </a:solidFill>
              </a:rPr>
              <a:t>Raycasting</a:t>
            </a:r>
            <a:endParaRPr lang="en-US" sz="1600" b="1" smtClean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619500" y="1320800"/>
            <a:ext cx="170591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kern="0" smtClean="0">
                <a:solidFill>
                  <a:schemeClr val="bg1"/>
                </a:solidFill>
              </a:rPr>
              <a:t>Direct</a:t>
            </a:r>
            <a:br>
              <a:rPr lang="en-US" b="1" kern="0" smtClean="0">
                <a:solidFill>
                  <a:schemeClr val="bg1"/>
                </a:solidFill>
              </a:rPr>
            </a:br>
            <a:r>
              <a:rPr lang="en-US" b="1" kern="0" smtClean="0">
                <a:solidFill>
                  <a:schemeClr val="bg1"/>
                </a:solidFill>
              </a:rPr>
              <a:t>Rendering</a:t>
            </a:r>
            <a:endParaRPr lang="en-US" sz="1600" b="1" smtClean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150100" y="1320800"/>
            <a:ext cx="1688283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kern="0" smtClean="0">
                <a:solidFill>
                  <a:schemeClr val="bg1"/>
                </a:solidFill>
              </a:rPr>
              <a:t>Other</a:t>
            </a:r>
            <a:endParaRPr lang="en-US" sz="1600" b="1" kern="0" smtClean="0">
              <a:solidFill>
                <a:schemeClr val="bg1"/>
              </a:solidFill>
            </a:endParaRPr>
          </a:p>
          <a:p>
            <a:r>
              <a:rPr lang="en-US" b="1" kern="0" smtClean="0">
                <a:solidFill>
                  <a:schemeClr val="bg1"/>
                </a:solidFill>
              </a:rPr>
              <a:t>Modalities</a:t>
            </a:r>
          </a:p>
        </p:txBody>
      </p:sp>
      <p:sp>
        <p:nvSpPr>
          <p:cNvPr id="18" name="Ellipse 17"/>
          <p:cNvSpPr/>
          <p:nvPr/>
        </p:nvSpPr>
        <p:spPr bwMode="auto">
          <a:xfrm>
            <a:off x="84452" y="2044700"/>
            <a:ext cx="2351877" cy="2311400"/>
          </a:xfrm>
          <a:prstGeom prst="ellipse">
            <a:avLst/>
          </a:prstGeom>
          <a:noFill/>
          <a:ln w="952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05416 0.246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-0.64306 0.1185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" y="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7 L -0.18611 -0.205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" y="-10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/>
      <p:bldP spid="16" grpId="0"/>
      <p:bldP spid="17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Layers &amp; Features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1320800" y="1460500"/>
            <a:ext cx="36957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kern="0" smtClean="0">
                <a:solidFill>
                  <a:schemeClr val="bg1"/>
                </a:solidFill>
              </a:rPr>
              <a:t>GPU-Based </a:t>
            </a:r>
          </a:p>
          <a:p>
            <a:pPr algn="ctr"/>
            <a:r>
              <a:rPr lang="en-US" b="1" kern="0" smtClean="0">
                <a:solidFill>
                  <a:schemeClr val="bg1"/>
                </a:solidFill>
              </a:rPr>
              <a:t>Isosurface Raycasting</a:t>
            </a:r>
            <a:endParaRPr lang="en-US" sz="1600" b="1" smtClean="0">
              <a:solidFill>
                <a:schemeClr val="bg1"/>
              </a:solidFill>
            </a:endParaRPr>
          </a:p>
        </p:txBody>
      </p:sp>
      <p:pic>
        <p:nvPicPr>
          <p:cNvPr id="8" name="Grafik 7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3518" y="4535033"/>
            <a:ext cx="1601468" cy="1294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84257" y="4547733"/>
            <a:ext cx="1580212" cy="1294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629400" y="4547732"/>
            <a:ext cx="1640078" cy="1294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 descr="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322026" y="2227870"/>
            <a:ext cx="1500674" cy="1480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Nach oben gebogener Pfeil 17"/>
          <p:cNvSpPr/>
          <p:nvPr/>
        </p:nvSpPr>
        <p:spPr bwMode="auto">
          <a:xfrm rot="10800000">
            <a:off x="1193800" y="2857500"/>
            <a:ext cx="1117600" cy="1625600"/>
          </a:xfrm>
          <a:prstGeom prst="bentUpArrow">
            <a:avLst>
              <a:gd name="adj1" fmla="val 20667"/>
              <a:gd name="adj2" fmla="val 23580"/>
              <a:gd name="adj3" fmla="val 3340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Nach oben gebogener Pfeil 20"/>
          <p:cNvSpPr/>
          <p:nvPr/>
        </p:nvSpPr>
        <p:spPr bwMode="auto">
          <a:xfrm rot="10800000" flipH="1">
            <a:off x="3784600" y="2844800"/>
            <a:ext cx="1130300" cy="1625600"/>
          </a:xfrm>
          <a:prstGeom prst="bentUpArrow">
            <a:avLst>
              <a:gd name="adj1" fmla="val 20667"/>
              <a:gd name="adj2" fmla="val 23580"/>
              <a:gd name="adj3" fmla="val 3340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2" name="Pfeil nach rechts 21"/>
          <p:cNvSpPr/>
          <p:nvPr/>
        </p:nvSpPr>
        <p:spPr bwMode="auto">
          <a:xfrm>
            <a:off x="2286000" y="5054600"/>
            <a:ext cx="1409700" cy="4064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" name="Pfeil nach rechts 22"/>
          <p:cNvSpPr/>
          <p:nvPr/>
        </p:nvSpPr>
        <p:spPr bwMode="auto">
          <a:xfrm>
            <a:off x="5181600" y="5054600"/>
            <a:ext cx="1409700" cy="4064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graphicFrame>
        <p:nvGraphicFramePr>
          <p:cNvPr id="24" name="Diagramm 23"/>
          <p:cNvGraphicFramePr/>
          <p:nvPr/>
        </p:nvGraphicFramePr>
        <p:xfrm>
          <a:off x="5888966" y="1244599"/>
          <a:ext cx="3077234" cy="2548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5" name="Ellipse 24"/>
          <p:cNvSpPr/>
          <p:nvPr/>
        </p:nvSpPr>
        <p:spPr bwMode="auto">
          <a:xfrm>
            <a:off x="7010400" y="1358901"/>
            <a:ext cx="1085970" cy="1067280"/>
          </a:xfrm>
          <a:prstGeom prst="ellipse">
            <a:avLst/>
          </a:prstGeom>
          <a:noFill/>
          <a:ln w="952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05972 0.0962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" y="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erade Verbindung mit Pfeil 45"/>
          <p:cNvCxnSpPr/>
          <p:nvPr/>
        </p:nvCxnSpPr>
        <p:spPr bwMode="auto">
          <a:xfrm>
            <a:off x="2476500" y="2209800"/>
            <a:ext cx="482600" cy="2413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Gerade Verbindung mit Pfeil 38"/>
          <p:cNvCxnSpPr/>
          <p:nvPr/>
        </p:nvCxnSpPr>
        <p:spPr bwMode="auto">
          <a:xfrm rot="16200000" flipV="1">
            <a:off x="3746500" y="2997200"/>
            <a:ext cx="203200" cy="101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Gerade Verbindung mit Pfeil 33"/>
          <p:cNvCxnSpPr/>
          <p:nvPr/>
        </p:nvCxnSpPr>
        <p:spPr bwMode="auto">
          <a:xfrm rot="10800000">
            <a:off x="838200" y="3111500"/>
            <a:ext cx="381000" cy="101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noProof="0" smtClean="0"/>
              <a:t>Curvature Estimation</a:t>
            </a:r>
            <a:endParaRPr lang="en-US" noProof="0"/>
          </a:p>
        </p:txBody>
      </p:sp>
      <p:pic>
        <p:nvPicPr>
          <p:cNvPr id="9" name="Grafik 8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84257" y="4547733"/>
            <a:ext cx="1580212" cy="1294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629400" y="4547732"/>
            <a:ext cx="1640078" cy="1294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Pfeil nach rechts 13"/>
          <p:cNvSpPr/>
          <p:nvPr/>
        </p:nvSpPr>
        <p:spPr bwMode="auto">
          <a:xfrm>
            <a:off x="5181600" y="5054600"/>
            <a:ext cx="1409700" cy="4064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622300" y="1219200"/>
            <a:ext cx="3771900" cy="3771900"/>
            <a:chOff x="-88900" y="2603500"/>
            <a:chExt cx="3771900" cy="3771900"/>
          </a:xfrm>
          <a:scene3d>
            <a:camera prst="perspectiveRelaxedModerately"/>
            <a:lightRig rig="threePt" dir="t"/>
          </a:scene3d>
        </p:grpSpPr>
        <p:sp>
          <p:nvSpPr>
            <p:cNvPr id="16" name="Rechteck 15"/>
            <p:cNvSpPr/>
            <p:nvPr/>
          </p:nvSpPr>
          <p:spPr bwMode="auto">
            <a:xfrm>
              <a:off x="1168400" y="5118100"/>
              <a:ext cx="1257300" cy="1257300"/>
            </a:xfrm>
            <a:prstGeom prst="rec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2" name="Rechteck 11"/>
            <p:cNvSpPr/>
            <p:nvPr/>
          </p:nvSpPr>
          <p:spPr bwMode="auto">
            <a:xfrm>
              <a:off x="1168400" y="3860800"/>
              <a:ext cx="1257300" cy="1257300"/>
            </a:xfrm>
            <a:prstGeom prst="rec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2425700" y="3860800"/>
              <a:ext cx="1257300" cy="1257300"/>
            </a:xfrm>
            <a:prstGeom prst="rec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3" name="Rechteck 12"/>
            <p:cNvSpPr/>
            <p:nvPr/>
          </p:nvSpPr>
          <p:spPr bwMode="auto">
            <a:xfrm>
              <a:off x="-88900" y="3860800"/>
              <a:ext cx="1257300" cy="1257300"/>
            </a:xfrm>
            <a:prstGeom prst="rec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5" name="Rechteck 14"/>
            <p:cNvSpPr/>
            <p:nvPr/>
          </p:nvSpPr>
          <p:spPr bwMode="auto">
            <a:xfrm>
              <a:off x="1168400" y="2603500"/>
              <a:ext cx="1257300" cy="1257300"/>
            </a:xfrm>
            <a:prstGeom prst="rec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cxnSp>
        <p:nvCxnSpPr>
          <p:cNvPr id="19" name="Gerade Verbindung mit Pfeil 18"/>
          <p:cNvCxnSpPr/>
          <p:nvPr/>
        </p:nvCxnSpPr>
        <p:spPr bwMode="auto">
          <a:xfrm rot="10800000">
            <a:off x="1816100" y="2400300"/>
            <a:ext cx="774700" cy="711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Gerade Verbindung mit Pfeil 20"/>
          <p:cNvCxnSpPr/>
          <p:nvPr/>
        </p:nvCxnSpPr>
        <p:spPr bwMode="auto">
          <a:xfrm flipV="1">
            <a:off x="2489200" y="1892300"/>
            <a:ext cx="457200" cy="330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Gerade Verbindung mit Pfeil 21"/>
          <p:cNvCxnSpPr/>
          <p:nvPr/>
        </p:nvCxnSpPr>
        <p:spPr bwMode="auto">
          <a:xfrm rot="16200000" flipV="1">
            <a:off x="3467100" y="2717800"/>
            <a:ext cx="787400" cy="76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Gerade Verbindung mit Pfeil 22"/>
          <p:cNvCxnSpPr/>
          <p:nvPr/>
        </p:nvCxnSpPr>
        <p:spPr bwMode="auto">
          <a:xfrm rot="16200000">
            <a:off x="2400300" y="3911600"/>
            <a:ext cx="558800" cy="203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Gerade Verbindung mit Pfeil 23"/>
          <p:cNvCxnSpPr/>
          <p:nvPr/>
        </p:nvCxnSpPr>
        <p:spPr bwMode="auto">
          <a:xfrm rot="16200000" flipV="1">
            <a:off x="609600" y="2616200"/>
            <a:ext cx="787400" cy="431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Gerade Verbindung mit Pfeil 36"/>
          <p:cNvCxnSpPr/>
          <p:nvPr/>
        </p:nvCxnSpPr>
        <p:spPr bwMode="auto">
          <a:xfrm rot="10800000">
            <a:off x="2171700" y="3111500"/>
            <a:ext cx="393700" cy="127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Gerade Verbindung mit Pfeil 43"/>
          <p:cNvCxnSpPr/>
          <p:nvPr/>
        </p:nvCxnSpPr>
        <p:spPr bwMode="auto">
          <a:xfrm flipV="1">
            <a:off x="2578100" y="4165600"/>
            <a:ext cx="266700" cy="127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Gerade Verbindung mit Pfeil 51"/>
          <p:cNvCxnSpPr/>
          <p:nvPr/>
        </p:nvCxnSpPr>
        <p:spPr bwMode="auto">
          <a:xfrm rot="10800000">
            <a:off x="5232400" y="2209800"/>
            <a:ext cx="1549400" cy="1422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Gerade Verbindung mit Pfeil 52"/>
          <p:cNvCxnSpPr/>
          <p:nvPr/>
        </p:nvCxnSpPr>
        <p:spPr bwMode="auto">
          <a:xfrm rot="16200000">
            <a:off x="6661150" y="2965450"/>
            <a:ext cx="685800" cy="5461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Gerade Verbindung mit Pfeil 53"/>
          <p:cNvCxnSpPr/>
          <p:nvPr/>
        </p:nvCxnSpPr>
        <p:spPr bwMode="auto">
          <a:xfrm rot="16200000" flipV="1">
            <a:off x="5918200" y="2755900"/>
            <a:ext cx="1574800" cy="152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Gerade Verbindung mit Pfeil 54"/>
          <p:cNvCxnSpPr/>
          <p:nvPr/>
        </p:nvCxnSpPr>
        <p:spPr bwMode="auto">
          <a:xfrm rot="16200000">
            <a:off x="6267450" y="2787650"/>
            <a:ext cx="1308100" cy="355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Gerade Verbindung mit Pfeil 55"/>
          <p:cNvCxnSpPr/>
          <p:nvPr/>
        </p:nvCxnSpPr>
        <p:spPr bwMode="auto">
          <a:xfrm rot="16200000" flipV="1">
            <a:off x="5511800" y="2349500"/>
            <a:ext cx="1549400" cy="965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1" name="Gerade Verbindung mit Pfeil 80"/>
          <p:cNvCxnSpPr/>
          <p:nvPr/>
        </p:nvCxnSpPr>
        <p:spPr bwMode="auto">
          <a:xfrm flipV="1">
            <a:off x="5245100" y="2082800"/>
            <a:ext cx="5842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7E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" name="Gerade Verbindung mit Pfeil 81"/>
          <p:cNvCxnSpPr/>
          <p:nvPr/>
        </p:nvCxnSpPr>
        <p:spPr bwMode="auto">
          <a:xfrm flipV="1">
            <a:off x="5270500" y="2070100"/>
            <a:ext cx="1384300" cy="1905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7E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4" name="Gerade Verbindung mit Pfeil 83"/>
          <p:cNvCxnSpPr/>
          <p:nvPr/>
        </p:nvCxnSpPr>
        <p:spPr bwMode="auto">
          <a:xfrm>
            <a:off x="5245100" y="2260600"/>
            <a:ext cx="1866900" cy="76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7E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0" name="Gerade Verbindung mit Pfeil 89"/>
          <p:cNvCxnSpPr/>
          <p:nvPr/>
        </p:nvCxnSpPr>
        <p:spPr bwMode="auto">
          <a:xfrm>
            <a:off x="5270500" y="2235200"/>
            <a:ext cx="2019300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7EA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noProof="0" smtClean="0"/>
              <a:t>Compositing</a:t>
            </a:r>
            <a:endParaRPr lang="en-US" noProof="0"/>
          </a:p>
        </p:txBody>
      </p:sp>
      <p:pic>
        <p:nvPicPr>
          <p:cNvPr id="9" name="Grafik 8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84257" y="4547733"/>
            <a:ext cx="1580212" cy="1294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629400" y="4547732"/>
            <a:ext cx="1640078" cy="1294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 descr="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769640" y="2679700"/>
            <a:ext cx="3095115" cy="2451099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24" name="Diagramm 23"/>
          <p:cNvGraphicFramePr/>
          <p:nvPr/>
        </p:nvGraphicFramePr>
        <p:xfrm>
          <a:off x="5888966" y="1244599"/>
          <a:ext cx="3077234" cy="2548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0" name="Abgerundetes Rechteck 19"/>
          <p:cNvSpPr/>
          <p:nvPr/>
        </p:nvSpPr>
        <p:spPr bwMode="auto">
          <a:xfrm>
            <a:off x="558800" y="2514600"/>
            <a:ext cx="2286000" cy="977900"/>
          </a:xfrm>
          <a:prstGeom prst="roundRect">
            <a:avLst/>
          </a:prstGeom>
          <a:solidFill>
            <a:schemeClr val="accent1"/>
          </a:solidFill>
          <a:ln w="349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199996" lon="0" rev="0"/>
            </a:camera>
            <a:lightRig rig="threePt" dir="t">
              <a:rot lat="0" lon="0" rev="0"/>
            </a:lightRig>
          </a:scene3d>
          <a:sp3d extrusionH="38100" prstMaterial="translucentPowde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err="1" smtClean="0"/>
              <a:t>Context</a:t>
            </a:r>
            <a:endParaRPr kumimoji="0" lang="de-DE" sz="2400" b="0" i="0" u="none" strike="noStrike" cap="none" normalizeH="0" baseline="0" dirty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Abgerundetes Rechteck 20"/>
          <p:cNvSpPr/>
          <p:nvPr/>
        </p:nvSpPr>
        <p:spPr bwMode="auto">
          <a:xfrm>
            <a:off x="558800" y="4457700"/>
            <a:ext cx="2286000" cy="977900"/>
          </a:xfrm>
          <a:prstGeom prst="roundRect">
            <a:avLst/>
          </a:prstGeom>
          <a:solidFill>
            <a:srgbClr val="00B050"/>
          </a:solidFill>
          <a:ln w="349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199996" lon="0" rev="0"/>
            </a:camera>
            <a:lightRig rig="threePt" dir="t">
              <a:rot lat="0" lon="0" rev="0"/>
            </a:lightRig>
          </a:scene3d>
          <a:sp3d extrusionH="38100" prstMaterial="translucentPowde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smtClean="0"/>
              <a:t>Focus</a:t>
            </a:r>
            <a:endParaRPr kumimoji="0" lang="de-DE" sz="2400" b="0" i="0" u="none" strike="noStrike" cap="none" normalizeH="0" baseline="0" dirty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Abgerundetes Rechteck 16"/>
          <p:cNvSpPr/>
          <p:nvPr/>
        </p:nvSpPr>
        <p:spPr bwMode="auto">
          <a:xfrm>
            <a:off x="952500" y="4813300"/>
            <a:ext cx="2286000" cy="9779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49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199996" lon="0" rev="0"/>
            </a:camera>
            <a:lightRig rig="threePt" dir="t">
              <a:rot lat="0" lon="0" rev="0"/>
            </a:lightRig>
          </a:scene3d>
          <a:sp3d extrusionH="38100" prstMaterial="translucentPowde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smtClean="0"/>
              <a:t>Focus</a:t>
            </a:r>
            <a:endParaRPr kumimoji="0" lang="de-DE" sz="2400" b="0" i="0" u="none" strike="noStrike" cap="none" normalizeH="0" baseline="0" dirty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Abgerundetes Rechteck 12"/>
          <p:cNvSpPr/>
          <p:nvPr/>
        </p:nvSpPr>
        <p:spPr bwMode="auto">
          <a:xfrm>
            <a:off x="927100" y="2819400"/>
            <a:ext cx="2286000" cy="977900"/>
          </a:xfrm>
          <a:prstGeom prst="roundRect">
            <a:avLst/>
          </a:prstGeom>
          <a:solidFill>
            <a:srgbClr val="FF0000"/>
          </a:solidFill>
          <a:ln w="349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199996" lon="0" rev="0"/>
            </a:camera>
            <a:lightRig rig="threePt" dir="t">
              <a:rot lat="0" lon="0" rev="0"/>
            </a:lightRig>
          </a:scene3d>
          <a:sp3d extrusionH="38100" prstMaterial="translucentPowder">
            <a:bevelT w="260350" h="50800" prst="softRound"/>
            <a:bevelB prst="softRound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err="1" smtClean="0"/>
              <a:t>Context</a:t>
            </a:r>
            <a:endParaRPr kumimoji="0" lang="de-DE" sz="2400" b="0" i="0" u="none" strike="noStrike" cap="none" normalizeH="0" baseline="0" dirty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7213600" y="2209800"/>
            <a:ext cx="1689100" cy="1689581"/>
          </a:xfrm>
          <a:prstGeom prst="ellipse">
            <a:avLst/>
          </a:prstGeom>
          <a:noFill/>
          <a:ln w="952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Pfeil nach rechts 15"/>
          <p:cNvSpPr/>
          <p:nvPr/>
        </p:nvSpPr>
        <p:spPr bwMode="auto">
          <a:xfrm>
            <a:off x="1676400" y="3759200"/>
            <a:ext cx="3276600" cy="838200"/>
          </a:xfrm>
          <a:prstGeom prst="rightArrow">
            <a:avLst>
              <a:gd name="adj1" fmla="val 53712"/>
              <a:gd name="adj2" fmla="val 625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RelaxedModerately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3d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normalizeH="0" baseline="0" dirty="0" err="1" smtClean="0">
                <a:solidFill>
                  <a:schemeClr val="bg1"/>
                </a:solidFill>
                <a:effectLst/>
                <a:latin typeface="Times" charset="0"/>
              </a:rPr>
              <a:t>Compositing</a:t>
            </a:r>
            <a:endParaRPr kumimoji="0" lang="de-DE" sz="2400" b="1" i="0" u="none" strike="noStrike" cap="none" normalizeH="0" baseline="0" dirty="0" smtClean="0">
              <a:solidFill>
                <a:schemeClr val="bg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63333 -0.3166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" y="-1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-0.29722 -0.2814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" y="-1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0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7" grpId="0" animBg="1"/>
      <p:bldP spid="13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Compositing</a:t>
            </a:r>
            <a:endParaRPr lang="en-US" noProof="0"/>
          </a:p>
        </p:txBody>
      </p:sp>
      <p:pic>
        <p:nvPicPr>
          <p:cNvPr id="7" name="Movie_02.wmv">
            <a:hlinkClick r:id="" action="ppaction://media"/>
          </p:cNvPr>
          <p:cNvPicPr>
            <a:picLocks noRo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70000" y="1571624"/>
            <a:ext cx="6337300" cy="4752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05665" y="2866571"/>
            <a:ext cx="3715230" cy="365030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Grafik 11" descr="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946" y="2827383"/>
            <a:ext cx="3715230" cy="365030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" name="Ellipse 14"/>
          <p:cNvSpPr/>
          <p:nvPr/>
        </p:nvSpPr>
        <p:spPr bwMode="auto">
          <a:xfrm>
            <a:off x="-330200" y="3035300"/>
            <a:ext cx="2501900" cy="4038600"/>
          </a:xfrm>
          <a:prstGeom prst="ellipse">
            <a:avLst/>
          </a:prstGeom>
          <a:noFill/>
          <a:ln w="952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5" name="Grafik 4" descr="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370649" y="2615442"/>
            <a:ext cx="3600041" cy="353712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Grafik 5" descr="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043975" y="2615442"/>
            <a:ext cx="3600041" cy="353712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Grafik 6" descr="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168907" y="2763161"/>
            <a:ext cx="3722248" cy="36571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Grafik 7" descr="1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702628" y="2563377"/>
            <a:ext cx="3818481" cy="37517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Grafik 8" descr="1b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367474" y="2589502"/>
            <a:ext cx="3818481" cy="37517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Grafik 9" descr="5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3147361" y="2752271"/>
            <a:ext cx="3775838" cy="370985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" name="Ellipse 12"/>
          <p:cNvSpPr/>
          <p:nvPr/>
        </p:nvSpPr>
        <p:spPr bwMode="auto">
          <a:xfrm>
            <a:off x="4622800" y="1003300"/>
            <a:ext cx="2222500" cy="2273300"/>
          </a:xfrm>
          <a:prstGeom prst="ellipse">
            <a:avLst/>
          </a:prstGeom>
          <a:noFill/>
          <a:ln w="952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4" name="Grafik 3" descr="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3200400" y="2589839"/>
            <a:ext cx="3422241" cy="336243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Compositing:</a:t>
            </a:r>
            <a:endParaRPr lang="en-US" noProof="0" dirty="0"/>
          </a:p>
        </p:txBody>
      </p:sp>
      <p:sp>
        <p:nvSpPr>
          <p:cNvPr id="16" name="Ellipse 15"/>
          <p:cNvSpPr/>
          <p:nvPr/>
        </p:nvSpPr>
        <p:spPr bwMode="auto">
          <a:xfrm>
            <a:off x="2768600" y="736600"/>
            <a:ext cx="4114800" cy="2882900"/>
          </a:xfrm>
          <a:prstGeom prst="ellipse">
            <a:avLst/>
          </a:prstGeom>
          <a:noFill/>
          <a:ln w="952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L -0.43333 -0.3145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" y="-1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26145 -0.05718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" y="-2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22222E-6 L -0.61424 0.21898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" y="1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-0.00156 -0.329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6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16563 -0.329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-16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32188 -0.34838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" y="-1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1533 0.14282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" y="7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0.54062 -0.10301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" y="-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L 0.13421 0.19259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333 -0.31459 L -0.09201 0.05671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" y="1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3" grpId="0" animBg="1"/>
      <p:bldP spid="13" grpId="1" animBg="1"/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smtClean="0"/>
              <a:t>ClearView: An Interactive Context Preserving Hotspot Visualization Technique</a:t>
            </a:r>
            <a:endParaRPr lang="en-US" sz="2600"/>
          </a:p>
        </p:txBody>
      </p:sp>
      <p:graphicFrame>
        <p:nvGraphicFramePr>
          <p:cNvPr id="4" name="Diagramm 3"/>
          <p:cNvGraphicFramePr/>
          <p:nvPr/>
        </p:nvGraphicFramePr>
        <p:xfrm>
          <a:off x="1319842" y="1268083"/>
          <a:ext cx="6737230" cy="5089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Halbbogen 4"/>
          <p:cNvSpPr/>
          <p:nvPr/>
        </p:nvSpPr>
        <p:spPr bwMode="auto">
          <a:xfrm rot="10800000">
            <a:off x="810882" y="-1699412"/>
            <a:ext cx="7617125" cy="8195099"/>
          </a:xfrm>
          <a:prstGeom prst="blockArc">
            <a:avLst>
              <a:gd name="adj1" fmla="val 11095830"/>
              <a:gd name="adj2" fmla="val 21257451"/>
              <a:gd name="adj3" fmla="val 9471"/>
            </a:avLst>
          </a:prstGeom>
          <a:solidFill>
            <a:srgbClr val="3F3FC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6" name="Grafik 5" descr="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39948" y="1603940"/>
            <a:ext cx="1548761" cy="1587835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1260000" rev="0"/>
            </a:camera>
            <a:lightRig rig="threePt" dir="t"/>
          </a:scene3d>
        </p:spPr>
      </p:pic>
      <p:pic>
        <p:nvPicPr>
          <p:cNvPr id="7" name="Grafik 6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057786" y="3881889"/>
            <a:ext cx="2159868" cy="1536829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Grafik 7" descr="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539131" y="3976415"/>
            <a:ext cx="1932542" cy="1630753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9" name="Gruppieren 13"/>
          <p:cNvGrpSpPr>
            <a:grpSpLocks/>
          </p:cNvGrpSpPr>
          <p:nvPr/>
        </p:nvGrpSpPr>
        <p:grpSpPr bwMode="auto">
          <a:xfrm>
            <a:off x="2663825" y="2951163"/>
            <a:ext cx="4024313" cy="3405187"/>
            <a:chOff x="1460020" y="4103478"/>
            <a:chExt cx="4024223" cy="3404199"/>
          </a:xfrm>
        </p:grpSpPr>
        <p:sp>
          <p:nvSpPr>
            <p:cNvPr id="10" name="Rechteck"/>
            <p:cNvSpPr/>
            <p:nvPr/>
          </p:nvSpPr>
          <p:spPr>
            <a:xfrm>
              <a:off x="1460020" y="4103478"/>
              <a:ext cx="3817853" cy="95381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chteck"/>
            <p:cNvSpPr/>
            <p:nvPr/>
          </p:nvSpPr>
          <p:spPr>
            <a:xfrm>
              <a:off x="1667054" y="6553380"/>
              <a:ext cx="3817189" cy="9542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4480" tIns="284480" rIns="284480" bIns="284480" numCol="1" spcCol="127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4000" b="1" i="1" smtClean="0">
                  <a:solidFill>
                    <a:srgbClr val="FFFF00"/>
                  </a:solidFill>
                  <a:effectLst>
                    <a:reflection blurRad="6350" stA="60000" endA="900" endPos="58000" dir="5400000" sy="-100000" algn="bl" rotWithShape="0"/>
                  </a:effectLst>
                </a:rPr>
                <a:t>ClearView</a:t>
              </a:r>
              <a:endParaRPr lang="en-US" sz="4000" b="1" i="1"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</a:endParaRPr>
            </a:p>
          </p:txBody>
        </p:sp>
      </p:grpSp>
      <p:pic>
        <p:nvPicPr>
          <p:cNvPr id="12" name="Grafik 11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185805" y="1448877"/>
            <a:ext cx="1674106" cy="1630753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Compositing</a:t>
            </a:r>
            <a:endParaRPr lang="de-DE" dirty="0"/>
          </a:p>
        </p:txBody>
      </p:sp>
      <p:pic>
        <p:nvPicPr>
          <p:cNvPr id="4" name="Grafik 3" descr="1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9743" y="1327629"/>
            <a:ext cx="832491" cy="81794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Grafik 4" descr="1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06797" y="1353029"/>
            <a:ext cx="832491" cy="81794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Grafik 5" descr="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867524" y="1425221"/>
            <a:ext cx="784868" cy="77115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Grafik 6" descr="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666898" y="1450621"/>
            <a:ext cx="784868" cy="77115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Grafik 7" descr="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457887" y="1449843"/>
            <a:ext cx="811511" cy="79732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Grafik 8" descr="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324268" y="1489165"/>
            <a:ext cx="823194" cy="80880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Ellipse 9"/>
          <p:cNvSpPr/>
          <p:nvPr/>
        </p:nvSpPr>
        <p:spPr bwMode="auto">
          <a:xfrm>
            <a:off x="1739900" y="1181100"/>
            <a:ext cx="1866900" cy="1257300"/>
          </a:xfrm>
          <a:prstGeom prst="ellipse">
            <a:avLst/>
          </a:prstGeom>
          <a:noFill/>
          <a:ln w="120650">
            <a:solidFill>
              <a:schemeClr val="accent3"/>
            </a:solidFill>
            <a:headEnd type="none" w="med" len="med"/>
            <a:tailEnd type="none" w="med" len="med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" charset="0"/>
            </a:endParaRPr>
          </a:p>
        </p:txBody>
      </p:sp>
      <p:pic>
        <p:nvPicPr>
          <p:cNvPr id="11" name="Grafik 10" descr="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963687" y="1550487"/>
            <a:ext cx="853808" cy="8388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Grafik 11" descr="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117868" y="1523999"/>
            <a:ext cx="853808" cy="838887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14" name="Objekt 13"/>
          <p:cNvGraphicFramePr>
            <a:graphicFrameLocks noChangeAspect="1"/>
          </p:cNvGraphicFramePr>
          <p:nvPr/>
        </p:nvGraphicFramePr>
        <p:xfrm>
          <a:off x="1971675" y="3086100"/>
          <a:ext cx="2413000" cy="603250"/>
        </p:xfrm>
        <a:graphic>
          <a:graphicData uri="http://schemas.openxmlformats.org/presentationml/2006/ole">
            <p:oleObj spid="_x0000_s1026" name="Formel" r:id="rId11" imgW="384" imgH="96" progId="Equation.3">
              <p:embed/>
            </p:oleObj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/>
        </p:nvGraphicFramePr>
        <p:xfrm>
          <a:off x="2554288" y="4202113"/>
          <a:ext cx="6183312" cy="854075"/>
        </p:xfrm>
        <a:graphic>
          <a:graphicData uri="http://schemas.openxmlformats.org/presentationml/2006/ole">
            <p:oleObj spid="_x0000_s1027" name="Formel" r:id="rId12" imgW="984" imgH="136" progId="Equation.3">
              <p:embed/>
            </p:oleObj>
          </a:graphicData>
        </a:graphic>
      </p:graphicFrame>
      <p:pic>
        <p:nvPicPr>
          <p:cNvPr id="16" name="Grafik 15" descr="1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0" y="3378199"/>
            <a:ext cx="2581080" cy="253597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7" name="Rechteck 16"/>
          <p:cNvSpPr/>
          <p:nvPr/>
        </p:nvSpPr>
        <p:spPr bwMode="auto">
          <a:xfrm>
            <a:off x="4991100" y="4381500"/>
            <a:ext cx="228600" cy="533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8712200" y="4381500"/>
            <a:ext cx="228600" cy="5334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9259E-6 L 0.01528 0.22222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04584 0.22778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0.2375 0.39629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" y="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33333E-6 L 0.27639 0.39815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" y="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Compositing: Importance</a:t>
            </a:r>
            <a:endParaRPr lang="en-US" noProof="0"/>
          </a:p>
        </p:txBody>
      </p:sp>
      <p:pic>
        <p:nvPicPr>
          <p:cNvPr id="13" name="Grafik 12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34567" y="1632789"/>
            <a:ext cx="7897394" cy="407680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Grafik 3" descr="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620187" y="5145543"/>
            <a:ext cx="811511" cy="79732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Grafik 4" descr="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943768" y="5146765"/>
            <a:ext cx="823194" cy="808808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5540375" y="5232400"/>
          <a:ext cx="2413000" cy="603250"/>
        </p:xfrm>
        <a:graphic>
          <a:graphicData uri="http://schemas.openxmlformats.org/presentationml/2006/ole">
            <p:oleObj spid="_x0000_s2050" name="Formel" r:id="rId6" imgW="384" imgH="96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Compositing: Importance</a:t>
            </a:r>
            <a:endParaRPr lang="en-US" noProof="0"/>
          </a:p>
        </p:txBody>
      </p:sp>
      <p:graphicFrame>
        <p:nvGraphicFramePr>
          <p:cNvPr id="4" name="Diagramm 3"/>
          <p:cNvGraphicFramePr/>
          <p:nvPr/>
        </p:nvGraphicFramePr>
        <p:xfrm>
          <a:off x="533400" y="1371600"/>
          <a:ext cx="8191500" cy="4762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 vs. Curvature</a:t>
            </a:r>
            <a:endParaRPr lang="en-US" noProof="0" dirty="0"/>
          </a:p>
        </p:txBody>
      </p:sp>
      <p:pic>
        <p:nvPicPr>
          <p:cNvPr id="4" name="Grafik 3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6675" y="1547923"/>
            <a:ext cx="8807325" cy="435757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– vs. View – </a:t>
            </a:r>
            <a:r>
              <a:rPr lang="en-US" noProof="0" dirty="0" smtClean="0"/>
              <a:t>Distance</a:t>
            </a:r>
            <a:endParaRPr lang="en-US" noProof="0" dirty="0"/>
          </a:p>
        </p:txBody>
      </p:sp>
      <p:pic>
        <p:nvPicPr>
          <p:cNvPr id="5" name="Grafik 4" descr="1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7800" y="1984635"/>
            <a:ext cx="8775700" cy="3138033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33" name="Gruppieren 32"/>
          <p:cNvGrpSpPr/>
          <p:nvPr/>
        </p:nvGrpSpPr>
        <p:grpSpPr>
          <a:xfrm>
            <a:off x="294342" y="3444224"/>
            <a:ext cx="3975100" cy="2613676"/>
            <a:chOff x="482600" y="3342624"/>
            <a:chExt cx="3975100" cy="2613676"/>
          </a:xfrm>
        </p:grpSpPr>
        <p:sp>
          <p:nvSpPr>
            <p:cNvPr id="20" name="Freihandform 19"/>
            <p:cNvSpPr/>
            <p:nvPr/>
          </p:nvSpPr>
          <p:spPr bwMode="auto">
            <a:xfrm>
              <a:off x="927100" y="4717214"/>
              <a:ext cx="3530600" cy="1239086"/>
            </a:xfrm>
            <a:custGeom>
              <a:avLst/>
              <a:gdLst>
                <a:gd name="connsiteX0" fmla="*/ 0 w 3530600"/>
                <a:gd name="connsiteY0" fmla="*/ 1257300 h 1270000"/>
                <a:gd name="connsiteX1" fmla="*/ 38100 w 3530600"/>
                <a:gd name="connsiteY1" fmla="*/ 1130300 h 1270000"/>
                <a:gd name="connsiteX2" fmla="*/ 63500 w 3530600"/>
                <a:gd name="connsiteY2" fmla="*/ 1092200 h 1270000"/>
                <a:gd name="connsiteX3" fmla="*/ 76200 w 3530600"/>
                <a:gd name="connsiteY3" fmla="*/ 1054100 h 1270000"/>
                <a:gd name="connsiteX4" fmla="*/ 101600 w 3530600"/>
                <a:gd name="connsiteY4" fmla="*/ 1016000 h 1270000"/>
                <a:gd name="connsiteX5" fmla="*/ 114300 w 3530600"/>
                <a:gd name="connsiteY5" fmla="*/ 977900 h 1270000"/>
                <a:gd name="connsiteX6" fmla="*/ 152400 w 3530600"/>
                <a:gd name="connsiteY6" fmla="*/ 939800 h 1270000"/>
                <a:gd name="connsiteX7" fmla="*/ 177800 w 3530600"/>
                <a:gd name="connsiteY7" fmla="*/ 863600 h 1270000"/>
                <a:gd name="connsiteX8" fmla="*/ 190500 w 3530600"/>
                <a:gd name="connsiteY8" fmla="*/ 825500 h 1270000"/>
                <a:gd name="connsiteX9" fmla="*/ 241300 w 3530600"/>
                <a:gd name="connsiteY9" fmla="*/ 749300 h 1270000"/>
                <a:gd name="connsiteX10" fmla="*/ 266700 w 3530600"/>
                <a:gd name="connsiteY10" fmla="*/ 711200 h 1270000"/>
                <a:gd name="connsiteX11" fmla="*/ 342900 w 3530600"/>
                <a:gd name="connsiteY11" fmla="*/ 647700 h 1270000"/>
                <a:gd name="connsiteX12" fmla="*/ 381000 w 3530600"/>
                <a:gd name="connsiteY12" fmla="*/ 622300 h 1270000"/>
                <a:gd name="connsiteX13" fmla="*/ 393700 w 3530600"/>
                <a:gd name="connsiteY13" fmla="*/ 584200 h 1270000"/>
                <a:gd name="connsiteX14" fmla="*/ 444500 w 3530600"/>
                <a:gd name="connsiteY14" fmla="*/ 508000 h 1270000"/>
                <a:gd name="connsiteX15" fmla="*/ 571500 w 3530600"/>
                <a:gd name="connsiteY15" fmla="*/ 419100 h 1270000"/>
                <a:gd name="connsiteX16" fmla="*/ 609600 w 3530600"/>
                <a:gd name="connsiteY16" fmla="*/ 393700 h 1270000"/>
                <a:gd name="connsiteX17" fmla="*/ 647700 w 3530600"/>
                <a:gd name="connsiteY17" fmla="*/ 368300 h 1270000"/>
                <a:gd name="connsiteX18" fmla="*/ 698500 w 3530600"/>
                <a:gd name="connsiteY18" fmla="*/ 342900 h 1270000"/>
                <a:gd name="connsiteX19" fmla="*/ 736600 w 3530600"/>
                <a:gd name="connsiteY19" fmla="*/ 330200 h 1270000"/>
                <a:gd name="connsiteX20" fmla="*/ 812800 w 3530600"/>
                <a:gd name="connsiteY20" fmla="*/ 266700 h 1270000"/>
                <a:gd name="connsiteX21" fmla="*/ 850900 w 3530600"/>
                <a:gd name="connsiteY21" fmla="*/ 241300 h 1270000"/>
                <a:gd name="connsiteX22" fmla="*/ 876300 w 3530600"/>
                <a:gd name="connsiteY22" fmla="*/ 203200 h 1270000"/>
                <a:gd name="connsiteX23" fmla="*/ 889000 w 3530600"/>
                <a:gd name="connsiteY23" fmla="*/ 152400 h 1270000"/>
                <a:gd name="connsiteX24" fmla="*/ 1003300 w 3530600"/>
                <a:gd name="connsiteY24" fmla="*/ 88900 h 1270000"/>
                <a:gd name="connsiteX25" fmla="*/ 1536700 w 3530600"/>
                <a:gd name="connsiteY25" fmla="*/ 0 h 1270000"/>
                <a:gd name="connsiteX26" fmla="*/ 1651000 w 3530600"/>
                <a:gd name="connsiteY26" fmla="*/ 12700 h 1270000"/>
                <a:gd name="connsiteX27" fmla="*/ 1778000 w 3530600"/>
                <a:gd name="connsiteY27" fmla="*/ 50800 h 1270000"/>
                <a:gd name="connsiteX28" fmla="*/ 1816100 w 3530600"/>
                <a:gd name="connsiteY28" fmla="*/ 63500 h 1270000"/>
                <a:gd name="connsiteX29" fmla="*/ 1905000 w 3530600"/>
                <a:gd name="connsiteY29" fmla="*/ 76200 h 1270000"/>
                <a:gd name="connsiteX30" fmla="*/ 1943100 w 3530600"/>
                <a:gd name="connsiteY30" fmla="*/ 101600 h 1270000"/>
                <a:gd name="connsiteX31" fmla="*/ 1968500 w 3530600"/>
                <a:gd name="connsiteY31" fmla="*/ 190500 h 1270000"/>
                <a:gd name="connsiteX32" fmla="*/ 1993900 w 3530600"/>
                <a:gd name="connsiteY32" fmla="*/ 228600 h 1270000"/>
                <a:gd name="connsiteX33" fmla="*/ 2019300 w 3530600"/>
                <a:gd name="connsiteY33" fmla="*/ 304800 h 1270000"/>
                <a:gd name="connsiteX34" fmla="*/ 2171700 w 3530600"/>
                <a:gd name="connsiteY34" fmla="*/ 342900 h 1270000"/>
                <a:gd name="connsiteX35" fmla="*/ 2260600 w 3530600"/>
                <a:gd name="connsiteY35" fmla="*/ 368300 h 1270000"/>
                <a:gd name="connsiteX36" fmla="*/ 2324100 w 3530600"/>
                <a:gd name="connsiteY36" fmla="*/ 381000 h 1270000"/>
                <a:gd name="connsiteX37" fmla="*/ 2476500 w 3530600"/>
                <a:gd name="connsiteY37" fmla="*/ 368300 h 1270000"/>
                <a:gd name="connsiteX38" fmla="*/ 2514600 w 3530600"/>
                <a:gd name="connsiteY38" fmla="*/ 330200 h 1270000"/>
                <a:gd name="connsiteX39" fmla="*/ 2603500 w 3530600"/>
                <a:gd name="connsiteY39" fmla="*/ 279400 h 1270000"/>
                <a:gd name="connsiteX40" fmla="*/ 2641600 w 3530600"/>
                <a:gd name="connsiteY40" fmla="*/ 241300 h 1270000"/>
                <a:gd name="connsiteX41" fmla="*/ 2692400 w 3530600"/>
                <a:gd name="connsiteY41" fmla="*/ 165100 h 1270000"/>
                <a:gd name="connsiteX42" fmla="*/ 2743200 w 3530600"/>
                <a:gd name="connsiteY42" fmla="*/ 127000 h 1270000"/>
                <a:gd name="connsiteX43" fmla="*/ 2794000 w 3530600"/>
                <a:gd name="connsiteY43" fmla="*/ 50800 h 1270000"/>
                <a:gd name="connsiteX44" fmla="*/ 2832100 w 3530600"/>
                <a:gd name="connsiteY44" fmla="*/ 38100 h 1270000"/>
                <a:gd name="connsiteX45" fmla="*/ 3060700 w 3530600"/>
                <a:gd name="connsiteY45" fmla="*/ 50800 h 1270000"/>
                <a:gd name="connsiteX46" fmla="*/ 3086100 w 3530600"/>
                <a:gd name="connsiteY46" fmla="*/ 88900 h 1270000"/>
                <a:gd name="connsiteX47" fmla="*/ 3136900 w 3530600"/>
                <a:gd name="connsiteY47" fmla="*/ 203200 h 1270000"/>
                <a:gd name="connsiteX48" fmla="*/ 3175000 w 3530600"/>
                <a:gd name="connsiteY48" fmla="*/ 241300 h 1270000"/>
                <a:gd name="connsiteX49" fmla="*/ 3187700 w 3530600"/>
                <a:gd name="connsiteY49" fmla="*/ 279400 h 1270000"/>
                <a:gd name="connsiteX50" fmla="*/ 3238500 w 3530600"/>
                <a:gd name="connsiteY50" fmla="*/ 355600 h 1270000"/>
                <a:gd name="connsiteX51" fmla="*/ 3263900 w 3530600"/>
                <a:gd name="connsiteY51" fmla="*/ 431800 h 1270000"/>
                <a:gd name="connsiteX52" fmla="*/ 3276600 w 3530600"/>
                <a:gd name="connsiteY52" fmla="*/ 469900 h 1270000"/>
                <a:gd name="connsiteX53" fmla="*/ 3302000 w 3530600"/>
                <a:gd name="connsiteY53" fmla="*/ 533400 h 1270000"/>
                <a:gd name="connsiteX54" fmla="*/ 3327400 w 3530600"/>
                <a:gd name="connsiteY54" fmla="*/ 609600 h 1270000"/>
                <a:gd name="connsiteX55" fmla="*/ 3378200 w 3530600"/>
                <a:gd name="connsiteY55" fmla="*/ 698500 h 1270000"/>
                <a:gd name="connsiteX56" fmla="*/ 3416300 w 3530600"/>
                <a:gd name="connsiteY56" fmla="*/ 736600 h 1270000"/>
                <a:gd name="connsiteX57" fmla="*/ 3429000 w 3530600"/>
                <a:gd name="connsiteY57" fmla="*/ 812800 h 1270000"/>
                <a:gd name="connsiteX58" fmla="*/ 3441700 w 3530600"/>
                <a:gd name="connsiteY58" fmla="*/ 939800 h 1270000"/>
                <a:gd name="connsiteX59" fmla="*/ 3479800 w 3530600"/>
                <a:gd name="connsiteY59" fmla="*/ 977900 h 1270000"/>
                <a:gd name="connsiteX60" fmla="*/ 3517900 w 3530600"/>
                <a:gd name="connsiteY60" fmla="*/ 1181100 h 1270000"/>
                <a:gd name="connsiteX61" fmla="*/ 3530600 w 3530600"/>
                <a:gd name="connsiteY61" fmla="*/ 1270000 h 1270000"/>
                <a:gd name="connsiteX0" fmla="*/ 0 w 3530600"/>
                <a:gd name="connsiteY0" fmla="*/ 1257300 h 1270000"/>
                <a:gd name="connsiteX1" fmla="*/ 38100 w 3530600"/>
                <a:gd name="connsiteY1" fmla="*/ 1130300 h 1270000"/>
                <a:gd name="connsiteX2" fmla="*/ 63500 w 3530600"/>
                <a:gd name="connsiteY2" fmla="*/ 1092200 h 1270000"/>
                <a:gd name="connsiteX3" fmla="*/ 76200 w 3530600"/>
                <a:gd name="connsiteY3" fmla="*/ 1054100 h 1270000"/>
                <a:gd name="connsiteX4" fmla="*/ 101600 w 3530600"/>
                <a:gd name="connsiteY4" fmla="*/ 1016000 h 1270000"/>
                <a:gd name="connsiteX5" fmla="*/ 114300 w 3530600"/>
                <a:gd name="connsiteY5" fmla="*/ 977900 h 1270000"/>
                <a:gd name="connsiteX6" fmla="*/ 152400 w 3530600"/>
                <a:gd name="connsiteY6" fmla="*/ 939800 h 1270000"/>
                <a:gd name="connsiteX7" fmla="*/ 177800 w 3530600"/>
                <a:gd name="connsiteY7" fmla="*/ 863600 h 1270000"/>
                <a:gd name="connsiteX8" fmla="*/ 190500 w 3530600"/>
                <a:gd name="connsiteY8" fmla="*/ 825500 h 1270000"/>
                <a:gd name="connsiteX9" fmla="*/ 241300 w 3530600"/>
                <a:gd name="connsiteY9" fmla="*/ 749300 h 1270000"/>
                <a:gd name="connsiteX10" fmla="*/ 266700 w 3530600"/>
                <a:gd name="connsiteY10" fmla="*/ 711200 h 1270000"/>
                <a:gd name="connsiteX11" fmla="*/ 342900 w 3530600"/>
                <a:gd name="connsiteY11" fmla="*/ 647700 h 1270000"/>
                <a:gd name="connsiteX12" fmla="*/ 381000 w 3530600"/>
                <a:gd name="connsiteY12" fmla="*/ 622300 h 1270000"/>
                <a:gd name="connsiteX13" fmla="*/ 393700 w 3530600"/>
                <a:gd name="connsiteY13" fmla="*/ 584200 h 1270000"/>
                <a:gd name="connsiteX14" fmla="*/ 444500 w 3530600"/>
                <a:gd name="connsiteY14" fmla="*/ 508000 h 1270000"/>
                <a:gd name="connsiteX15" fmla="*/ 571500 w 3530600"/>
                <a:gd name="connsiteY15" fmla="*/ 419100 h 1270000"/>
                <a:gd name="connsiteX16" fmla="*/ 609600 w 3530600"/>
                <a:gd name="connsiteY16" fmla="*/ 393700 h 1270000"/>
                <a:gd name="connsiteX17" fmla="*/ 647700 w 3530600"/>
                <a:gd name="connsiteY17" fmla="*/ 368300 h 1270000"/>
                <a:gd name="connsiteX18" fmla="*/ 698500 w 3530600"/>
                <a:gd name="connsiteY18" fmla="*/ 342900 h 1270000"/>
                <a:gd name="connsiteX19" fmla="*/ 736600 w 3530600"/>
                <a:gd name="connsiteY19" fmla="*/ 330200 h 1270000"/>
                <a:gd name="connsiteX20" fmla="*/ 812800 w 3530600"/>
                <a:gd name="connsiteY20" fmla="*/ 266700 h 1270000"/>
                <a:gd name="connsiteX21" fmla="*/ 850900 w 3530600"/>
                <a:gd name="connsiteY21" fmla="*/ 241300 h 1270000"/>
                <a:gd name="connsiteX22" fmla="*/ 876300 w 3530600"/>
                <a:gd name="connsiteY22" fmla="*/ 203200 h 1270000"/>
                <a:gd name="connsiteX23" fmla="*/ 889000 w 3530600"/>
                <a:gd name="connsiteY23" fmla="*/ 152400 h 1270000"/>
                <a:gd name="connsiteX24" fmla="*/ 1003300 w 3530600"/>
                <a:gd name="connsiteY24" fmla="*/ 88900 h 1270000"/>
                <a:gd name="connsiteX25" fmla="*/ 1536700 w 3530600"/>
                <a:gd name="connsiteY25" fmla="*/ 0 h 1270000"/>
                <a:gd name="connsiteX26" fmla="*/ 1651000 w 3530600"/>
                <a:gd name="connsiteY26" fmla="*/ 12700 h 1270000"/>
                <a:gd name="connsiteX27" fmla="*/ 1778000 w 3530600"/>
                <a:gd name="connsiteY27" fmla="*/ 50800 h 1270000"/>
                <a:gd name="connsiteX28" fmla="*/ 1816100 w 3530600"/>
                <a:gd name="connsiteY28" fmla="*/ 63500 h 1270000"/>
                <a:gd name="connsiteX29" fmla="*/ 1905000 w 3530600"/>
                <a:gd name="connsiteY29" fmla="*/ 76200 h 1270000"/>
                <a:gd name="connsiteX30" fmla="*/ 1943100 w 3530600"/>
                <a:gd name="connsiteY30" fmla="*/ 101600 h 1270000"/>
                <a:gd name="connsiteX31" fmla="*/ 1968500 w 3530600"/>
                <a:gd name="connsiteY31" fmla="*/ 190500 h 1270000"/>
                <a:gd name="connsiteX32" fmla="*/ 1993900 w 3530600"/>
                <a:gd name="connsiteY32" fmla="*/ 228600 h 1270000"/>
                <a:gd name="connsiteX33" fmla="*/ 2019300 w 3530600"/>
                <a:gd name="connsiteY33" fmla="*/ 304800 h 1270000"/>
                <a:gd name="connsiteX34" fmla="*/ 2171700 w 3530600"/>
                <a:gd name="connsiteY34" fmla="*/ 342900 h 1270000"/>
                <a:gd name="connsiteX35" fmla="*/ 2260600 w 3530600"/>
                <a:gd name="connsiteY35" fmla="*/ 368300 h 1270000"/>
                <a:gd name="connsiteX36" fmla="*/ 2324100 w 3530600"/>
                <a:gd name="connsiteY36" fmla="*/ 381000 h 1270000"/>
                <a:gd name="connsiteX37" fmla="*/ 2476500 w 3530600"/>
                <a:gd name="connsiteY37" fmla="*/ 368300 h 1270000"/>
                <a:gd name="connsiteX38" fmla="*/ 2514600 w 3530600"/>
                <a:gd name="connsiteY38" fmla="*/ 330200 h 1270000"/>
                <a:gd name="connsiteX39" fmla="*/ 2603500 w 3530600"/>
                <a:gd name="connsiteY39" fmla="*/ 279400 h 1270000"/>
                <a:gd name="connsiteX40" fmla="*/ 2641600 w 3530600"/>
                <a:gd name="connsiteY40" fmla="*/ 241300 h 1270000"/>
                <a:gd name="connsiteX41" fmla="*/ 2692400 w 3530600"/>
                <a:gd name="connsiteY41" fmla="*/ 165100 h 1270000"/>
                <a:gd name="connsiteX42" fmla="*/ 2743200 w 3530600"/>
                <a:gd name="connsiteY42" fmla="*/ 127000 h 1270000"/>
                <a:gd name="connsiteX43" fmla="*/ 2794000 w 3530600"/>
                <a:gd name="connsiteY43" fmla="*/ 50800 h 1270000"/>
                <a:gd name="connsiteX44" fmla="*/ 2832100 w 3530600"/>
                <a:gd name="connsiteY44" fmla="*/ 38100 h 1270000"/>
                <a:gd name="connsiteX45" fmla="*/ 3060700 w 3530600"/>
                <a:gd name="connsiteY45" fmla="*/ 50800 h 1270000"/>
                <a:gd name="connsiteX46" fmla="*/ 3086100 w 3530600"/>
                <a:gd name="connsiteY46" fmla="*/ 88900 h 1270000"/>
                <a:gd name="connsiteX47" fmla="*/ 3136900 w 3530600"/>
                <a:gd name="connsiteY47" fmla="*/ 203200 h 1270000"/>
                <a:gd name="connsiteX48" fmla="*/ 3175000 w 3530600"/>
                <a:gd name="connsiteY48" fmla="*/ 241300 h 1270000"/>
                <a:gd name="connsiteX49" fmla="*/ 3187700 w 3530600"/>
                <a:gd name="connsiteY49" fmla="*/ 279400 h 1270000"/>
                <a:gd name="connsiteX50" fmla="*/ 3238500 w 3530600"/>
                <a:gd name="connsiteY50" fmla="*/ 355600 h 1270000"/>
                <a:gd name="connsiteX51" fmla="*/ 3263900 w 3530600"/>
                <a:gd name="connsiteY51" fmla="*/ 431800 h 1270000"/>
                <a:gd name="connsiteX52" fmla="*/ 3276600 w 3530600"/>
                <a:gd name="connsiteY52" fmla="*/ 469900 h 1270000"/>
                <a:gd name="connsiteX53" fmla="*/ 3302000 w 3530600"/>
                <a:gd name="connsiteY53" fmla="*/ 533400 h 1270000"/>
                <a:gd name="connsiteX54" fmla="*/ 3327400 w 3530600"/>
                <a:gd name="connsiteY54" fmla="*/ 609600 h 1270000"/>
                <a:gd name="connsiteX55" fmla="*/ 3378200 w 3530600"/>
                <a:gd name="connsiteY55" fmla="*/ 698500 h 1270000"/>
                <a:gd name="connsiteX56" fmla="*/ 3416300 w 3530600"/>
                <a:gd name="connsiteY56" fmla="*/ 736600 h 1270000"/>
                <a:gd name="connsiteX57" fmla="*/ 3429000 w 3530600"/>
                <a:gd name="connsiteY57" fmla="*/ 812800 h 1270000"/>
                <a:gd name="connsiteX58" fmla="*/ 3441700 w 3530600"/>
                <a:gd name="connsiteY58" fmla="*/ 939800 h 1270000"/>
                <a:gd name="connsiteX59" fmla="*/ 3479800 w 3530600"/>
                <a:gd name="connsiteY59" fmla="*/ 977900 h 1270000"/>
                <a:gd name="connsiteX60" fmla="*/ 3517900 w 3530600"/>
                <a:gd name="connsiteY60" fmla="*/ 1181100 h 1270000"/>
                <a:gd name="connsiteX61" fmla="*/ 3530600 w 3530600"/>
                <a:gd name="connsiteY61" fmla="*/ 1270000 h 1270000"/>
                <a:gd name="connsiteX0" fmla="*/ 0 w 3530600"/>
                <a:gd name="connsiteY0" fmla="*/ 1259344 h 1272044"/>
                <a:gd name="connsiteX1" fmla="*/ 38100 w 3530600"/>
                <a:gd name="connsiteY1" fmla="*/ 1132344 h 1272044"/>
                <a:gd name="connsiteX2" fmla="*/ 63500 w 3530600"/>
                <a:gd name="connsiteY2" fmla="*/ 1094244 h 1272044"/>
                <a:gd name="connsiteX3" fmla="*/ 76200 w 3530600"/>
                <a:gd name="connsiteY3" fmla="*/ 1056144 h 1272044"/>
                <a:gd name="connsiteX4" fmla="*/ 101600 w 3530600"/>
                <a:gd name="connsiteY4" fmla="*/ 1018044 h 1272044"/>
                <a:gd name="connsiteX5" fmla="*/ 114300 w 3530600"/>
                <a:gd name="connsiteY5" fmla="*/ 979944 h 1272044"/>
                <a:gd name="connsiteX6" fmla="*/ 152400 w 3530600"/>
                <a:gd name="connsiteY6" fmla="*/ 941844 h 1272044"/>
                <a:gd name="connsiteX7" fmla="*/ 177800 w 3530600"/>
                <a:gd name="connsiteY7" fmla="*/ 865644 h 1272044"/>
                <a:gd name="connsiteX8" fmla="*/ 190500 w 3530600"/>
                <a:gd name="connsiteY8" fmla="*/ 827544 h 1272044"/>
                <a:gd name="connsiteX9" fmla="*/ 241300 w 3530600"/>
                <a:gd name="connsiteY9" fmla="*/ 751344 h 1272044"/>
                <a:gd name="connsiteX10" fmla="*/ 266700 w 3530600"/>
                <a:gd name="connsiteY10" fmla="*/ 713244 h 1272044"/>
                <a:gd name="connsiteX11" fmla="*/ 342900 w 3530600"/>
                <a:gd name="connsiteY11" fmla="*/ 649744 h 1272044"/>
                <a:gd name="connsiteX12" fmla="*/ 381000 w 3530600"/>
                <a:gd name="connsiteY12" fmla="*/ 624344 h 1272044"/>
                <a:gd name="connsiteX13" fmla="*/ 393700 w 3530600"/>
                <a:gd name="connsiteY13" fmla="*/ 586244 h 1272044"/>
                <a:gd name="connsiteX14" fmla="*/ 444500 w 3530600"/>
                <a:gd name="connsiteY14" fmla="*/ 510044 h 1272044"/>
                <a:gd name="connsiteX15" fmla="*/ 571500 w 3530600"/>
                <a:gd name="connsiteY15" fmla="*/ 421144 h 1272044"/>
                <a:gd name="connsiteX16" fmla="*/ 609600 w 3530600"/>
                <a:gd name="connsiteY16" fmla="*/ 395744 h 1272044"/>
                <a:gd name="connsiteX17" fmla="*/ 647700 w 3530600"/>
                <a:gd name="connsiteY17" fmla="*/ 370344 h 1272044"/>
                <a:gd name="connsiteX18" fmla="*/ 698500 w 3530600"/>
                <a:gd name="connsiteY18" fmla="*/ 344944 h 1272044"/>
                <a:gd name="connsiteX19" fmla="*/ 736600 w 3530600"/>
                <a:gd name="connsiteY19" fmla="*/ 332244 h 1272044"/>
                <a:gd name="connsiteX20" fmla="*/ 812800 w 3530600"/>
                <a:gd name="connsiteY20" fmla="*/ 268744 h 1272044"/>
                <a:gd name="connsiteX21" fmla="*/ 850900 w 3530600"/>
                <a:gd name="connsiteY21" fmla="*/ 243344 h 1272044"/>
                <a:gd name="connsiteX22" fmla="*/ 876300 w 3530600"/>
                <a:gd name="connsiteY22" fmla="*/ 205244 h 1272044"/>
                <a:gd name="connsiteX23" fmla="*/ 889000 w 3530600"/>
                <a:gd name="connsiteY23" fmla="*/ 154444 h 1272044"/>
                <a:gd name="connsiteX24" fmla="*/ 1003300 w 3530600"/>
                <a:gd name="connsiteY24" fmla="*/ 90944 h 1272044"/>
                <a:gd name="connsiteX25" fmla="*/ 1536700 w 3530600"/>
                <a:gd name="connsiteY25" fmla="*/ 2044 h 1272044"/>
                <a:gd name="connsiteX26" fmla="*/ 1601811 w 3530600"/>
                <a:gd name="connsiteY26" fmla="*/ 0 h 1272044"/>
                <a:gd name="connsiteX27" fmla="*/ 1651000 w 3530600"/>
                <a:gd name="connsiteY27" fmla="*/ 14744 h 1272044"/>
                <a:gd name="connsiteX28" fmla="*/ 1778000 w 3530600"/>
                <a:gd name="connsiteY28" fmla="*/ 52844 h 1272044"/>
                <a:gd name="connsiteX29" fmla="*/ 1816100 w 3530600"/>
                <a:gd name="connsiteY29" fmla="*/ 65544 h 1272044"/>
                <a:gd name="connsiteX30" fmla="*/ 1905000 w 3530600"/>
                <a:gd name="connsiteY30" fmla="*/ 78244 h 1272044"/>
                <a:gd name="connsiteX31" fmla="*/ 1943100 w 3530600"/>
                <a:gd name="connsiteY31" fmla="*/ 103644 h 1272044"/>
                <a:gd name="connsiteX32" fmla="*/ 1968500 w 3530600"/>
                <a:gd name="connsiteY32" fmla="*/ 192544 h 1272044"/>
                <a:gd name="connsiteX33" fmla="*/ 1993900 w 3530600"/>
                <a:gd name="connsiteY33" fmla="*/ 230644 h 1272044"/>
                <a:gd name="connsiteX34" fmla="*/ 2019300 w 3530600"/>
                <a:gd name="connsiteY34" fmla="*/ 306844 h 1272044"/>
                <a:gd name="connsiteX35" fmla="*/ 2171700 w 3530600"/>
                <a:gd name="connsiteY35" fmla="*/ 344944 h 1272044"/>
                <a:gd name="connsiteX36" fmla="*/ 2260600 w 3530600"/>
                <a:gd name="connsiteY36" fmla="*/ 370344 h 1272044"/>
                <a:gd name="connsiteX37" fmla="*/ 2324100 w 3530600"/>
                <a:gd name="connsiteY37" fmla="*/ 383044 h 1272044"/>
                <a:gd name="connsiteX38" fmla="*/ 2476500 w 3530600"/>
                <a:gd name="connsiteY38" fmla="*/ 370344 h 1272044"/>
                <a:gd name="connsiteX39" fmla="*/ 2514600 w 3530600"/>
                <a:gd name="connsiteY39" fmla="*/ 332244 h 1272044"/>
                <a:gd name="connsiteX40" fmla="*/ 2603500 w 3530600"/>
                <a:gd name="connsiteY40" fmla="*/ 281444 h 1272044"/>
                <a:gd name="connsiteX41" fmla="*/ 2641600 w 3530600"/>
                <a:gd name="connsiteY41" fmla="*/ 243344 h 1272044"/>
                <a:gd name="connsiteX42" fmla="*/ 2692400 w 3530600"/>
                <a:gd name="connsiteY42" fmla="*/ 167144 h 1272044"/>
                <a:gd name="connsiteX43" fmla="*/ 2743200 w 3530600"/>
                <a:gd name="connsiteY43" fmla="*/ 129044 h 1272044"/>
                <a:gd name="connsiteX44" fmla="*/ 2794000 w 3530600"/>
                <a:gd name="connsiteY44" fmla="*/ 52844 h 1272044"/>
                <a:gd name="connsiteX45" fmla="*/ 2832100 w 3530600"/>
                <a:gd name="connsiteY45" fmla="*/ 40144 h 1272044"/>
                <a:gd name="connsiteX46" fmla="*/ 3060700 w 3530600"/>
                <a:gd name="connsiteY46" fmla="*/ 52844 h 1272044"/>
                <a:gd name="connsiteX47" fmla="*/ 3086100 w 3530600"/>
                <a:gd name="connsiteY47" fmla="*/ 90944 h 1272044"/>
                <a:gd name="connsiteX48" fmla="*/ 3136900 w 3530600"/>
                <a:gd name="connsiteY48" fmla="*/ 205244 h 1272044"/>
                <a:gd name="connsiteX49" fmla="*/ 3175000 w 3530600"/>
                <a:gd name="connsiteY49" fmla="*/ 243344 h 1272044"/>
                <a:gd name="connsiteX50" fmla="*/ 3187700 w 3530600"/>
                <a:gd name="connsiteY50" fmla="*/ 281444 h 1272044"/>
                <a:gd name="connsiteX51" fmla="*/ 3238500 w 3530600"/>
                <a:gd name="connsiteY51" fmla="*/ 357644 h 1272044"/>
                <a:gd name="connsiteX52" fmla="*/ 3263900 w 3530600"/>
                <a:gd name="connsiteY52" fmla="*/ 433844 h 1272044"/>
                <a:gd name="connsiteX53" fmla="*/ 3276600 w 3530600"/>
                <a:gd name="connsiteY53" fmla="*/ 471944 h 1272044"/>
                <a:gd name="connsiteX54" fmla="*/ 3302000 w 3530600"/>
                <a:gd name="connsiteY54" fmla="*/ 535444 h 1272044"/>
                <a:gd name="connsiteX55" fmla="*/ 3327400 w 3530600"/>
                <a:gd name="connsiteY55" fmla="*/ 611644 h 1272044"/>
                <a:gd name="connsiteX56" fmla="*/ 3378200 w 3530600"/>
                <a:gd name="connsiteY56" fmla="*/ 700544 h 1272044"/>
                <a:gd name="connsiteX57" fmla="*/ 3416300 w 3530600"/>
                <a:gd name="connsiteY57" fmla="*/ 738644 h 1272044"/>
                <a:gd name="connsiteX58" fmla="*/ 3429000 w 3530600"/>
                <a:gd name="connsiteY58" fmla="*/ 814844 h 1272044"/>
                <a:gd name="connsiteX59" fmla="*/ 3441700 w 3530600"/>
                <a:gd name="connsiteY59" fmla="*/ 941844 h 1272044"/>
                <a:gd name="connsiteX60" fmla="*/ 3479800 w 3530600"/>
                <a:gd name="connsiteY60" fmla="*/ 979944 h 1272044"/>
                <a:gd name="connsiteX61" fmla="*/ 3517900 w 3530600"/>
                <a:gd name="connsiteY61" fmla="*/ 1183144 h 1272044"/>
                <a:gd name="connsiteX62" fmla="*/ 3530600 w 3530600"/>
                <a:gd name="connsiteY62" fmla="*/ 1272044 h 1272044"/>
                <a:gd name="connsiteX0" fmla="*/ 0 w 3530600"/>
                <a:gd name="connsiteY0" fmla="*/ 1259344 h 1272044"/>
                <a:gd name="connsiteX1" fmla="*/ 38100 w 3530600"/>
                <a:gd name="connsiteY1" fmla="*/ 1132344 h 1272044"/>
                <a:gd name="connsiteX2" fmla="*/ 63500 w 3530600"/>
                <a:gd name="connsiteY2" fmla="*/ 1094244 h 1272044"/>
                <a:gd name="connsiteX3" fmla="*/ 76200 w 3530600"/>
                <a:gd name="connsiteY3" fmla="*/ 1056144 h 1272044"/>
                <a:gd name="connsiteX4" fmla="*/ 101600 w 3530600"/>
                <a:gd name="connsiteY4" fmla="*/ 1018044 h 1272044"/>
                <a:gd name="connsiteX5" fmla="*/ 114300 w 3530600"/>
                <a:gd name="connsiteY5" fmla="*/ 979944 h 1272044"/>
                <a:gd name="connsiteX6" fmla="*/ 152400 w 3530600"/>
                <a:gd name="connsiteY6" fmla="*/ 941844 h 1272044"/>
                <a:gd name="connsiteX7" fmla="*/ 177800 w 3530600"/>
                <a:gd name="connsiteY7" fmla="*/ 865644 h 1272044"/>
                <a:gd name="connsiteX8" fmla="*/ 190500 w 3530600"/>
                <a:gd name="connsiteY8" fmla="*/ 827544 h 1272044"/>
                <a:gd name="connsiteX9" fmla="*/ 241300 w 3530600"/>
                <a:gd name="connsiteY9" fmla="*/ 751344 h 1272044"/>
                <a:gd name="connsiteX10" fmla="*/ 266700 w 3530600"/>
                <a:gd name="connsiteY10" fmla="*/ 713244 h 1272044"/>
                <a:gd name="connsiteX11" fmla="*/ 342900 w 3530600"/>
                <a:gd name="connsiteY11" fmla="*/ 649744 h 1272044"/>
                <a:gd name="connsiteX12" fmla="*/ 381000 w 3530600"/>
                <a:gd name="connsiteY12" fmla="*/ 624344 h 1272044"/>
                <a:gd name="connsiteX13" fmla="*/ 393700 w 3530600"/>
                <a:gd name="connsiteY13" fmla="*/ 586244 h 1272044"/>
                <a:gd name="connsiteX14" fmla="*/ 444500 w 3530600"/>
                <a:gd name="connsiteY14" fmla="*/ 510044 h 1272044"/>
                <a:gd name="connsiteX15" fmla="*/ 571500 w 3530600"/>
                <a:gd name="connsiteY15" fmla="*/ 421144 h 1272044"/>
                <a:gd name="connsiteX16" fmla="*/ 609600 w 3530600"/>
                <a:gd name="connsiteY16" fmla="*/ 395744 h 1272044"/>
                <a:gd name="connsiteX17" fmla="*/ 647700 w 3530600"/>
                <a:gd name="connsiteY17" fmla="*/ 370344 h 1272044"/>
                <a:gd name="connsiteX18" fmla="*/ 698500 w 3530600"/>
                <a:gd name="connsiteY18" fmla="*/ 344944 h 1272044"/>
                <a:gd name="connsiteX19" fmla="*/ 736600 w 3530600"/>
                <a:gd name="connsiteY19" fmla="*/ 332244 h 1272044"/>
                <a:gd name="connsiteX20" fmla="*/ 812800 w 3530600"/>
                <a:gd name="connsiteY20" fmla="*/ 268744 h 1272044"/>
                <a:gd name="connsiteX21" fmla="*/ 850900 w 3530600"/>
                <a:gd name="connsiteY21" fmla="*/ 243344 h 1272044"/>
                <a:gd name="connsiteX22" fmla="*/ 876300 w 3530600"/>
                <a:gd name="connsiteY22" fmla="*/ 205244 h 1272044"/>
                <a:gd name="connsiteX23" fmla="*/ 889000 w 3530600"/>
                <a:gd name="connsiteY23" fmla="*/ 154444 h 1272044"/>
                <a:gd name="connsiteX24" fmla="*/ 1003300 w 3530600"/>
                <a:gd name="connsiteY24" fmla="*/ 90944 h 1272044"/>
                <a:gd name="connsiteX25" fmla="*/ 1536700 w 3530600"/>
                <a:gd name="connsiteY25" fmla="*/ 60030 h 1272044"/>
                <a:gd name="connsiteX26" fmla="*/ 1601811 w 3530600"/>
                <a:gd name="connsiteY26" fmla="*/ 0 h 1272044"/>
                <a:gd name="connsiteX27" fmla="*/ 1651000 w 3530600"/>
                <a:gd name="connsiteY27" fmla="*/ 14744 h 1272044"/>
                <a:gd name="connsiteX28" fmla="*/ 1778000 w 3530600"/>
                <a:gd name="connsiteY28" fmla="*/ 52844 h 1272044"/>
                <a:gd name="connsiteX29" fmla="*/ 1816100 w 3530600"/>
                <a:gd name="connsiteY29" fmla="*/ 65544 h 1272044"/>
                <a:gd name="connsiteX30" fmla="*/ 1905000 w 3530600"/>
                <a:gd name="connsiteY30" fmla="*/ 78244 h 1272044"/>
                <a:gd name="connsiteX31" fmla="*/ 1943100 w 3530600"/>
                <a:gd name="connsiteY31" fmla="*/ 103644 h 1272044"/>
                <a:gd name="connsiteX32" fmla="*/ 1968500 w 3530600"/>
                <a:gd name="connsiteY32" fmla="*/ 192544 h 1272044"/>
                <a:gd name="connsiteX33" fmla="*/ 1993900 w 3530600"/>
                <a:gd name="connsiteY33" fmla="*/ 230644 h 1272044"/>
                <a:gd name="connsiteX34" fmla="*/ 2019300 w 3530600"/>
                <a:gd name="connsiteY34" fmla="*/ 306844 h 1272044"/>
                <a:gd name="connsiteX35" fmla="*/ 2171700 w 3530600"/>
                <a:gd name="connsiteY35" fmla="*/ 344944 h 1272044"/>
                <a:gd name="connsiteX36" fmla="*/ 2260600 w 3530600"/>
                <a:gd name="connsiteY36" fmla="*/ 370344 h 1272044"/>
                <a:gd name="connsiteX37" fmla="*/ 2324100 w 3530600"/>
                <a:gd name="connsiteY37" fmla="*/ 383044 h 1272044"/>
                <a:gd name="connsiteX38" fmla="*/ 2476500 w 3530600"/>
                <a:gd name="connsiteY38" fmla="*/ 370344 h 1272044"/>
                <a:gd name="connsiteX39" fmla="*/ 2514600 w 3530600"/>
                <a:gd name="connsiteY39" fmla="*/ 332244 h 1272044"/>
                <a:gd name="connsiteX40" fmla="*/ 2603500 w 3530600"/>
                <a:gd name="connsiteY40" fmla="*/ 281444 h 1272044"/>
                <a:gd name="connsiteX41" fmla="*/ 2641600 w 3530600"/>
                <a:gd name="connsiteY41" fmla="*/ 243344 h 1272044"/>
                <a:gd name="connsiteX42" fmla="*/ 2692400 w 3530600"/>
                <a:gd name="connsiteY42" fmla="*/ 167144 h 1272044"/>
                <a:gd name="connsiteX43" fmla="*/ 2743200 w 3530600"/>
                <a:gd name="connsiteY43" fmla="*/ 129044 h 1272044"/>
                <a:gd name="connsiteX44" fmla="*/ 2794000 w 3530600"/>
                <a:gd name="connsiteY44" fmla="*/ 52844 h 1272044"/>
                <a:gd name="connsiteX45" fmla="*/ 2832100 w 3530600"/>
                <a:gd name="connsiteY45" fmla="*/ 40144 h 1272044"/>
                <a:gd name="connsiteX46" fmla="*/ 3060700 w 3530600"/>
                <a:gd name="connsiteY46" fmla="*/ 52844 h 1272044"/>
                <a:gd name="connsiteX47" fmla="*/ 3086100 w 3530600"/>
                <a:gd name="connsiteY47" fmla="*/ 90944 h 1272044"/>
                <a:gd name="connsiteX48" fmla="*/ 3136900 w 3530600"/>
                <a:gd name="connsiteY48" fmla="*/ 205244 h 1272044"/>
                <a:gd name="connsiteX49" fmla="*/ 3175000 w 3530600"/>
                <a:gd name="connsiteY49" fmla="*/ 243344 h 1272044"/>
                <a:gd name="connsiteX50" fmla="*/ 3187700 w 3530600"/>
                <a:gd name="connsiteY50" fmla="*/ 281444 h 1272044"/>
                <a:gd name="connsiteX51" fmla="*/ 3238500 w 3530600"/>
                <a:gd name="connsiteY51" fmla="*/ 357644 h 1272044"/>
                <a:gd name="connsiteX52" fmla="*/ 3263900 w 3530600"/>
                <a:gd name="connsiteY52" fmla="*/ 433844 h 1272044"/>
                <a:gd name="connsiteX53" fmla="*/ 3276600 w 3530600"/>
                <a:gd name="connsiteY53" fmla="*/ 471944 h 1272044"/>
                <a:gd name="connsiteX54" fmla="*/ 3302000 w 3530600"/>
                <a:gd name="connsiteY54" fmla="*/ 535444 h 1272044"/>
                <a:gd name="connsiteX55" fmla="*/ 3327400 w 3530600"/>
                <a:gd name="connsiteY55" fmla="*/ 611644 h 1272044"/>
                <a:gd name="connsiteX56" fmla="*/ 3378200 w 3530600"/>
                <a:gd name="connsiteY56" fmla="*/ 700544 h 1272044"/>
                <a:gd name="connsiteX57" fmla="*/ 3416300 w 3530600"/>
                <a:gd name="connsiteY57" fmla="*/ 738644 h 1272044"/>
                <a:gd name="connsiteX58" fmla="*/ 3429000 w 3530600"/>
                <a:gd name="connsiteY58" fmla="*/ 814844 h 1272044"/>
                <a:gd name="connsiteX59" fmla="*/ 3441700 w 3530600"/>
                <a:gd name="connsiteY59" fmla="*/ 941844 h 1272044"/>
                <a:gd name="connsiteX60" fmla="*/ 3479800 w 3530600"/>
                <a:gd name="connsiteY60" fmla="*/ 979944 h 1272044"/>
                <a:gd name="connsiteX61" fmla="*/ 3517900 w 3530600"/>
                <a:gd name="connsiteY61" fmla="*/ 1183144 h 1272044"/>
                <a:gd name="connsiteX62" fmla="*/ 3530600 w 3530600"/>
                <a:gd name="connsiteY62" fmla="*/ 1272044 h 1272044"/>
                <a:gd name="connsiteX0" fmla="*/ 0 w 3530600"/>
                <a:gd name="connsiteY0" fmla="*/ 1288833 h 1301533"/>
                <a:gd name="connsiteX1" fmla="*/ 38100 w 3530600"/>
                <a:gd name="connsiteY1" fmla="*/ 1161833 h 1301533"/>
                <a:gd name="connsiteX2" fmla="*/ 63500 w 3530600"/>
                <a:gd name="connsiteY2" fmla="*/ 1123733 h 1301533"/>
                <a:gd name="connsiteX3" fmla="*/ 76200 w 3530600"/>
                <a:gd name="connsiteY3" fmla="*/ 1085633 h 1301533"/>
                <a:gd name="connsiteX4" fmla="*/ 101600 w 3530600"/>
                <a:gd name="connsiteY4" fmla="*/ 1047533 h 1301533"/>
                <a:gd name="connsiteX5" fmla="*/ 114300 w 3530600"/>
                <a:gd name="connsiteY5" fmla="*/ 1009433 h 1301533"/>
                <a:gd name="connsiteX6" fmla="*/ 152400 w 3530600"/>
                <a:gd name="connsiteY6" fmla="*/ 971333 h 1301533"/>
                <a:gd name="connsiteX7" fmla="*/ 177800 w 3530600"/>
                <a:gd name="connsiteY7" fmla="*/ 895133 h 1301533"/>
                <a:gd name="connsiteX8" fmla="*/ 190500 w 3530600"/>
                <a:gd name="connsiteY8" fmla="*/ 857033 h 1301533"/>
                <a:gd name="connsiteX9" fmla="*/ 241300 w 3530600"/>
                <a:gd name="connsiteY9" fmla="*/ 780833 h 1301533"/>
                <a:gd name="connsiteX10" fmla="*/ 266700 w 3530600"/>
                <a:gd name="connsiteY10" fmla="*/ 742733 h 1301533"/>
                <a:gd name="connsiteX11" fmla="*/ 342900 w 3530600"/>
                <a:gd name="connsiteY11" fmla="*/ 679233 h 1301533"/>
                <a:gd name="connsiteX12" fmla="*/ 381000 w 3530600"/>
                <a:gd name="connsiteY12" fmla="*/ 653833 h 1301533"/>
                <a:gd name="connsiteX13" fmla="*/ 393700 w 3530600"/>
                <a:gd name="connsiteY13" fmla="*/ 615733 h 1301533"/>
                <a:gd name="connsiteX14" fmla="*/ 444500 w 3530600"/>
                <a:gd name="connsiteY14" fmla="*/ 539533 h 1301533"/>
                <a:gd name="connsiteX15" fmla="*/ 571500 w 3530600"/>
                <a:gd name="connsiteY15" fmla="*/ 450633 h 1301533"/>
                <a:gd name="connsiteX16" fmla="*/ 609600 w 3530600"/>
                <a:gd name="connsiteY16" fmla="*/ 425233 h 1301533"/>
                <a:gd name="connsiteX17" fmla="*/ 647700 w 3530600"/>
                <a:gd name="connsiteY17" fmla="*/ 399833 h 1301533"/>
                <a:gd name="connsiteX18" fmla="*/ 698500 w 3530600"/>
                <a:gd name="connsiteY18" fmla="*/ 374433 h 1301533"/>
                <a:gd name="connsiteX19" fmla="*/ 736600 w 3530600"/>
                <a:gd name="connsiteY19" fmla="*/ 361733 h 1301533"/>
                <a:gd name="connsiteX20" fmla="*/ 812800 w 3530600"/>
                <a:gd name="connsiteY20" fmla="*/ 298233 h 1301533"/>
                <a:gd name="connsiteX21" fmla="*/ 850900 w 3530600"/>
                <a:gd name="connsiteY21" fmla="*/ 272833 h 1301533"/>
                <a:gd name="connsiteX22" fmla="*/ 876300 w 3530600"/>
                <a:gd name="connsiteY22" fmla="*/ 234733 h 1301533"/>
                <a:gd name="connsiteX23" fmla="*/ 889000 w 3530600"/>
                <a:gd name="connsiteY23" fmla="*/ 183933 h 1301533"/>
                <a:gd name="connsiteX24" fmla="*/ 1003300 w 3530600"/>
                <a:gd name="connsiteY24" fmla="*/ 0 h 1301533"/>
                <a:gd name="connsiteX25" fmla="*/ 1536700 w 3530600"/>
                <a:gd name="connsiteY25" fmla="*/ 89519 h 1301533"/>
                <a:gd name="connsiteX26" fmla="*/ 1601811 w 3530600"/>
                <a:gd name="connsiteY26" fmla="*/ 29489 h 1301533"/>
                <a:gd name="connsiteX27" fmla="*/ 1651000 w 3530600"/>
                <a:gd name="connsiteY27" fmla="*/ 44233 h 1301533"/>
                <a:gd name="connsiteX28" fmla="*/ 1778000 w 3530600"/>
                <a:gd name="connsiteY28" fmla="*/ 82333 h 1301533"/>
                <a:gd name="connsiteX29" fmla="*/ 1816100 w 3530600"/>
                <a:gd name="connsiteY29" fmla="*/ 95033 h 1301533"/>
                <a:gd name="connsiteX30" fmla="*/ 1905000 w 3530600"/>
                <a:gd name="connsiteY30" fmla="*/ 107733 h 1301533"/>
                <a:gd name="connsiteX31" fmla="*/ 1943100 w 3530600"/>
                <a:gd name="connsiteY31" fmla="*/ 133133 h 1301533"/>
                <a:gd name="connsiteX32" fmla="*/ 1968500 w 3530600"/>
                <a:gd name="connsiteY32" fmla="*/ 222033 h 1301533"/>
                <a:gd name="connsiteX33" fmla="*/ 1993900 w 3530600"/>
                <a:gd name="connsiteY33" fmla="*/ 260133 h 1301533"/>
                <a:gd name="connsiteX34" fmla="*/ 2019300 w 3530600"/>
                <a:gd name="connsiteY34" fmla="*/ 336333 h 1301533"/>
                <a:gd name="connsiteX35" fmla="*/ 2171700 w 3530600"/>
                <a:gd name="connsiteY35" fmla="*/ 374433 h 1301533"/>
                <a:gd name="connsiteX36" fmla="*/ 2260600 w 3530600"/>
                <a:gd name="connsiteY36" fmla="*/ 399833 h 1301533"/>
                <a:gd name="connsiteX37" fmla="*/ 2324100 w 3530600"/>
                <a:gd name="connsiteY37" fmla="*/ 412533 h 1301533"/>
                <a:gd name="connsiteX38" fmla="*/ 2476500 w 3530600"/>
                <a:gd name="connsiteY38" fmla="*/ 399833 h 1301533"/>
                <a:gd name="connsiteX39" fmla="*/ 2514600 w 3530600"/>
                <a:gd name="connsiteY39" fmla="*/ 361733 h 1301533"/>
                <a:gd name="connsiteX40" fmla="*/ 2603500 w 3530600"/>
                <a:gd name="connsiteY40" fmla="*/ 310933 h 1301533"/>
                <a:gd name="connsiteX41" fmla="*/ 2641600 w 3530600"/>
                <a:gd name="connsiteY41" fmla="*/ 272833 h 1301533"/>
                <a:gd name="connsiteX42" fmla="*/ 2692400 w 3530600"/>
                <a:gd name="connsiteY42" fmla="*/ 196633 h 1301533"/>
                <a:gd name="connsiteX43" fmla="*/ 2743200 w 3530600"/>
                <a:gd name="connsiteY43" fmla="*/ 158533 h 1301533"/>
                <a:gd name="connsiteX44" fmla="*/ 2794000 w 3530600"/>
                <a:gd name="connsiteY44" fmla="*/ 82333 h 1301533"/>
                <a:gd name="connsiteX45" fmla="*/ 2832100 w 3530600"/>
                <a:gd name="connsiteY45" fmla="*/ 69633 h 1301533"/>
                <a:gd name="connsiteX46" fmla="*/ 3060700 w 3530600"/>
                <a:gd name="connsiteY46" fmla="*/ 82333 h 1301533"/>
                <a:gd name="connsiteX47" fmla="*/ 3086100 w 3530600"/>
                <a:gd name="connsiteY47" fmla="*/ 120433 h 1301533"/>
                <a:gd name="connsiteX48" fmla="*/ 3136900 w 3530600"/>
                <a:gd name="connsiteY48" fmla="*/ 234733 h 1301533"/>
                <a:gd name="connsiteX49" fmla="*/ 3175000 w 3530600"/>
                <a:gd name="connsiteY49" fmla="*/ 272833 h 1301533"/>
                <a:gd name="connsiteX50" fmla="*/ 3187700 w 3530600"/>
                <a:gd name="connsiteY50" fmla="*/ 310933 h 1301533"/>
                <a:gd name="connsiteX51" fmla="*/ 3238500 w 3530600"/>
                <a:gd name="connsiteY51" fmla="*/ 387133 h 1301533"/>
                <a:gd name="connsiteX52" fmla="*/ 3263900 w 3530600"/>
                <a:gd name="connsiteY52" fmla="*/ 463333 h 1301533"/>
                <a:gd name="connsiteX53" fmla="*/ 3276600 w 3530600"/>
                <a:gd name="connsiteY53" fmla="*/ 501433 h 1301533"/>
                <a:gd name="connsiteX54" fmla="*/ 3302000 w 3530600"/>
                <a:gd name="connsiteY54" fmla="*/ 564933 h 1301533"/>
                <a:gd name="connsiteX55" fmla="*/ 3327400 w 3530600"/>
                <a:gd name="connsiteY55" fmla="*/ 641133 h 1301533"/>
                <a:gd name="connsiteX56" fmla="*/ 3378200 w 3530600"/>
                <a:gd name="connsiteY56" fmla="*/ 730033 h 1301533"/>
                <a:gd name="connsiteX57" fmla="*/ 3416300 w 3530600"/>
                <a:gd name="connsiteY57" fmla="*/ 768133 h 1301533"/>
                <a:gd name="connsiteX58" fmla="*/ 3429000 w 3530600"/>
                <a:gd name="connsiteY58" fmla="*/ 844333 h 1301533"/>
                <a:gd name="connsiteX59" fmla="*/ 3441700 w 3530600"/>
                <a:gd name="connsiteY59" fmla="*/ 971333 h 1301533"/>
                <a:gd name="connsiteX60" fmla="*/ 3479800 w 3530600"/>
                <a:gd name="connsiteY60" fmla="*/ 1009433 h 1301533"/>
                <a:gd name="connsiteX61" fmla="*/ 3517900 w 3530600"/>
                <a:gd name="connsiteY61" fmla="*/ 1212633 h 1301533"/>
                <a:gd name="connsiteX62" fmla="*/ 3530600 w 3530600"/>
                <a:gd name="connsiteY62" fmla="*/ 1301533 h 1301533"/>
                <a:gd name="connsiteX0" fmla="*/ 0 w 3530600"/>
                <a:gd name="connsiteY0" fmla="*/ 1288833 h 1301533"/>
                <a:gd name="connsiteX1" fmla="*/ 38100 w 3530600"/>
                <a:gd name="connsiteY1" fmla="*/ 1161833 h 1301533"/>
                <a:gd name="connsiteX2" fmla="*/ 63500 w 3530600"/>
                <a:gd name="connsiteY2" fmla="*/ 1123733 h 1301533"/>
                <a:gd name="connsiteX3" fmla="*/ 76200 w 3530600"/>
                <a:gd name="connsiteY3" fmla="*/ 1085633 h 1301533"/>
                <a:gd name="connsiteX4" fmla="*/ 101600 w 3530600"/>
                <a:gd name="connsiteY4" fmla="*/ 1047533 h 1301533"/>
                <a:gd name="connsiteX5" fmla="*/ 114300 w 3530600"/>
                <a:gd name="connsiteY5" fmla="*/ 1009433 h 1301533"/>
                <a:gd name="connsiteX6" fmla="*/ 152400 w 3530600"/>
                <a:gd name="connsiteY6" fmla="*/ 971333 h 1301533"/>
                <a:gd name="connsiteX7" fmla="*/ 177800 w 3530600"/>
                <a:gd name="connsiteY7" fmla="*/ 895133 h 1301533"/>
                <a:gd name="connsiteX8" fmla="*/ 190500 w 3530600"/>
                <a:gd name="connsiteY8" fmla="*/ 857033 h 1301533"/>
                <a:gd name="connsiteX9" fmla="*/ 241300 w 3530600"/>
                <a:gd name="connsiteY9" fmla="*/ 780833 h 1301533"/>
                <a:gd name="connsiteX10" fmla="*/ 266700 w 3530600"/>
                <a:gd name="connsiteY10" fmla="*/ 742733 h 1301533"/>
                <a:gd name="connsiteX11" fmla="*/ 342900 w 3530600"/>
                <a:gd name="connsiteY11" fmla="*/ 679233 h 1301533"/>
                <a:gd name="connsiteX12" fmla="*/ 381000 w 3530600"/>
                <a:gd name="connsiteY12" fmla="*/ 653833 h 1301533"/>
                <a:gd name="connsiteX13" fmla="*/ 393700 w 3530600"/>
                <a:gd name="connsiteY13" fmla="*/ 615733 h 1301533"/>
                <a:gd name="connsiteX14" fmla="*/ 444500 w 3530600"/>
                <a:gd name="connsiteY14" fmla="*/ 539533 h 1301533"/>
                <a:gd name="connsiteX15" fmla="*/ 571500 w 3530600"/>
                <a:gd name="connsiteY15" fmla="*/ 450633 h 1301533"/>
                <a:gd name="connsiteX16" fmla="*/ 609600 w 3530600"/>
                <a:gd name="connsiteY16" fmla="*/ 425233 h 1301533"/>
                <a:gd name="connsiteX17" fmla="*/ 647700 w 3530600"/>
                <a:gd name="connsiteY17" fmla="*/ 399833 h 1301533"/>
                <a:gd name="connsiteX18" fmla="*/ 698500 w 3530600"/>
                <a:gd name="connsiteY18" fmla="*/ 374433 h 1301533"/>
                <a:gd name="connsiteX19" fmla="*/ 736600 w 3530600"/>
                <a:gd name="connsiteY19" fmla="*/ 361733 h 1301533"/>
                <a:gd name="connsiteX20" fmla="*/ 812800 w 3530600"/>
                <a:gd name="connsiteY20" fmla="*/ 298233 h 1301533"/>
                <a:gd name="connsiteX21" fmla="*/ 850900 w 3530600"/>
                <a:gd name="connsiteY21" fmla="*/ 272833 h 1301533"/>
                <a:gd name="connsiteX22" fmla="*/ 876300 w 3530600"/>
                <a:gd name="connsiteY22" fmla="*/ 234733 h 1301533"/>
                <a:gd name="connsiteX23" fmla="*/ 889000 w 3530600"/>
                <a:gd name="connsiteY23" fmla="*/ 183933 h 1301533"/>
                <a:gd name="connsiteX24" fmla="*/ 1003300 w 3530600"/>
                <a:gd name="connsiteY24" fmla="*/ 0 h 1301533"/>
                <a:gd name="connsiteX25" fmla="*/ 1536700 w 3530600"/>
                <a:gd name="connsiteY25" fmla="*/ 89519 h 1301533"/>
                <a:gd name="connsiteX26" fmla="*/ 1601811 w 3530600"/>
                <a:gd name="connsiteY26" fmla="*/ 29489 h 1301533"/>
                <a:gd name="connsiteX27" fmla="*/ 1651000 w 3530600"/>
                <a:gd name="connsiteY27" fmla="*/ 44233 h 1301533"/>
                <a:gd name="connsiteX28" fmla="*/ 1778000 w 3530600"/>
                <a:gd name="connsiteY28" fmla="*/ 82333 h 1301533"/>
                <a:gd name="connsiteX29" fmla="*/ 1816100 w 3530600"/>
                <a:gd name="connsiteY29" fmla="*/ 95033 h 1301533"/>
                <a:gd name="connsiteX30" fmla="*/ 1905000 w 3530600"/>
                <a:gd name="connsiteY30" fmla="*/ 107733 h 1301533"/>
                <a:gd name="connsiteX31" fmla="*/ 1943100 w 3530600"/>
                <a:gd name="connsiteY31" fmla="*/ 133133 h 1301533"/>
                <a:gd name="connsiteX32" fmla="*/ 1968500 w 3530600"/>
                <a:gd name="connsiteY32" fmla="*/ 222033 h 1301533"/>
                <a:gd name="connsiteX33" fmla="*/ 1993900 w 3530600"/>
                <a:gd name="connsiteY33" fmla="*/ 260133 h 1301533"/>
                <a:gd name="connsiteX34" fmla="*/ 2019300 w 3530600"/>
                <a:gd name="connsiteY34" fmla="*/ 336333 h 1301533"/>
                <a:gd name="connsiteX35" fmla="*/ 2171700 w 3530600"/>
                <a:gd name="connsiteY35" fmla="*/ 374433 h 1301533"/>
                <a:gd name="connsiteX36" fmla="*/ 2260600 w 3530600"/>
                <a:gd name="connsiteY36" fmla="*/ 399833 h 1301533"/>
                <a:gd name="connsiteX37" fmla="*/ 2324100 w 3530600"/>
                <a:gd name="connsiteY37" fmla="*/ 412533 h 1301533"/>
                <a:gd name="connsiteX38" fmla="*/ 2476500 w 3530600"/>
                <a:gd name="connsiteY38" fmla="*/ 399833 h 1301533"/>
                <a:gd name="connsiteX39" fmla="*/ 2514600 w 3530600"/>
                <a:gd name="connsiteY39" fmla="*/ 361733 h 1301533"/>
                <a:gd name="connsiteX40" fmla="*/ 2603500 w 3530600"/>
                <a:gd name="connsiteY40" fmla="*/ 310933 h 1301533"/>
                <a:gd name="connsiteX41" fmla="*/ 2641600 w 3530600"/>
                <a:gd name="connsiteY41" fmla="*/ 272833 h 1301533"/>
                <a:gd name="connsiteX42" fmla="*/ 2692400 w 3530600"/>
                <a:gd name="connsiteY42" fmla="*/ 196633 h 1301533"/>
                <a:gd name="connsiteX43" fmla="*/ 2743200 w 3530600"/>
                <a:gd name="connsiteY43" fmla="*/ 158533 h 1301533"/>
                <a:gd name="connsiteX44" fmla="*/ 2794000 w 3530600"/>
                <a:gd name="connsiteY44" fmla="*/ 82333 h 1301533"/>
                <a:gd name="connsiteX45" fmla="*/ 2832100 w 3530600"/>
                <a:gd name="connsiteY45" fmla="*/ 69633 h 1301533"/>
                <a:gd name="connsiteX46" fmla="*/ 3060700 w 3530600"/>
                <a:gd name="connsiteY46" fmla="*/ 82333 h 1301533"/>
                <a:gd name="connsiteX47" fmla="*/ 3086100 w 3530600"/>
                <a:gd name="connsiteY47" fmla="*/ 120433 h 1301533"/>
                <a:gd name="connsiteX48" fmla="*/ 3136900 w 3530600"/>
                <a:gd name="connsiteY48" fmla="*/ 234733 h 1301533"/>
                <a:gd name="connsiteX49" fmla="*/ 3175000 w 3530600"/>
                <a:gd name="connsiteY49" fmla="*/ 272833 h 1301533"/>
                <a:gd name="connsiteX50" fmla="*/ 3187700 w 3530600"/>
                <a:gd name="connsiteY50" fmla="*/ 310933 h 1301533"/>
                <a:gd name="connsiteX51" fmla="*/ 3238500 w 3530600"/>
                <a:gd name="connsiteY51" fmla="*/ 387133 h 1301533"/>
                <a:gd name="connsiteX52" fmla="*/ 3263900 w 3530600"/>
                <a:gd name="connsiteY52" fmla="*/ 463333 h 1301533"/>
                <a:gd name="connsiteX53" fmla="*/ 3276600 w 3530600"/>
                <a:gd name="connsiteY53" fmla="*/ 501433 h 1301533"/>
                <a:gd name="connsiteX54" fmla="*/ 3302000 w 3530600"/>
                <a:gd name="connsiteY54" fmla="*/ 564933 h 1301533"/>
                <a:gd name="connsiteX55" fmla="*/ 3327400 w 3530600"/>
                <a:gd name="connsiteY55" fmla="*/ 641133 h 1301533"/>
                <a:gd name="connsiteX56" fmla="*/ 3378200 w 3530600"/>
                <a:gd name="connsiteY56" fmla="*/ 730033 h 1301533"/>
                <a:gd name="connsiteX57" fmla="*/ 3416300 w 3530600"/>
                <a:gd name="connsiteY57" fmla="*/ 768133 h 1301533"/>
                <a:gd name="connsiteX58" fmla="*/ 3429000 w 3530600"/>
                <a:gd name="connsiteY58" fmla="*/ 844333 h 1301533"/>
                <a:gd name="connsiteX59" fmla="*/ 3441700 w 3530600"/>
                <a:gd name="connsiteY59" fmla="*/ 971333 h 1301533"/>
                <a:gd name="connsiteX60" fmla="*/ 3479800 w 3530600"/>
                <a:gd name="connsiteY60" fmla="*/ 1009433 h 1301533"/>
                <a:gd name="connsiteX61" fmla="*/ 3517900 w 3530600"/>
                <a:gd name="connsiteY61" fmla="*/ 1212633 h 1301533"/>
                <a:gd name="connsiteX62" fmla="*/ 3530600 w 3530600"/>
                <a:gd name="connsiteY62" fmla="*/ 1301533 h 1301533"/>
                <a:gd name="connsiteX0" fmla="*/ 0 w 3530600"/>
                <a:gd name="connsiteY0" fmla="*/ 1288833 h 1301533"/>
                <a:gd name="connsiteX1" fmla="*/ 38100 w 3530600"/>
                <a:gd name="connsiteY1" fmla="*/ 1161833 h 1301533"/>
                <a:gd name="connsiteX2" fmla="*/ 63500 w 3530600"/>
                <a:gd name="connsiteY2" fmla="*/ 1123733 h 1301533"/>
                <a:gd name="connsiteX3" fmla="*/ 76200 w 3530600"/>
                <a:gd name="connsiteY3" fmla="*/ 1085633 h 1301533"/>
                <a:gd name="connsiteX4" fmla="*/ 101600 w 3530600"/>
                <a:gd name="connsiteY4" fmla="*/ 1047533 h 1301533"/>
                <a:gd name="connsiteX5" fmla="*/ 114300 w 3530600"/>
                <a:gd name="connsiteY5" fmla="*/ 1009433 h 1301533"/>
                <a:gd name="connsiteX6" fmla="*/ 152400 w 3530600"/>
                <a:gd name="connsiteY6" fmla="*/ 971333 h 1301533"/>
                <a:gd name="connsiteX7" fmla="*/ 177800 w 3530600"/>
                <a:gd name="connsiteY7" fmla="*/ 895133 h 1301533"/>
                <a:gd name="connsiteX8" fmla="*/ 190500 w 3530600"/>
                <a:gd name="connsiteY8" fmla="*/ 857033 h 1301533"/>
                <a:gd name="connsiteX9" fmla="*/ 241300 w 3530600"/>
                <a:gd name="connsiteY9" fmla="*/ 780833 h 1301533"/>
                <a:gd name="connsiteX10" fmla="*/ 266700 w 3530600"/>
                <a:gd name="connsiteY10" fmla="*/ 742733 h 1301533"/>
                <a:gd name="connsiteX11" fmla="*/ 342900 w 3530600"/>
                <a:gd name="connsiteY11" fmla="*/ 679233 h 1301533"/>
                <a:gd name="connsiteX12" fmla="*/ 381000 w 3530600"/>
                <a:gd name="connsiteY12" fmla="*/ 653833 h 1301533"/>
                <a:gd name="connsiteX13" fmla="*/ 393700 w 3530600"/>
                <a:gd name="connsiteY13" fmla="*/ 615733 h 1301533"/>
                <a:gd name="connsiteX14" fmla="*/ 444500 w 3530600"/>
                <a:gd name="connsiteY14" fmla="*/ 539533 h 1301533"/>
                <a:gd name="connsiteX15" fmla="*/ 571500 w 3530600"/>
                <a:gd name="connsiteY15" fmla="*/ 450633 h 1301533"/>
                <a:gd name="connsiteX16" fmla="*/ 609600 w 3530600"/>
                <a:gd name="connsiteY16" fmla="*/ 425233 h 1301533"/>
                <a:gd name="connsiteX17" fmla="*/ 647700 w 3530600"/>
                <a:gd name="connsiteY17" fmla="*/ 399833 h 1301533"/>
                <a:gd name="connsiteX18" fmla="*/ 698500 w 3530600"/>
                <a:gd name="connsiteY18" fmla="*/ 374433 h 1301533"/>
                <a:gd name="connsiteX19" fmla="*/ 736600 w 3530600"/>
                <a:gd name="connsiteY19" fmla="*/ 361733 h 1301533"/>
                <a:gd name="connsiteX20" fmla="*/ 812800 w 3530600"/>
                <a:gd name="connsiteY20" fmla="*/ 298233 h 1301533"/>
                <a:gd name="connsiteX21" fmla="*/ 850900 w 3530600"/>
                <a:gd name="connsiteY21" fmla="*/ 272833 h 1301533"/>
                <a:gd name="connsiteX22" fmla="*/ 876300 w 3530600"/>
                <a:gd name="connsiteY22" fmla="*/ 234733 h 1301533"/>
                <a:gd name="connsiteX23" fmla="*/ 889000 w 3530600"/>
                <a:gd name="connsiteY23" fmla="*/ 183933 h 1301533"/>
                <a:gd name="connsiteX24" fmla="*/ 888133 w 3530600"/>
                <a:gd name="connsiteY24" fmla="*/ 181146 h 1301533"/>
                <a:gd name="connsiteX25" fmla="*/ 1003300 w 3530600"/>
                <a:gd name="connsiteY25" fmla="*/ 0 h 1301533"/>
                <a:gd name="connsiteX26" fmla="*/ 1536700 w 3530600"/>
                <a:gd name="connsiteY26" fmla="*/ 89519 h 1301533"/>
                <a:gd name="connsiteX27" fmla="*/ 1601811 w 3530600"/>
                <a:gd name="connsiteY27" fmla="*/ 29489 h 1301533"/>
                <a:gd name="connsiteX28" fmla="*/ 1651000 w 3530600"/>
                <a:gd name="connsiteY28" fmla="*/ 44233 h 1301533"/>
                <a:gd name="connsiteX29" fmla="*/ 1778000 w 3530600"/>
                <a:gd name="connsiteY29" fmla="*/ 82333 h 1301533"/>
                <a:gd name="connsiteX30" fmla="*/ 1816100 w 3530600"/>
                <a:gd name="connsiteY30" fmla="*/ 95033 h 1301533"/>
                <a:gd name="connsiteX31" fmla="*/ 1905000 w 3530600"/>
                <a:gd name="connsiteY31" fmla="*/ 107733 h 1301533"/>
                <a:gd name="connsiteX32" fmla="*/ 1943100 w 3530600"/>
                <a:gd name="connsiteY32" fmla="*/ 133133 h 1301533"/>
                <a:gd name="connsiteX33" fmla="*/ 1968500 w 3530600"/>
                <a:gd name="connsiteY33" fmla="*/ 222033 h 1301533"/>
                <a:gd name="connsiteX34" fmla="*/ 1993900 w 3530600"/>
                <a:gd name="connsiteY34" fmla="*/ 260133 h 1301533"/>
                <a:gd name="connsiteX35" fmla="*/ 2019300 w 3530600"/>
                <a:gd name="connsiteY35" fmla="*/ 336333 h 1301533"/>
                <a:gd name="connsiteX36" fmla="*/ 2171700 w 3530600"/>
                <a:gd name="connsiteY36" fmla="*/ 374433 h 1301533"/>
                <a:gd name="connsiteX37" fmla="*/ 2260600 w 3530600"/>
                <a:gd name="connsiteY37" fmla="*/ 399833 h 1301533"/>
                <a:gd name="connsiteX38" fmla="*/ 2324100 w 3530600"/>
                <a:gd name="connsiteY38" fmla="*/ 412533 h 1301533"/>
                <a:gd name="connsiteX39" fmla="*/ 2476500 w 3530600"/>
                <a:gd name="connsiteY39" fmla="*/ 399833 h 1301533"/>
                <a:gd name="connsiteX40" fmla="*/ 2514600 w 3530600"/>
                <a:gd name="connsiteY40" fmla="*/ 361733 h 1301533"/>
                <a:gd name="connsiteX41" fmla="*/ 2603500 w 3530600"/>
                <a:gd name="connsiteY41" fmla="*/ 310933 h 1301533"/>
                <a:gd name="connsiteX42" fmla="*/ 2641600 w 3530600"/>
                <a:gd name="connsiteY42" fmla="*/ 272833 h 1301533"/>
                <a:gd name="connsiteX43" fmla="*/ 2692400 w 3530600"/>
                <a:gd name="connsiteY43" fmla="*/ 196633 h 1301533"/>
                <a:gd name="connsiteX44" fmla="*/ 2743200 w 3530600"/>
                <a:gd name="connsiteY44" fmla="*/ 158533 h 1301533"/>
                <a:gd name="connsiteX45" fmla="*/ 2794000 w 3530600"/>
                <a:gd name="connsiteY45" fmla="*/ 82333 h 1301533"/>
                <a:gd name="connsiteX46" fmla="*/ 2832100 w 3530600"/>
                <a:gd name="connsiteY46" fmla="*/ 69633 h 1301533"/>
                <a:gd name="connsiteX47" fmla="*/ 3060700 w 3530600"/>
                <a:gd name="connsiteY47" fmla="*/ 82333 h 1301533"/>
                <a:gd name="connsiteX48" fmla="*/ 3086100 w 3530600"/>
                <a:gd name="connsiteY48" fmla="*/ 120433 h 1301533"/>
                <a:gd name="connsiteX49" fmla="*/ 3136900 w 3530600"/>
                <a:gd name="connsiteY49" fmla="*/ 234733 h 1301533"/>
                <a:gd name="connsiteX50" fmla="*/ 3175000 w 3530600"/>
                <a:gd name="connsiteY50" fmla="*/ 272833 h 1301533"/>
                <a:gd name="connsiteX51" fmla="*/ 3187700 w 3530600"/>
                <a:gd name="connsiteY51" fmla="*/ 310933 h 1301533"/>
                <a:gd name="connsiteX52" fmla="*/ 3238500 w 3530600"/>
                <a:gd name="connsiteY52" fmla="*/ 387133 h 1301533"/>
                <a:gd name="connsiteX53" fmla="*/ 3263900 w 3530600"/>
                <a:gd name="connsiteY53" fmla="*/ 463333 h 1301533"/>
                <a:gd name="connsiteX54" fmla="*/ 3276600 w 3530600"/>
                <a:gd name="connsiteY54" fmla="*/ 501433 h 1301533"/>
                <a:gd name="connsiteX55" fmla="*/ 3302000 w 3530600"/>
                <a:gd name="connsiteY55" fmla="*/ 564933 h 1301533"/>
                <a:gd name="connsiteX56" fmla="*/ 3327400 w 3530600"/>
                <a:gd name="connsiteY56" fmla="*/ 641133 h 1301533"/>
                <a:gd name="connsiteX57" fmla="*/ 3378200 w 3530600"/>
                <a:gd name="connsiteY57" fmla="*/ 730033 h 1301533"/>
                <a:gd name="connsiteX58" fmla="*/ 3416300 w 3530600"/>
                <a:gd name="connsiteY58" fmla="*/ 768133 h 1301533"/>
                <a:gd name="connsiteX59" fmla="*/ 3429000 w 3530600"/>
                <a:gd name="connsiteY59" fmla="*/ 844333 h 1301533"/>
                <a:gd name="connsiteX60" fmla="*/ 3441700 w 3530600"/>
                <a:gd name="connsiteY60" fmla="*/ 971333 h 1301533"/>
                <a:gd name="connsiteX61" fmla="*/ 3479800 w 3530600"/>
                <a:gd name="connsiteY61" fmla="*/ 1009433 h 1301533"/>
                <a:gd name="connsiteX62" fmla="*/ 3517900 w 3530600"/>
                <a:gd name="connsiteY62" fmla="*/ 1212633 h 1301533"/>
                <a:gd name="connsiteX63" fmla="*/ 3530600 w 3530600"/>
                <a:gd name="connsiteY63" fmla="*/ 1301533 h 1301533"/>
                <a:gd name="connsiteX0" fmla="*/ 0 w 3530600"/>
                <a:gd name="connsiteY0" fmla="*/ 1288833 h 1301533"/>
                <a:gd name="connsiteX1" fmla="*/ 38100 w 3530600"/>
                <a:gd name="connsiteY1" fmla="*/ 1161833 h 1301533"/>
                <a:gd name="connsiteX2" fmla="*/ 63500 w 3530600"/>
                <a:gd name="connsiteY2" fmla="*/ 1123733 h 1301533"/>
                <a:gd name="connsiteX3" fmla="*/ 76200 w 3530600"/>
                <a:gd name="connsiteY3" fmla="*/ 1085633 h 1301533"/>
                <a:gd name="connsiteX4" fmla="*/ 101600 w 3530600"/>
                <a:gd name="connsiteY4" fmla="*/ 1047533 h 1301533"/>
                <a:gd name="connsiteX5" fmla="*/ 114300 w 3530600"/>
                <a:gd name="connsiteY5" fmla="*/ 1009433 h 1301533"/>
                <a:gd name="connsiteX6" fmla="*/ 152400 w 3530600"/>
                <a:gd name="connsiteY6" fmla="*/ 971333 h 1301533"/>
                <a:gd name="connsiteX7" fmla="*/ 177800 w 3530600"/>
                <a:gd name="connsiteY7" fmla="*/ 895133 h 1301533"/>
                <a:gd name="connsiteX8" fmla="*/ 190500 w 3530600"/>
                <a:gd name="connsiteY8" fmla="*/ 857033 h 1301533"/>
                <a:gd name="connsiteX9" fmla="*/ 241300 w 3530600"/>
                <a:gd name="connsiteY9" fmla="*/ 780833 h 1301533"/>
                <a:gd name="connsiteX10" fmla="*/ 266700 w 3530600"/>
                <a:gd name="connsiteY10" fmla="*/ 742733 h 1301533"/>
                <a:gd name="connsiteX11" fmla="*/ 342900 w 3530600"/>
                <a:gd name="connsiteY11" fmla="*/ 679233 h 1301533"/>
                <a:gd name="connsiteX12" fmla="*/ 381000 w 3530600"/>
                <a:gd name="connsiteY12" fmla="*/ 653833 h 1301533"/>
                <a:gd name="connsiteX13" fmla="*/ 393700 w 3530600"/>
                <a:gd name="connsiteY13" fmla="*/ 615733 h 1301533"/>
                <a:gd name="connsiteX14" fmla="*/ 444500 w 3530600"/>
                <a:gd name="connsiteY14" fmla="*/ 539533 h 1301533"/>
                <a:gd name="connsiteX15" fmla="*/ 571500 w 3530600"/>
                <a:gd name="connsiteY15" fmla="*/ 450633 h 1301533"/>
                <a:gd name="connsiteX16" fmla="*/ 609600 w 3530600"/>
                <a:gd name="connsiteY16" fmla="*/ 425233 h 1301533"/>
                <a:gd name="connsiteX17" fmla="*/ 647700 w 3530600"/>
                <a:gd name="connsiteY17" fmla="*/ 399833 h 1301533"/>
                <a:gd name="connsiteX18" fmla="*/ 698500 w 3530600"/>
                <a:gd name="connsiteY18" fmla="*/ 374433 h 1301533"/>
                <a:gd name="connsiteX19" fmla="*/ 736600 w 3530600"/>
                <a:gd name="connsiteY19" fmla="*/ 361733 h 1301533"/>
                <a:gd name="connsiteX20" fmla="*/ 812800 w 3530600"/>
                <a:gd name="connsiteY20" fmla="*/ 298233 h 1301533"/>
                <a:gd name="connsiteX21" fmla="*/ 850900 w 3530600"/>
                <a:gd name="connsiteY21" fmla="*/ 272833 h 1301533"/>
                <a:gd name="connsiteX22" fmla="*/ 876300 w 3530600"/>
                <a:gd name="connsiteY22" fmla="*/ 234733 h 1301533"/>
                <a:gd name="connsiteX23" fmla="*/ 889000 w 3530600"/>
                <a:gd name="connsiteY23" fmla="*/ 183933 h 1301533"/>
                <a:gd name="connsiteX24" fmla="*/ 888133 w 3530600"/>
                <a:gd name="connsiteY24" fmla="*/ 181146 h 1301533"/>
                <a:gd name="connsiteX25" fmla="*/ 1003300 w 3530600"/>
                <a:gd name="connsiteY25" fmla="*/ 0 h 1301533"/>
                <a:gd name="connsiteX26" fmla="*/ 1536700 w 3530600"/>
                <a:gd name="connsiteY26" fmla="*/ 89519 h 1301533"/>
                <a:gd name="connsiteX27" fmla="*/ 1651000 w 3530600"/>
                <a:gd name="connsiteY27" fmla="*/ 44233 h 1301533"/>
                <a:gd name="connsiteX28" fmla="*/ 1778000 w 3530600"/>
                <a:gd name="connsiteY28" fmla="*/ 82333 h 1301533"/>
                <a:gd name="connsiteX29" fmla="*/ 1816100 w 3530600"/>
                <a:gd name="connsiteY29" fmla="*/ 95033 h 1301533"/>
                <a:gd name="connsiteX30" fmla="*/ 1905000 w 3530600"/>
                <a:gd name="connsiteY30" fmla="*/ 107733 h 1301533"/>
                <a:gd name="connsiteX31" fmla="*/ 1943100 w 3530600"/>
                <a:gd name="connsiteY31" fmla="*/ 133133 h 1301533"/>
                <a:gd name="connsiteX32" fmla="*/ 1968500 w 3530600"/>
                <a:gd name="connsiteY32" fmla="*/ 222033 h 1301533"/>
                <a:gd name="connsiteX33" fmla="*/ 1993900 w 3530600"/>
                <a:gd name="connsiteY33" fmla="*/ 260133 h 1301533"/>
                <a:gd name="connsiteX34" fmla="*/ 2019300 w 3530600"/>
                <a:gd name="connsiteY34" fmla="*/ 336333 h 1301533"/>
                <a:gd name="connsiteX35" fmla="*/ 2171700 w 3530600"/>
                <a:gd name="connsiteY35" fmla="*/ 374433 h 1301533"/>
                <a:gd name="connsiteX36" fmla="*/ 2260600 w 3530600"/>
                <a:gd name="connsiteY36" fmla="*/ 399833 h 1301533"/>
                <a:gd name="connsiteX37" fmla="*/ 2324100 w 3530600"/>
                <a:gd name="connsiteY37" fmla="*/ 412533 h 1301533"/>
                <a:gd name="connsiteX38" fmla="*/ 2476500 w 3530600"/>
                <a:gd name="connsiteY38" fmla="*/ 399833 h 1301533"/>
                <a:gd name="connsiteX39" fmla="*/ 2514600 w 3530600"/>
                <a:gd name="connsiteY39" fmla="*/ 361733 h 1301533"/>
                <a:gd name="connsiteX40" fmla="*/ 2603500 w 3530600"/>
                <a:gd name="connsiteY40" fmla="*/ 310933 h 1301533"/>
                <a:gd name="connsiteX41" fmla="*/ 2641600 w 3530600"/>
                <a:gd name="connsiteY41" fmla="*/ 272833 h 1301533"/>
                <a:gd name="connsiteX42" fmla="*/ 2692400 w 3530600"/>
                <a:gd name="connsiteY42" fmla="*/ 196633 h 1301533"/>
                <a:gd name="connsiteX43" fmla="*/ 2743200 w 3530600"/>
                <a:gd name="connsiteY43" fmla="*/ 158533 h 1301533"/>
                <a:gd name="connsiteX44" fmla="*/ 2794000 w 3530600"/>
                <a:gd name="connsiteY44" fmla="*/ 82333 h 1301533"/>
                <a:gd name="connsiteX45" fmla="*/ 2832100 w 3530600"/>
                <a:gd name="connsiteY45" fmla="*/ 69633 h 1301533"/>
                <a:gd name="connsiteX46" fmla="*/ 3060700 w 3530600"/>
                <a:gd name="connsiteY46" fmla="*/ 82333 h 1301533"/>
                <a:gd name="connsiteX47" fmla="*/ 3086100 w 3530600"/>
                <a:gd name="connsiteY47" fmla="*/ 120433 h 1301533"/>
                <a:gd name="connsiteX48" fmla="*/ 3136900 w 3530600"/>
                <a:gd name="connsiteY48" fmla="*/ 234733 h 1301533"/>
                <a:gd name="connsiteX49" fmla="*/ 3175000 w 3530600"/>
                <a:gd name="connsiteY49" fmla="*/ 272833 h 1301533"/>
                <a:gd name="connsiteX50" fmla="*/ 3187700 w 3530600"/>
                <a:gd name="connsiteY50" fmla="*/ 310933 h 1301533"/>
                <a:gd name="connsiteX51" fmla="*/ 3238500 w 3530600"/>
                <a:gd name="connsiteY51" fmla="*/ 387133 h 1301533"/>
                <a:gd name="connsiteX52" fmla="*/ 3263900 w 3530600"/>
                <a:gd name="connsiteY52" fmla="*/ 463333 h 1301533"/>
                <a:gd name="connsiteX53" fmla="*/ 3276600 w 3530600"/>
                <a:gd name="connsiteY53" fmla="*/ 501433 h 1301533"/>
                <a:gd name="connsiteX54" fmla="*/ 3302000 w 3530600"/>
                <a:gd name="connsiteY54" fmla="*/ 564933 h 1301533"/>
                <a:gd name="connsiteX55" fmla="*/ 3327400 w 3530600"/>
                <a:gd name="connsiteY55" fmla="*/ 641133 h 1301533"/>
                <a:gd name="connsiteX56" fmla="*/ 3378200 w 3530600"/>
                <a:gd name="connsiteY56" fmla="*/ 730033 h 1301533"/>
                <a:gd name="connsiteX57" fmla="*/ 3416300 w 3530600"/>
                <a:gd name="connsiteY57" fmla="*/ 768133 h 1301533"/>
                <a:gd name="connsiteX58" fmla="*/ 3429000 w 3530600"/>
                <a:gd name="connsiteY58" fmla="*/ 844333 h 1301533"/>
                <a:gd name="connsiteX59" fmla="*/ 3441700 w 3530600"/>
                <a:gd name="connsiteY59" fmla="*/ 971333 h 1301533"/>
                <a:gd name="connsiteX60" fmla="*/ 3479800 w 3530600"/>
                <a:gd name="connsiteY60" fmla="*/ 1009433 h 1301533"/>
                <a:gd name="connsiteX61" fmla="*/ 3517900 w 3530600"/>
                <a:gd name="connsiteY61" fmla="*/ 1212633 h 1301533"/>
                <a:gd name="connsiteX62" fmla="*/ 3530600 w 3530600"/>
                <a:gd name="connsiteY62" fmla="*/ 1301533 h 1301533"/>
                <a:gd name="connsiteX0" fmla="*/ 0 w 3530600"/>
                <a:gd name="connsiteY0" fmla="*/ 1288833 h 1301533"/>
                <a:gd name="connsiteX1" fmla="*/ 38100 w 3530600"/>
                <a:gd name="connsiteY1" fmla="*/ 1161833 h 1301533"/>
                <a:gd name="connsiteX2" fmla="*/ 63500 w 3530600"/>
                <a:gd name="connsiteY2" fmla="*/ 1123733 h 1301533"/>
                <a:gd name="connsiteX3" fmla="*/ 76200 w 3530600"/>
                <a:gd name="connsiteY3" fmla="*/ 1085633 h 1301533"/>
                <a:gd name="connsiteX4" fmla="*/ 101600 w 3530600"/>
                <a:gd name="connsiteY4" fmla="*/ 1047533 h 1301533"/>
                <a:gd name="connsiteX5" fmla="*/ 114300 w 3530600"/>
                <a:gd name="connsiteY5" fmla="*/ 1009433 h 1301533"/>
                <a:gd name="connsiteX6" fmla="*/ 152400 w 3530600"/>
                <a:gd name="connsiteY6" fmla="*/ 971333 h 1301533"/>
                <a:gd name="connsiteX7" fmla="*/ 177800 w 3530600"/>
                <a:gd name="connsiteY7" fmla="*/ 895133 h 1301533"/>
                <a:gd name="connsiteX8" fmla="*/ 190500 w 3530600"/>
                <a:gd name="connsiteY8" fmla="*/ 857033 h 1301533"/>
                <a:gd name="connsiteX9" fmla="*/ 241300 w 3530600"/>
                <a:gd name="connsiteY9" fmla="*/ 780833 h 1301533"/>
                <a:gd name="connsiteX10" fmla="*/ 266700 w 3530600"/>
                <a:gd name="connsiteY10" fmla="*/ 742733 h 1301533"/>
                <a:gd name="connsiteX11" fmla="*/ 342900 w 3530600"/>
                <a:gd name="connsiteY11" fmla="*/ 679233 h 1301533"/>
                <a:gd name="connsiteX12" fmla="*/ 381000 w 3530600"/>
                <a:gd name="connsiteY12" fmla="*/ 653833 h 1301533"/>
                <a:gd name="connsiteX13" fmla="*/ 393700 w 3530600"/>
                <a:gd name="connsiteY13" fmla="*/ 615733 h 1301533"/>
                <a:gd name="connsiteX14" fmla="*/ 444500 w 3530600"/>
                <a:gd name="connsiteY14" fmla="*/ 539533 h 1301533"/>
                <a:gd name="connsiteX15" fmla="*/ 571500 w 3530600"/>
                <a:gd name="connsiteY15" fmla="*/ 450633 h 1301533"/>
                <a:gd name="connsiteX16" fmla="*/ 609600 w 3530600"/>
                <a:gd name="connsiteY16" fmla="*/ 425233 h 1301533"/>
                <a:gd name="connsiteX17" fmla="*/ 647700 w 3530600"/>
                <a:gd name="connsiteY17" fmla="*/ 399833 h 1301533"/>
                <a:gd name="connsiteX18" fmla="*/ 698500 w 3530600"/>
                <a:gd name="connsiteY18" fmla="*/ 374433 h 1301533"/>
                <a:gd name="connsiteX19" fmla="*/ 736600 w 3530600"/>
                <a:gd name="connsiteY19" fmla="*/ 361733 h 1301533"/>
                <a:gd name="connsiteX20" fmla="*/ 812800 w 3530600"/>
                <a:gd name="connsiteY20" fmla="*/ 298233 h 1301533"/>
                <a:gd name="connsiteX21" fmla="*/ 850900 w 3530600"/>
                <a:gd name="connsiteY21" fmla="*/ 272833 h 1301533"/>
                <a:gd name="connsiteX22" fmla="*/ 876300 w 3530600"/>
                <a:gd name="connsiteY22" fmla="*/ 234733 h 1301533"/>
                <a:gd name="connsiteX23" fmla="*/ 889000 w 3530600"/>
                <a:gd name="connsiteY23" fmla="*/ 183933 h 1301533"/>
                <a:gd name="connsiteX24" fmla="*/ 888133 w 3530600"/>
                <a:gd name="connsiteY24" fmla="*/ 181146 h 1301533"/>
                <a:gd name="connsiteX25" fmla="*/ 1003300 w 3530600"/>
                <a:gd name="connsiteY25" fmla="*/ 0 h 1301533"/>
                <a:gd name="connsiteX26" fmla="*/ 1536700 w 3530600"/>
                <a:gd name="connsiteY26" fmla="*/ 89519 h 1301533"/>
                <a:gd name="connsiteX27" fmla="*/ 1651000 w 3530600"/>
                <a:gd name="connsiteY27" fmla="*/ 44233 h 1301533"/>
                <a:gd name="connsiteX28" fmla="*/ 1778000 w 3530600"/>
                <a:gd name="connsiteY28" fmla="*/ 82333 h 1301533"/>
                <a:gd name="connsiteX29" fmla="*/ 1816100 w 3530600"/>
                <a:gd name="connsiteY29" fmla="*/ 95033 h 1301533"/>
                <a:gd name="connsiteX30" fmla="*/ 1905000 w 3530600"/>
                <a:gd name="connsiteY30" fmla="*/ 107733 h 1301533"/>
                <a:gd name="connsiteX31" fmla="*/ 1943100 w 3530600"/>
                <a:gd name="connsiteY31" fmla="*/ 133133 h 1301533"/>
                <a:gd name="connsiteX32" fmla="*/ 1968500 w 3530600"/>
                <a:gd name="connsiteY32" fmla="*/ 222033 h 1301533"/>
                <a:gd name="connsiteX33" fmla="*/ 1993900 w 3530600"/>
                <a:gd name="connsiteY33" fmla="*/ 260133 h 1301533"/>
                <a:gd name="connsiteX34" fmla="*/ 2019300 w 3530600"/>
                <a:gd name="connsiteY34" fmla="*/ 336333 h 1301533"/>
                <a:gd name="connsiteX35" fmla="*/ 2171700 w 3530600"/>
                <a:gd name="connsiteY35" fmla="*/ 374433 h 1301533"/>
                <a:gd name="connsiteX36" fmla="*/ 2260600 w 3530600"/>
                <a:gd name="connsiteY36" fmla="*/ 399833 h 1301533"/>
                <a:gd name="connsiteX37" fmla="*/ 2324100 w 3530600"/>
                <a:gd name="connsiteY37" fmla="*/ 412533 h 1301533"/>
                <a:gd name="connsiteX38" fmla="*/ 2476500 w 3530600"/>
                <a:gd name="connsiteY38" fmla="*/ 399833 h 1301533"/>
                <a:gd name="connsiteX39" fmla="*/ 2514600 w 3530600"/>
                <a:gd name="connsiteY39" fmla="*/ 361733 h 1301533"/>
                <a:gd name="connsiteX40" fmla="*/ 2603500 w 3530600"/>
                <a:gd name="connsiteY40" fmla="*/ 310933 h 1301533"/>
                <a:gd name="connsiteX41" fmla="*/ 2641600 w 3530600"/>
                <a:gd name="connsiteY41" fmla="*/ 272833 h 1301533"/>
                <a:gd name="connsiteX42" fmla="*/ 2692400 w 3530600"/>
                <a:gd name="connsiteY42" fmla="*/ 196633 h 1301533"/>
                <a:gd name="connsiteX43" fmla="*/ 2743200 w 3530600"/>
                <a:gd name="connsiteY43" fmla="*/ 158533 h 1301533"/>
                <a:gd name="connsiteX44" fmla="*/ 2794000 w 3530600"/>
                <a:gd name="connsiteY44" fmla="*/ 82333 h 1301533"/>
                <a:gd name="connsiteX45" fmla="*/ 2832100 w 3530600"/>
                <a:gd name="connsiteY45" fmla="*/ 69633 h 1301533"/>
                <a:gd name="connsiteX46" fmla="*/ 3060700 w 3530600"/>
                <a:gd name="connsiteY46" fmla="*/ 82333 h 1301533"/>
                <a:gd name="connsiteX47" fmla="*/ 3086100 w 3530600"/>
                <a:gd name="connsiteY47" fmla="*/ 120433 h 1301533"/>
                <a:gd name="connsiteX48" fmla="*/ 3136900 w 3530600"/>
                <a:gd name="connsiteY48" fmla="*/ 234733 h 1301533"/>
                <a:gd name="connsiteX49" fmla="*/ 3175000 w 3530600"/>
                <a:gd name="connsiteY49" fmla="*/ 272833 h 1301533"/>
                <a:gd name="connsiteX50" fmla="*/ 3187700 w 3530600"/>
                <a:gd name="connsiteY50" fmla="*/ 310933 h 1301533"/>
                <a:gd name="connsiteX51" fmla="*/ 3238500 w 3530600"/>
                <a:gd name="connsiteY51" fmla="*/ 387133 h 1301533"/>
                <a:gd name="connsiteX52" fmla="*/ 3263900 w 3530600"/>
                <a:gd name="connsiteY52" fmla="*/ 463333 h 1301533"/>
                <a:gd name="connsiteX53" fmla="*/ 3276600 w 3530600"/>
                <a:gd name="connsiteY53" fmla="*/ 501433 h 1301533"/>
                <a:gd name="connsiteX54" fmla="*/ 3302000 w 3530600"/>
                <a:gd name="connsiteY54" fmla="*/ 564933 h 1301533"/>
                <a:gd name="connsiteX55" fmla="*/ 3327400 w 3530600"/>
                <a:gd name="connsiteY55" fmla="*/ 641133 h 1301533"/>
                <a:gd name="connsiteX56" fmla="*/ 3378200 w 3530600"/>
                <a:gd name="connsiteY56" fmla="*/ 730033 h 1301533"/>
                <a:gd name="connsiteX57" fmla="*/ 3416300 w 3530600"/>
                <a:gd name="connsiteY57" fmla="*/ 768133 h 1301533"/>
                <a:gd name="connsiteX58" fmla="*/ 3429000 w 3530600"/>
                <a:gd name="connsiteY58" fmla="*/ 844333 h 1301533"/>
                <a:gd name="connsiteX59" fmla="*/ 3441700 w 3530600"/>
                <a:gd name="connsiteY59" fmla="*/ 971333 h 1301533"/>
                <a:gd name="connsiteX60" fmla="*/ 3479800 w 3530600"/>
                <a:gd name="connsiteY60" fmla="*/ 1009433 h 1301533"/>
                <a:gd name="connsiteX61" fmla="*/ 3517900 w 3530600"/>
                <a:gd name="connsiteY61" fmla="*/ 1212633 h 1301533"/>
                <a:gd name="connsiteX62" fmla="*/ 3530600 w 3530600"/>
                <a:gd name="connsiteY62" fmla="*/ 1301533 h 1301533"/>
                <a:gd name="connsiteX0" fmla="*/ 0 w 3530600"/>
                <a:gd name="connsiteY0" fmla="*/ 1288833 h 1301533"/>
                <a:gd name="connsiteX1" fmla="*/ 38100 w 3530600"/>
                <a:gd name="connsiteY1" fmla="*/ 1161833 h 1301533"/>
                <a:gd name="connsiteX2" fmla="*/ 63500 w 3530600"/>
                <a:gd name="connsiteY2" fmla="*/ 1123733 h 1301533"/>
                <a:gd name="connsiteX3" fmla="*/ 76200 w 3530600"/>
                <a:gd name="connsiteY3" fmla="*/ 1085633 h 1301533"/>
                <a:gd name="connsiteX4" fmla="*/ 101600 w 3530600"/>
                <a:gd name="connsiteY4" fmla="*/ 1047533 h 1301533"/>
                <a:gd name="connsiteX5" fmla="*/ 114300 w 3530600"/>
                <a:gd name="connsiteY5" fmla="*/ 1009433 h 1301533"/>
                <a:gd name="connsiteX6" fmla="*/ 152400 w 3530600"/>
                <a:gd name="connsiteY6" fmla="*/ 971333 h 1301533"/>
                <a:gd name="connsiteX7" fmla="*/ 177800 w 3530600"/>
                <a:gd name="connsiteY7" fmla="*/ 895133 h 1301533"/>
                <a:gd name="connsiteX8" fmla="*/ 190500 w 3530600"/>
                <a:gd name="connsiteY8" fmla="*/ 857033 h 1301533"/>
                <a:gd name="connsiteX9" fmla="*/ 241300 w 3530600"/>
                <a:gd name="connsiteY9" fmla="*/ 780833 h 1301533"/>
                <a:gd name="connsiteX10" fmla="*/ 266700 w 3530600"/>
                <a:gd name="connsiteY10" fmla="*/ 742733 h 1301533"/>
                <a:gd name="connsiteX11" fmla="*/ 342900 w 3530600"/>
                <a:gd name="connsiteY11" fmla="*/ 679233 h 1301533"/>
                <a:gd name="connsiteX12" fmla="*/ 381000 w 3530600"/>
                <a:gd name="connsiteY12" fmla="*/ 653833 h 1301533"/>
                <a:gd name="connsiteX13" fmla="*/ 393700 w 3530600"/>
                <a:gd name="connsiteY13" fmla="*/ 615733 h 1301533"/>
                <a:gd name="connsiteX14" fmla="*/ 444500 w 3530600"/>
                <a:gd name="connsiteY14" fmla="*/ 539533 h 1301533"/>
                <a:gd name="connsiteX15" fmla="*/ 571500 w 3530600"/>
                <a:gd name="connsiteY15" fmla="*/ 450633 h 1301533"/>
                <a:gd name="connsiteX16" fmla="*/ 609600 w 3530600"/>
                <a:gd name="connsiteY16" fmla="*/ 425233 h 1301533"/>
                <a:gd name="connsiteX17" fmla="*/ 647700 w 3530600"/>
                <a:gd name="connsiteY17" fmla="*/ 399833 h 1301533"/>
                <a:gd name="connsiteX18" fmla="*/ 698500 w 3530600"/>
                <a:gd name="connsiteY18" fmla="*/ 374433 h 1301533"/>
                <a:gd name="connsiteX19" fmla="*/ 736600 w 3530600"/>
                <a:gd name="connsiteY19" fmla="*/ 361733 h 1301533"/>
                <a:gd name="connsiteX20" fmla="*/ 812800 w 3530600"/>
                <a:gd name="connsiteY20" fmla="*/ 298233 h 1301533"/>
                <a:gd name="connsiteX21" fmla="*/ 850900 w 3530600"/>
                <a:gd name="connsiteY21" fmla="*/ 272833 h 1301533"/>
                <a:gd name="connsiteX22" fmla="*/ 876300 w 3530600"/>
                <a:gd name="connsiteY22" fmla="*/ 234733 h 1301533"/>
                <a:gd name="connsiteX23" fmla="*/ 889000 w 3530600"/>
                <a:gd name="connsiteY23" fmla="*/ 183933 h 1301533"/>
                <a:gd name="connsiteX24" fmla="*/ 888133 w 3530600"/>
                <a:gd name="connsiteY24" fmla="*/ 181146 h 1301533"/>
                <a:gd name="connsiteX25" fmla="*/ 1003300 w 3530600"/>
                <a:gd name="connsiteY25" fmla="*/ 0 h 1301533"/>
                <a:gd name="connsiteX26" fmla="*/ 1536700 w 3530600"/>
                <a:gd name="connsiteY26" fmla="*/ 89519 h 1301533"/>
                <a:gd name="connsiteX27" fmla="*/ 1651000 w 3530600"/>
                <a:gd name="connsiteY27" fmla="*/ 44233 h 1301533"/>
                <a:gd name="connsiteX28" fmla="*/ 1778000 w 3530600"/>
                <a:gd name="connsiteY28" fmla="*/ 82333 h 1301533"/>
                <a:gd name="connsiteX29" fmla="*/ 1816100 w 3530600"/>
                <a:gd name="connsiteY29" fmla="*/ 95033 h 1301533"/>
                <a:gd name="connsiteX30" fmla="*/ 1905000 w 3530600"/>
                <a:gd name="connsiteY30" fmla="*/ 107733 h 1301533"/>
                <a:gd name="connsiteX31" fmla="*/ 1943100 w 3530600"/>
                <a:gd name="connsiteY31" fmla="*/ 133133 h 1301533"/>
                <a:gd name="connsiteX32" fmla="*/ 1968500 w 3530600"/>
                <a:gd name="connsiteY32" fmla="*/ 222033 h 1301533"/>
                <a:gd name="connsiteX33" fmla="*/ 1993900 w 3530600"/>
                <a:gd name="connsiteY33" fmla="*/ 260133 h 1301533"/>
                <a:gd name="connsiteX34" fmla="*/ 2019300 w 3530600"/>
                <a:gd name="connsiteY34" fmla="*/ 336333 h 1301533"/>
                <a:gd name="connsiteX35" fmla="*/ 2171700 w 3530600"/>
                <a:gd name="connsiteY35" fmla="*/ 374433 h 1301533"/>
                <a:gd name="connsiteX36" fmla="*/ 2260600 w 3530600"/>
                <a:gd name="connsiteY36" fmla="*/ 399833 h 1301533"/>
                <a:gd name="connsiteX37" fmla="*/ 2324100 w 3530600"/>
                <a:gd name="connsiteY37" fmla="*/ 412533 h 1301533"/>
                <a:gd name="connsiteX38" fmla="*/ 2476500 w 3530600"/>
                <a:gd name="connsiteY38" fmla="*/ 399833 h 1301533"/>
                <a:gd name="connsiteX39" fmla="*/ 2514600 w 3530600"/>
                <a:gd name="connsiteY39" fmla="*/ 361733 h 1301533"/>
                <a:gd name="connsiteX40" fmla="*/ 2603500 w 3530600"/>
                <a:gd name="connsiteY40" fmla="*/ 310933 h 1301533"/>
                <a:gd name="connsiteX41" fmla="*/ 2641600 w 3530600"/>
                <a:gd name="connsiteY41" fmla="*/ 272833 h 1301533"/>
                <a:gd name="connsiteX42" fmla="*/ 2692400 w 3530600"/>
                <a:gd name="connsiteY42" fmla="*/ 196633 h 1301533"/>
                <a:gd name="connsiteX43" fmla="*/ 2743200 w 3530600"/>
                <a:gd name="connsiteY43" fmla="*/ 158533 h 1301533"/>
                <a:gd name="connsiteX44" fmla="*/ 2794000 w 3530600"/>
                <a:gd name="connsiteY44" fmla="*/ 82333 h 1301533"/>
                <a:gd name="connsiteX45" fmla="*/ 2832100 w 3530600"/>
                <a:gd name="connsiteY45" fmla="*/ 69633 h 1301533"/>
                <a:gd name="connsiteX46" fmla="*/ 3060700 w 3530600"/>
                <a:gd name="connsiteY46" fmla="*/ 82333 h 1301533"/>
                <a:gd name="connsiteX47" fmla="*/ 3086100 w 3530600"/>
                <a:gd name="connsiteY47" fmla="*/ 120433 h 1301533"/>
                <a:gd name="connsiteX48" fmla="*/ 3136900 w 3530600"/>
                <a:gd name="connsiteY48" fmla="*/ 234733 h 1301533"/>
                <a:gd name="connsiteX49" fmla="*/ 3175000 w 3530600"/>
                <a:gd name="connsiteY49" fmla="*/ 272833 h 1301533"/>
                <a:gd name="connsiteX50" fmla="*/ 3187700 w 3530600"/>
                <a:gd name="connsiteY50" fmla="*/ 310933 h 1301533"/>
                <a:gd name="connsiteX51" fmla="*/ 3238500 w 3530600"/>
                <a:gd name="connsiteY51" fmla="*/ 387133 h 1301533"/>
                <a:gd name="connsiteX52" fmla="*/ 3263900 w 3530600"/>
                <a:gd name="connsiteY52" fmla="*/ 463333 h 1301533"/>
                <a:gd name="connsiteX53" fmla="*/ 3276600 w 3530600"/>
                <a:gd name="connsiteY53" fmla="*/ 501433 h 1301533"/>
                <a:gd name="connsiteX54" fmla="*/ 3302000 w 3530600"/>
                <a:gd name="connsiteY54" fmla="*/ 564933 h 1301533"/>
                <a:gd name="connsiteX55" fmla="*/ 3327400 w 3530600"/>
                <a:gd name="connsiteY55" fmla="*/ 641133 h 1301533"/>
                <a:gd name="connsiteX56" fmla="*/ 3378200 w 3530600"/>
                <a:gd name="connsiteY56" fmla="*/ 730033 h 1301533"/>
                <a:gd name="connsiteX57" fmla="*/ 3416300 w 3530600"/>
                <a:gd name="connsiteY57" fmla="*/ 768133 h 1301533"/>
                <a:gd name="connsiteX58" fmla="*/ 3429000 w 3530600"/>
                <a:gd name="connsiteY58" fmla="*/ 844333 h 1301533"/>
                <a:gd name="connsiteX59" fmla="*/ 3441700 w 3530600"/>
                <a:gd name="connsiteY59" fmla="*/ 971333 h 1301533"/>
                <a:gd name="connsiteX60" fmla="*/ 3479800 w 3530600"/>
                <a:gd name="connsiteY60" fmla="*/ 1009433 h 1301533"/>
                <a:gd name="connsiteX61" fmla="*/ 3517900 w 3530600"/>
                <a:gd name="connsiteY61" fmla="*/ 1212633 h 1301533"/>
                <a:gd name="connsiteX62" fmla="*/ 3530600 w 3530600"/>
                <a:gd name="connsiteY62" fmla="*/ 1301533 h 1301533"/>
                <a:gd name="connsiteX0" fmla="*/ 0 w 3530600"/>
                <a:gd name="connsiteY0" fmla="*/ 1244600 h 1257300"/>
                <a:gd name="connsiteX1" fmla="*/ 38100 w 3530600"/>
                <a:gd name="connsiteY1" fmla="*/ 1117600 h 1257300"/>
                <a:gd name="connsiteX2" fmla="*/ 63500 w 3530600"/>
                <a:gd name="connsiteY2" fmla="*/ 1079500 h 1257300"/>
                <a:gd name="connsiteX3" fmla="*/ 76200 w 3530600"/>
                <a:gd name="connsiteY3" fmla="*/ 1041400 h 1257300"/>
                <a:gd name="connsiteX4" fmla="*/ 101600 w 3530600"/>
                <a:gd name="connsiteY4" fmla="*/ 1003300 h 1257300"/>
                <a:gd name="connsiteX5" fmla="*/ 114300 w 3530600"/>
                <a:gd name="connsiteY5" fmla="*/ 965200 h 1257300"/>
                <a:gd name="connsiteX6" fmla="*/ 152400 w 3530600"/>
                <a:gd name="connsiteY6" fmla="*/ 927100 h 1257300"/>
                <a:gd name="connsiteX7" fmla="*/ 177800 w 3530600"/>
                <a:gd name="connsiteY7" fmla="*/ 850900 h 1257300"/>
                <a:gd name="connsiteX8" fmla="*/ 190500 w 3530600"/>
                <a:gd name="connsiteY8" fmla="*/ 812800 h 1257300"/>
                <a:gd name="connsiteX9" fmla="*/ 241300 w 3530600"/>
                <a:gd name="connsiteY9" fmla="*/ 736600 h 1257300"/>
                <a:gd name="connsiteX10" fmla="*/ 266700 w 3530600"/>
                <a:gd name="connsiteY10" fmla="*/ 698500 h 1257300"/>
                <a:gd name="connsiteX11" fmla="*/ 342900 w 3530600"/>
                <a:gd name="connsiteY11" fmla="*/ 635000 h 1257300"/>
                <a:gd name="connsiteX12" fmla="*/ 381000 w 3530600"/>
                <a:gd name="connsiteY12" fmla="*/ 609600 h 1257300"/>
                <a:gd name="connsiteX13" fmla="*/ 393700 w 3530600"/>
                <a:gd name="connsiteY13" fmla="*/ 571500 h 1257300"/>
                <a:gd name="connsiteX14" fmla="*/ 444500 w 3530600"/>
                <a:gd name="connsiteY14" fmla="*/ 495300 h 1257300"/>
                <a:gd name="connsiteX15" fmla="*/ 571500 w 3530600"/>
                <a:gd name="connsiteY15" fmla="*/ 406400 h 1257300"/>
                <a:gd name="connsiteX16" fmla="*/ 609600 w 3530600"/>
                <a:gd name="connsiteY16" fmla="*/ 381000 h 1257300"/>
                <a:gd name="connsiteX17" fmla="*/ 647700 w 3530600"/>
                <a:gd name="connsiteY17" fmla="*/ 355600 h 1257300"/>
                <a:gd name="connsiteX18" fmla="*/ 698500 w 3530600"/>
                <a:gd name="connsiteY18" fmla="*/ 330200 h 1257300"/>
                <a:gd name="connsiteX19" fmla="*/ 736600 w 3530600"/>
                <a:gd name="connsiteY19" fmla="*/ 317500 h 1257300"/>
                <a:gd name="connsiteX20" fmla="*/ 812800 w 3530600"/>
                <a:gd name="connsiteY20" fmla="*/ 254000 h 1257300"/>
                <a:gd name="connsiteX21" fmla="*/ 850900 w 3530600"/>
                <a:gd name="connsiteY21" fmla="*/ 228600 h 1257300"/>
                <a:gd name="connsiteX22" fmla="*/ 876300 w 3530600"/>
                <a:gd name="connsiteY22" fmla="*/ 190500 h 1257300"/>
                <a:gd name="connsiteX23" fmla="*/ 889000 w 3530600"/>
                <a:gd name="connsiteY23" fmla="*/ 139700 h 1257300"/>
                <a:gd name="connsiteX24" fmla="*/ 888133 w 3530600"/>
                <a:gd name="connsiteY24" fmla="*/ 136913 h 1257300"/>
                <a:gd name="connsiteX25" fmla="*/ 1003300 w 3530600"/>
                <a:gd name="connsiteY25" fmla="*/ 18214 h 1257300"/>
                <a:gd name="connsiteX26" fmla="*/ 1536700 w 3530600"/>
                <a:gd name="connsiteY26" fmla="*/ 45286 h 1257300"/>
                <a:gd name="connsiteX27" fmla="*/ 1651000 w 3530600"/>
                <a:gd name="connsiteY27" fmla="*/ 0 h 1257300"/>
                <a:gd name="connsiteX28" fmla="*/ 1778000 w 3530600"/>
                <a:gd name="connsiteY28" fmla="*/ 38100 h 1257300"/>
                <a:gd name="connsiteX29" fmla="*/ 1816100 w 3530600"/>
                <a:gd name="connsiteY29" fmla="*/ 50800 h 1257300"/>
                <a:gd name="connsiteX30" fmla="*/ 1905000 w 3530600"/>
                <a:gd name="connsiteY30" fmla="*/ 63500 h 1257300"/>
                <a:gd name="connsiteX31" fmla="*/ 1943100 w 3530600"/>
                <a:gd name="connsiteY31" fmla="*/ 88900 h 1257300"/>
                <a:gd name="connsiteX32" fmla="*/ 1968500 w 3530600"/>
                <a:gd name="connsiteY32" fmla="*/ 177800 h 1257300"/>
                <a:gd name="connsiteX33" fmla="*/ 1993900 w 3530600"/>
                <a:gd name="connsiteY33" fmla="*/ 215900 h 1257300"/>
                <a:gd name="connsiteX34" fmla="*/ 2019300 w 3530600"/>
                <a:gd name="connsiteY34" fmla="*/ 292100 h 1257300"/>
                <a:gd name="connsiteX35" fmla="*/ 2171700 w 3530600"/>
                <a:gd name="connsiteY35" fmla="*/ 330200 h 1257300"/>
                <a:gd name="connsiteX36" fmla="*/ 2260600 w 3530600"/>
                <a:gd name="connsiteY36" fmla="*/ 355600 h 1257300"/>
                <a:gd name="connsiteX37" fmla="*/ 2324100 w 3530600"/>
                <a:gd name="connsiteY37" fmla="*/ 368300 h 1257300"/>
                <a:gd name="connsiteX38" fmla="*/ 2476500 w 3530600"/>
                <a:gd name="connsiteY38" fmla="*/ 355600 h 1257300"/>
                <a:gd name="connsiteX39" fmla="*/ 2514600 w 3530600"/>
                <a:gd name="connsiteY39" fmla="*/ 317500 h 1257300"/>
                <a:gd name="connsiteX40" fmla="*/ 2603500 w 3530600"/>
                <a:gd name="connsiteY40" fmla="*/ 266700 h 1257300"/>
                <a:gd name="connsiteX41" fmla="*/ 2641600 w 3530600"/>
                <a:gd name="connsiteY41" fmla="*/ 228600 h 1257300"/>
                <a:gd name="connsiteX42" fmla="*/ 2692400 w 3530600"/>
                <a:gd name="connsiteY42" fmla="*/ 152400 h 1257300"/>
                <a:gd name="connsiteX43" fmla="*/ 2743200 w 3530600"/>
                <a:gd name="connsiteY43" fmla="*/ 114300 h 1257300"/>
                <a:gd name="connsiteX44" fmla="*/ 2794000 w 3530600"/>
                <a:gd name="connsiteY44" fmla="*/ 38100 h 1257300"/>
                <a:gd name="connsiteX45" fmla="*/ 2832100 w 3530600"/>
                <a:gd name="connsiteY45" fmla="*/ 25400 h 1257300"/>
                <a:gd name="connsiteX46" fmla="*/ 3060700 w 3530600"/>
                <a:gd name="connsiteY46" fmla="*/ 38100 h 1257300"/>
                <a:gd name="connsiteX47" fmla="*/ 3086100 w 3530600"/>
                <a:gd name="connsiteY47" fmla="*/ 76200 h 1257300"/>
                <a:gd name="connsiteX48" fmla="*/ 3136900 w 3530600"/>
                <a:gd name="connsiteY48" fmla="*/ 190500 h 1257300"/>
                <a:gd name="connsiteX49" fmla="*/ 3175000 w 3530600"/>
                <a:gd name="connsiteY49" fmla="*/ 228600 h 1257300"/>
                <a:gd name="connsiteX50" fmla="*/ 3187700 w 3530600"/>
                <a:gd name="connsiteY50" fmla="*/ 266700 h 1257300"/>
                <a:gd name="connsiteX51" fmla="*/ 3238500 w 3530600"/>
                <a:gd name="connsiteY51" fmla="*/ 342900 h 1257300"/>
                <a:gd name="connsiteX52" fmla="*/ 3263900 w 3530600"/>
                <a:gd name="connsiteY52" fmla="*/ 419100 h 1257300"/>
                <a:gd name="connsiteX53" fmla="*/ 3276600 w 3530600"/>
                <a:gd name="connsiteY53" fmla="*/ 457200 h 1257300"/>
                <a:gd name="connsiteX54" fmla="*/ 3302000 w 3530600"/>
                <a:gd name="connsiteY54" fmla="*/ 520700 h 1257300"/>
                <a:gd name="connsiteX55" fmla="*/ 3327400 w 3530600"/>
                <a:gd name="connsiteY55" fmla="*/ 596900 h 1257300"/>
                <a:gd name="connsiteX56" fmla="*/ 3378200 w 3530600"/>
                <a:gd name="connsiteY56" fmla="*/ 685800 h 1257300"/>
                <a:gd name="connsiteX57" fmla="*/ 3416300 w 3530600"/>
                <a:gd name="connsiteY57" fmla="*/ 723900 h 1257300"/>
                <a:gd name="connsiteX58" fmla="*/ 3429000 w 3530600"/>
                <a:gd name="connsiteY58" fmla="*/ 800100 h 1257300"/>
                <a:gd name="connsiteX59" fmla="*/ 3441700 w 3530600"/>
                <a:gd name="connsiteY59" fmla="*/ 927100 h 1257300"/>
                <a:gd name="connsiteX60" fmla="*/ 3479800 w 3530600"/>
                <a:gd name="connsiteY60" fmla="*/ 965200 h 1257300"/>
                <a:gd name="connsiteX61" fmla="*/ 3517900 w 3530600"/>
                <a:gd name="connsiteY61" fmla="*/ 1168400 h 1257300"/>
                <a:gd name="connsiteX62" fmla="*/ 3530600 w 3530600"/>
                <a:gd name="connsiteY62" fmla="*/ 1257300 h 1257300"/>
                <a:gd name="connsiteX0" fmla="*/ 0 w 3530600"/>
                <a:gd name="connsiteY0" fmla="*/ 1244600 h 1257300"/>
                <a:gd name="connsiteX1" fmla="*/ 38100 w 3530600"/>
                <a:gd name="connsiteY1" fmla="*/ 1117600 h 1257300"/>
                <a:gd name="connsiteX2" fmla="*/ 63500 w 3530600"/>
                <a:gd name="connsiteY2" fmla="*/ 1079500 h 1257300"/>
                <a:gd name="connsiteX3" fmla="*/ 76200 w 3530600"/>
                <a:gd name="connsiteY3" fmla="*/ 1041400 h 1257300"/>
                <a:gd name="connsiteX4" fmla="*/ 101600 w 3530600"/>
                <a:gd name="connsiteY4" fmla="*/ 1003300 h 1257300"/>
                <a:gd name="connsiteX5" fmla="*/ 114300 w 3530600"/>
                <a:gd name="connsiteY5" fmla="*/ 965200 h 1257300"/>
                <a:gd name="connsiteX6" fmla="*/ 152400 w 3530600"/>
                <a:gd name="connsiteY6" fmla="*/ 927100 h 1257300"/>
                <a:gd name="connsiteX7" fmla="*/ 177800 w 3530600"/>
                <a:gd name="connsiteY7" fmla="*/ 850900 h 1257300"/>
                <a:gd name="connsiteX8" fmla="*/ 190500 w 3530600"/>
                <a:gd name="connsiteY8" fmla="*/ 812800 h 1257300"/>
                <a:gd name="connsiteX9" fmla="*/ 241300 w 3530600"/>
                <a:gd name="connsiteY9" fmla="*/ 736600 h 1257300"/>
                <a:gd name="connsiteX10" fmla="*/ 266700 w 3530600"/>
                <a:gd name="connsiteY10" fmla="*/ 698500 h 1257300"/>
                <a:gd name="connsiteX11" fmla="*/ 342900 w 3530600"/>
                <a:gd name="connsiteY11" fmla="*/ 635000 h 1257300"/>
                <a:gd name="connsiteX12" fmla="*/ 381000 w 3530600"/>
                <a:gd name="connsiteY12" fmla="*/ 609600 h 1257300"/>
                <a:gd name="connsiteX13" fmla="*/ 393700 w 3530600"/>
                <a:gd name="connsiteY13" fmla="*/ 571500 h 1257300"/>
                <a:gd name="connsiteX14" fmla="*/ 444500 w 3530600"/>
                <a:gd name="connsiteY14" fmla="*/ 495300 h 1257300"/>
                <a:gd name="connsiteX15" fmla="*/ 571500 w 3530600"/>
                <a:gd name="connsiteY15" fmla="*/ 406400 h 1257300"/>
                <a:gd name="connsiteX16" fmla="*/ 609600 w 3530600"/>
                <a:gd name="connsiteY16" fmla="*/ 381000 h 1257300"/>
                <a:gd name="connsiteX17" fmla="*/ 647700 w 3530600"/>
                <a:gd name="connsiteY17" fmla="*/ 355600 h 1257300"/>
                <a:gd name="connsiteX18" fmla="*/ 698500 w 3530600"/>
                <a:gd name="connsiteY18" fmla="*/ 330200 h 1257300"/>
                <a:gd name="connsiteX19" fmla="*/ 736600 w 3530600"/>
                <a:gd name="connsiteY19" fmla="*/ 317500 h 1257300"/>
                <a:gd name="connsiteX20" fmla="*/ 812800 w 3530600"/>
                <a:gd name="connsiteY20" fmla="*/ 254000 h 1257300"/>
                <a:gd name="connsiteX21" fmla="*/ 850900 w 3530600"/>
                <a:gd name="connsiteY21" fmla="*/ 228600 h 1257300"/>
                <a:gd name="connsiteX22" fmla="*/ 876300 w 3530600"/>
                <a:gd name="connsiteY22" fmla="*/ 190500 h 1257300"/>
                <a:gd name="connsiteX23" fmla="*/ 889000 w 3530600"/>
                <a:gd name="connsiteY23" fmla="*/ 139700 h 1257300"/>
                <a:gd name="connsiteX24" fmla="*/ 888133 w 3530600"/>
                <a:gd name="connsiteY24" fmla="*/ 136913 h 1257300"/>
                <a:gd name="connsiteX25" fmla="*/ 1003300 w 3530600"/>
                <a:gd name="connsiteY25" fmla="*/ 18214 h 1257300"/>
                <a:gd name="connsiteX26" fmla="*/ 1536700 w 3530600"/>
                <a:gd name="connsiteY26" fmla="*/ 45286 h 1257300"/>
                <a:gd name="connsiteX27" fmla="*/ 1651000 w 3530600"/>
                <a:gd name="connsiteY27" fmla="*/ 0 h 1257300"/>
                <a:gd name="connsiteX28" fmla="*/ 1778000 w 3530600"/>
                <a:gd name="connsiteY28" fmla="*/ 38100 h 1257300"/>
                <a:gd name="connsiteX29" fmla="*/ 1816100 w 3530600"/>
                <a:gd name="connsiteY29" fmla="*/ 50800 h 1257300"/>
                <a:gd name="connsiteX30" fmla="*/ 1905000 w 3530600"/>
                <a:gd name="connsiteY30" fmla="*/ 63500 h 1257300"/>
                <a:gd name="connsiteX31" fmla="*/ 1943100 w 3530600"/>
                <a:gd name="connsiteY31" fmla="*/ 88900 h 1257300"/>
                <a:gd name="connsiteX32" fmla="*/ 1968500 w 3530600"/>
                <a:gd name="connsiteY32" fmla="*/ 177800 h 1257300"/>
                <a:gd name="connsiteX33" fmla="*/ 1993900 w 3530600"/>
                <a:gd name="connsiteY33" fmla="*/ 215900 h 1257300"/>
                <a:gd name="connsiteX34" fmla="*/ 2019300 w 3530600"/>
                <a:gd name="connsiteY34" fmla="*/ 292100 h 1257300"/>
                <a:gd name="connsiteX35" fmla="*/ 2171700 w 3530600"/>
                <a:gd name="connsiteY35" fmla="*/ 330200 h 1257300"/>
                <a:gd name="connsiteX36" fmla="*/ 2260600 w 3530600"/>
                <a:gd name="connsiteY36" fmla="*/ 355600 h 1257300"/>
                <a:gd name="connsiteX37" fmla="*/ 2324100 w 3530600"/>
                <a:gd name="connsiteY37" fmla="*/ 368300 h 1257300"/>
                <a:gd name="connsiteX38" fmla="*/ 2476500 w 3530600"/>
                <a:gd name="connsiteY38" fmla="*/ 355600 h 1257300"/>
                <a:gd name="connsiteX39" fmla="*/ 2514600 w 3530600"/>
                <a:gd name="connsiteY39" fmla="*/ 317500 h 1257300"/>
                <a:gd name="connsiteX40" fmla="*/ 2603500 w 3530600"/>
                <a:gd name="connsiteY40" fmla="*/ 266700 h 1257300"/>
                <a:gd name="connsiteX41" fmla="*/ 2641600 w 3530600"/>
                <a:gd name="connsiteY41" fmla="*/ 228600 h 1257300"/>
                <a:gd name="connsiteX42" fmla="*/ 2692400 w 3530600"/>
                <a:gd name="connsiteY42" fmla="*/ 152400 h 1257300"/>
                <a:gd name="connsiteX43" fmla="*/ 2743200 w 3530600"/>
                <a:gd name="connsiteY43" fmla="*/ 114300 h 1257300"/>
                <a:gd name="connsiteX44" fmla="*/ 2794000 w 3530600"/>
                <a:gd name="connsiteY44" fmla="*/ 38100 h 1257300"/>
                <a:gd name="connsiteX45" fmla="*/ 2832100 w 3530600"/>
                <a:gd name="connsiteY45" fmla="*/ 25400 h 1257300"/>
                <a:gd name="connsiteX46" fmla="*/ 3060700 w 3530600"/>
                <a:gd name="connsiteY46" fmla="*/ 38100 h 1257300"/>
                <a:gd name="connsiteX47" fmla="*/ 3086100 w 3530600"/>
                <a:gd name="connsiteY47" fmla="*/ 76200 h 1257300"/>
                <a:gd name="connsiteX48" fmla="*/ 3136900 w 3530600"/>
                <a:gd name="connsiteY48" fmla="*/ 190500 h 1257300"/>
                <a:gd name="connsiteX49" fmla="*/ 3175000 w 3530600"/>
                <a:gd name="connsiteY49" fmla="*/ 228600 h 1257300"/>
                <a:gd name="connsiteX50" fmla="*/ 3187700 w 3530600"/>
                <a:gd name="connsiteY50" fmla="*/ 266700 h 1257300"/>
                <a:gd name="connsiteX51" fmla="*/ 3238500 w 3530600"/>
                <a:gd name="connsiteY51" fmla="*/ 342900 h 1257300"/>
                <a:gd name="connsiteX52" fmla="*/ 3263900 w 3530600"/>
                <a:gd name="connsiteY52" fmla="*/ 419100 h 1257300"/>
                <a:gd name="connsiteX53" fmla="*/ 3276600 w 3530600"/>
                <a:gd name="connsiteY53" fmla="*/ 457200 h 1257300"/>
                <a:gd name="connsiteX54" fmla="*/ 3302000 w 3530600"/>
                <a:gd name="connsiteY54" fmla="*/ 520700 h 1257300"/>
                <a:gd name="connsiteX55" fmla="*/ 3327400 w 3530600"/>
                <a:gd name="connsiteY55" fmla="*/ 596900 h 1257300"/>
                <a:gd name="connsiteX56" fmla="*/ 3378200 w 3530600"/>
                <a:gd name="connsiteY56" fmla="*/ 685800 h 1257300"/>
                <a:gd name="connsiteX57" fmla="*/ 3416300 w 3530600"/>
                <a:gd name="connsiteY57" fmla="*/ 723900 h 1257300"/>
                <a:gd name="connsiteX58" fmla="*/ 3429000 w 3530600"/>
                <a:gd name="connsiteY58" fmla="*/ 800100 h 1257300"/>
                <a:gd name="connsiteX59" fmla="*/ 3441700 w 3530600"/>
                <a:gd name="connsiteY59" fmla="*/ 927100 h 1257300"/>
                <a:gd name="connsiteX60" fmla="*/ 3479800 w 3530600"/>
                <a:gd name="connsiteY60" fmla="*/ 965200 h 1257300"/>
                <a:gd name="connsiteX61" fmla="*/ 3517900 w 3530600"/>
                <a:gd name="connsiteY61" fmla="*/ 1168400 h 1257300"/>
                <a:gd name="connsiteX62" fmla="*/ 3530600 w 3530600"/>
                <a:gd name="connsiteY62" fmla="*/ 1257300 h 1257300"/>
                <a:gd name="connsiteX0" fmla="*/ 0 w 3530600"/>
                <a:gd name="connsiteY0" fmla="*/ 1226386 h 1239086"/>
                <a:gd name="connsiteX1" fmla="*/ 38100 w 3530600"/>
                <a:gd name="connsiteY1" fmla="*/ 1099386 h 1239086"/>
                <a:gd name="connsiteX2" fmla="*/ 63500 w 3530600"/>
                <a:gd name="connsiteY2" fmla="*/ 1061286 h 1239086"/>
                <a:gd name="connsiteX3" fmla="*/ 76200 w 3530600"/>
                <a:gd name="connsiteY3" fmla="*/ 1023186 h 1239086"/>
                <a:gd name="connsiteX4" fmla="*/ 101600 w 3530600"/>
                <a:gd name="connsiteY4" fmla="*/ 985086 h 1239086"/>
                <a:gd name="connsiteX5" fmla="*/ 114300 w 3530600"/>
                <a:gd name="connsiteY5" fmla="*/ 946986 h 1239086"/>
                <a:gd name="connsiteX6" fmla="*/ 152400 w 3530600"/>
                <a:gd name="connsiteY6" fmla="*/ 908886 h 1239086"/>
                <a:gd name="connsiteX7" fmla="*/ 177800 w 3530600"/>
                <a:gd name="connsiteY7" fmla="*/ 832686 h 1239086"/>
                <a:gd name="connsiteX8" fmla="*/ 190500 w 3530600"/>
                <a:gd name="connsiteY8" fmla="*/ 794586 h 1239086"/>
                <a:gd name="connsiteX9" fmla="*/ 241300 w 3530600"/>
                <a:gd name="connsiteY9" fmla="*/ 718386 h 1239086"/>
                <a:gd name="connsiteX10" fmla="*/ 266700 w 3530600"/>
                <a:gd name="connsiteY10" fmla="*/ 680286 h 1239086"/>
                <a:gd name="connsiteX11" fmla="*/ 342900 w 3530600"/>
                <a:gd name="connsiteY11" fmla="*/ 616786 h 1239086"/>
                <a:gd name="connsiteX12" fmla="*/ 381000 w 3530600"/>
                <a:gd name="connsiteY12" fmla="*/ 591386 h 1239086"/>
                <a:gd name="connsiteX13" fmla="*/ 393700 w 3530600"/>
                <a:gd name="connsiteY13" fmla="*/ 553286 h 1239086"/>
                <a:gd name="connsiteX14" fmla="*/ 444500 w 3530600"/>
                <a:gd name="connsiteY14" fmla="*/ 477086 h 1239086"/>
                <a:gd name="connsiteX15" fmla="*/ 571500 w 3530600"/>
                <a:gd name="connsiteY15" fmla="*/ 388186 h 1239086"/>
                <a:gd name="connsiteX16" fmla="*/ 609600 w 3530600"/>
                <a:gd name="connsiteY16" fmla="*/ 362786 h 1239086"/>
                <a:gd name="connsiteX17" fmla="*/ 647700 w 3530600"/>
                <a:gd name="connsiteY17" fmla="*/ 337386 h 1239086"/>
                <a:gd name="connsiteX18" fmla="*/ 698500 w 3530600"/>
                <a:gd name="connsiteY18" fmla="*/ 311986 h 1239086"/>
                <a:gd name="connsiteX19" fmla="*/ 736600 w 3530600"/>
                <a:gd name="connsiteY19" fmla="*/ 299286 h 1239086"/>
                <a:gd name="connsiteX20" fmla="*/ 812800 w 3530600"/>
                <a:gd name="connsiteY20" fmla="*/ 235786 h 1239086"/>
                <a:gd name="connsiteX21" fmla="*/ 850900 w 3530600"/>
                <a:gd name="connsiteY21" fmla="*/ 210386 h 1239086"/>
                <a:gd name="connsiteX22" fmla="*/ 876300 w 3530600"/>
                <a:gd name="connsiteY22" fmla="*/ 172286 h 1239086"/>
                <a:gd name="connsiteX23" fmla="*/ 889000 w 3530600"/>
                <a:gd name="connsiteY23" fmla="*/ 121486 h 1239086"/>
                <a:gd name="connsiteX24" fmla="*/ 888133 w 3530600"/>
                <a:gd name="connsiteY24" fmla="*/ 118699 h 1239086"/>
                <a:gd name="connsiteX25" fmla="*/ 1003300 w 3530600"/>
                <a:gd name="connsiteY25" fmla="*/ 0 h 1239086"/>
                <a:gd name="connsiteX26" fmla="*/ 1536700 w 3530600"/>
                <a:gd name="connsiteY26" fmla="*/ 27072 h 1239086"/>
                <a:gd name="connsiteX27" fmla="*/ 1778000 w 3530600"/>
                <a:gd name="connsiteY27" fmla="*/ 19886 h 1239086"/>
                <a:gd name="connsiteX28" fmla="*/ 1816100 w 3530600"/>
                <a:gd name="connsiteY28" fmla="*/ 32586 h 1239086"/>
                <a:gd name="connsiteX29" fmla="*/ 1905000 w 3530600"/>
                <a:gd name="connsiteY29" fmla="*/ 45286 h 1239086"/>
                <a:gd name="connsiteX30" fmla="*/ 1943100 w 3530600"/>
                <a:gd name="connsiteY30" fmla="*/ 70686 h 1239086"/>
                <a:gd name="connsiteX31" fmla="*/ 1968500 w 3530600"/>
                <a:gd name="connsiteY31" fmla="*/ 159586 h 1239086"/>
                <a:gd name="connsiteX32" fmla="*/ 1993900 w 3530600"/>
                <a:gd name="connsiteY32" fmla="*/ 197686 h 1239086"/>
                <a:gd name="connsiteX33" fmla="*/ 2019300 w 3530600"/>
                <a:gd name="connsiteY33" fmla="*/ 273886 h 1239086"/>
                <a:gd name="connsiteX34" fmla="*/ 2171700 w 3530600"/>
                <a:gd name="connsiteY34" fmla="*/ 311986 h 1239086"/>
                <a:gd name="connsiteX35" fmla="*/ 2260600 w 3530600"/>
                <a:gd name="connsiteY35" fmla="*/ 337386 h 1239086"/>
                <a:gd name="connsiteX36" fmla="*/ 2324100 w 3530600"/>
                <a:gd name="connsiteY36" fmla="*/ 350086 h 1239086"/>
                <a:gd name="connsiteX37" fmla="*/ 2476500 w 3530600"/>
                <a:gd name="connsiteY37" fmla="*/ 337386 h 1239086"/>
                <a:gd name="connsiteX38" fmla="*/ 2514600 w 3530600"/>
                <a:gd name="connsiteY38" fmla="*/ 299286 h 1239086"/>
                <a:gd name="connsiteX39" fmla="*/ 2603500 w 3530600"/>
                <a:gd name="connsiteY39" fmla="*/ 248486 h 1239086"/>
                <a:gd name="connsiteX40" fmla="*/ 2641600 w 3530600"/>
                <a:gd name="connsiteY40" fmla="*/ 210386 h 1239086"/>
                <a:gd name="connsiteX41" fmla="*/ 2692400 w 3530600"/>
                <a:gd name="connsiteY41" fmla="*/ 134186 h 1239086"/>
                <a:gd name="connsiteX42" fmla="*/ 2743200 w 3530600"/>
                <a:gd name="connsiteY42" fmla="*/ 96086 h 1239086"/>
                <a:gd name="connsiteX43" fmla="*/ 2794000 w 3530600"/>
                <a:gd name="connsiteY43" fmla="*/ 19886 h 1239086"/>
                <a:gd name="connsiteX44" fmla="*/ 2832100 w 3530600"/>
                <a:gd name="connsiteY44" fmla="*/ 7186 h 1239086"/>
                <a:gd name="connsiteX45" fmla="*/ 3060700 w 3530600"/>
                <a:gd name="connsiteY45" fmla="*/ 19886 h 1239086"/>
                <a:gd name="connsiteX46" fmla="*/ 3086100 w 3530600"/>
                <a:gd name="connsiteY46" fmla="*/ 57986 h 1239086"/>
                <a:gd name="connsiteX47" fmla="*/ 3136900 w 3530600"/>
                <a:gd name="connsiteY47" fmla="*/ 172286 h 1239086"/>
                <a:gd name="connsiteX48" fmla="*/ 3175000 w 3530600"/>
                <a:gd name="connsiteY48" fmla="*/ 210386 h 1239086"/>
                <a:gd name="connsiteX49" fmla="*/ 3187700 w 3530600"/>
                <a:gd name="connsiteY49" fmla="*/ 248486 h 1239086"/>
                <a:gd name="connsiteX50" fmla="*/ 3238500 w 3530600"/>
                <a:gd name="connsiteY50" fmla="*/ 324686 h 1239086"/>
                <a:gd name="connsiteX51" fmla="*/ 3263900 w 3530600"/>
                <a:gd name="connsiteY51" fmla="*/ 400886 h 1239086"/>
                <a:gd name="connsiteX52" fmla="*/ 3276600 w 3530600"/>
                <a:gd name="connsiteY52" fmla="*/ 438986 h 1239086"/>
                <a:gd name="connsiteX53" fmla="*/ 3302000 w 3530600"/>
                <a:gd name="connsiteY53" fmla="*/ 502486 h 1239086"/>
                <a:gd name="connsiteX54" fmla="*/ 3327400 w 3530600"/>
                <a:gd name="connsiteY54" fmla="*/ 578686 h 1239086"/>
                <a:gd name="connsiteX55" fmla="*/ 3378200 w 3530600"/>
                <a:gd name="connsiteY55" fmla="*/ 667586 h 1239086"/>
                <a:gd name="connsiteX56" fmla="*/ 3416300 w 3530600"/>
                <a:gd name="connsiteY56" fmla="*/ 705686 h 1239086"/>
                <a:gd name="connsiteX57" fmla="*/ 3429000 w 3530600"/>
                <a:gd name="connsiteY57" fmla="*/ 781886 h 1239086"/>
                <a:gd name="connsiteX58" fmla="*/ 3441700 w 3530600"/>
                <a:gd name="connsiteY58" fmla="*/ 908886 h 1239086"/>
                <a:gd name="connsiteX59" fmla="*/ 3479800 w 3530600"/>
                <a:gd name="connsiteY59" fmla="*/ 946986 h 1239086"/>
                <a:gd name="connsiteX60" fmla="*/ 3517900 w 3530600"/>
                <a:gd name="connsiteY60" fmla="*/ 1150186 h 1239086"/>
                <a:gd name="connsiteX61" fmla="*/ 3530600 w 3530600"/>
                <a:gd name="connsiteY61" fmla="*/ 1239086 h 1239086"/>
                <a:gd name="connsiteX0" fmla="*/ 0 w 3530600"/>
                <a:gd name="connsiteY0" fmla="*/ 1226386 h 1239086"/>
                <a:gd name="connsiteX1" fmla="*/ 38100 w 3530600"/>
                <a:gd name="connsiteY1" fmla="*/ 1099386 h 1239086"/>
                <a:gd name="connsiteX2" fmla="*/ 63500 w 3530600"/>
                <a:gd name="connsiteY2" fmla="*/ 1061286 h 1239086"/>
                <a:gd name="connsiteX3" fmla="*/ 76200 w 3530600"/>
                <a:gd name="connsiteY3" fmla="*/ 1023186 h 1239086"/>
                <a:gd name="connsiteX4" fmla="*/ 101600 w 3530600"/>
                <a:gd name="connsiteY4" fmla="*/ 985086 h 1239086"/>
                <a:gd name="connsiteX5" fmla="*/ 114300 w 3530600"/>
                <a:gd name="connsiteY5" fmla="*/ 946986 h 1239086"/>
                <a:gd name="connsiteX6" fmla="*/ 152400 w 3530600"/>
                <a:gd name="connsiteY6" fmla="*/ 908886 h 1239086"/>
                <a:gd name="connsiteX7" fmla="*/ 177800 w 3530600"/>
                <a:gd name="connsiteY7" fmla="*/ 832686 h 1239086"/>
                <a:gd name="connsiteX8" fmla="*/ 190500 w 3530600"/>
                <a:gd name="connsiteY8" fmla="*/ 794586 h 1239086"/>
                <a:gd name="connsiteX9" fmla="*/ 241300 w 3530600"/>
                <a:gd name="connsiteY9" fmla="*/ 718386 h 1239086"/>
                <a:gd name="connsiteX10" fmla="*/ 266700 w 3530600"/>
                <a:gd name="connsiteY10" fmla="*/ 680286 h 1239086"/>
                <a:gd name="connsiteX11" fmla="*/ 342900 w 3530600"/>
                <a:gd name="connsiteY11" fmla="*/ 616786 h 1239086"/>
                <a:gd name="connsiteX12" fmla="*/ 381000 w 3530600"/>
                <a:gd name="connsiteY12" fmla="*/ 591386 h 1239086"/>
                <a:gd name="connsiteX13" fmla="*/ 393700 w 3530600"/>
                <a:gd name="connsiteY13" fmla="*/ 553286 h 1239086"/>
                <a:gd name="connsiteX14" fmla="*/ 444500 w 3530600"/>
                <a:gd name="connsiteY14" fmla="*/ 477086 h 1239086"/>
                <a:gd name="connsiteX15" fmla="*/ 571500 w 3530600"/>
                <a:gd name="connsiteY15" fmla="*/ 388186 h 1239086"/>
                <a:gd name="connsiteX16" fmla="*/ 609600 w 3530600"/>
                <a:gd name="connsiteY16" fmla="*/ 362786 h 1239086"/>
                <a:gd name="connsiteX17" fmla="*/ 647700 w 3530600"/>
                <a:gd name="connsiteY17" fmla="*/ 337386 h 1239086"/>
                <a:gd name="connsiteX18" fmla="*/ 698500 w 3530600"/>
                <a:gd name="connsiteY18" fmla="*/ 311986 h 1239086"/>
                <a:gd name="connsiteX19" fmla="*/ 736600 w 3530600"/>
                <a:gd name="connsiteY19" fmla="*/ 299286 h 1239086"/>
                <a:gd name="connsiteX20" fmla="*/ 812800 w 3530600"/>
                <a:gd name="connsiteY20" fmla="*/ 235786 h 1239086"/>
                <a:gd name="connsiteX21" fmla="*/ 850900 w 3530600"/>
                <a:gd name="connsiteY21" fmla="*/ 210386 h 1239086"/>
                <a:gd name="connsiteX22" fmla="*/ 876300 w 3530600"/>
                <a:gd name="connsiteY22" fmla="*/ 172286 h 1239086"/>
                <a:gd name="connsiteX23" fmla="*/ 889000 w 3530600"/>
                <a:gd name="connsiteY23" fmla="*/ 121486 h 1239086"/>
                <a:gd name="connsiteX24" fmla="*/ 888133 w 3530600"/>
                <a:gd name="connsiteY24" fmla="*/ 118699 h 1239086"/>
                <a:gd name="connsiteX25" fmla="*/ 1003300 w 3530600"/>
                <a:gd name="connsiteY25" fmla="*/ 0 h 1239086"/>
                <a:gd name="connsiteX26" fmla="*/ 1536700 w 3530600"/>
                <a:gd name="connsiteY26" fmla="*/ 27072 h 1239086"/>
                <a:gd name="connsiteX27" fmla="*/ 1778000 w 3530600"/>
                <a:gd name="connsiteY27" fmla="*/ 19886 h 1239086"/>
                <a:gd name="connsiteX28" fmla="*/ 1816100 w 3530600"/>
                <a:gd name="connsiteY28" fmla="*/ 32586 h 1239086"/>
                <a:gd name="connsiteX29" fmla="*/ 1905000 w 3530600"/>
                <a:gd name="connsiteY29" fmla="*/ 45286 h 1239086"/>
                <a:gd name="connsiteX30" fmla="*/ 1943100 w 3530600"/>
                <a:gd name="connsiteY30" fmla="*/ 70686 h 1239086"/>
                <a:gd name="connsiteX31" fmla="*/ 1968500 w 3530600"/>
                <a:gd name="connsiteY31" fmla="*/ 159586 h 1239086"/>
                <a:gd name="connsiteX32" fmla="*/ 1993900 w 3530600"/>
                <a:gd name="connsiteY32" fmla="*/ 197686 h 1239086"/>
                <a:gd name="connsiteX33" fmla="*/ 2019300 w 3530600"/>
                <a:gd name="connsiteY33" fmla="*/ 273886 h 1239086"/>
                <a:gd name="connsiteX34" fmla="*/ 2171700 w 3530600"/>
                <a:gd name="connsiteY34" fmla="*/ 311986 h 1239086"/>
                <a:gd name="connsiteX35" fmla="*/ 2260600 w 3530600"/>
                <a:gd name="connsiteY35" fmla="*/ 337386 h 1239086"/>
                <a:gd name="connsiteX36" fmla="*/ 2324100 w 3530600"/>
                <a:gd name="connsiteY36" fmla="*/ 350086 h 1239086"/>
                <a:gd name="connsiteX37" fmla="*/ 2476500 w 3530600"/>
                <a:gd name="connsiteY37" fmla="*/ 337386 h 1239086"/>
                <a:gd name="connsiteX38" fmla="*/ 2514600 w 3530600"/>
                <a:gd name="connsiteY38" fmla="*/ 299286 h 1239086"/>
                <a:gd name="connsiteX39" fmla="*/ 2603500 w 3530600"/>
                <a:gd name="connsiteY39" fmla="*/ 248486 h 1239086"/>
                <a:gd name="connsiteX40" fmla="*/ 2641600 w 3530600"/>
                <a:gd name="connsiteY40" fmla="*/ 210386 h 1239086"/>
                <a:gd name="connsiteX41" fmla="*/ 2692400 w 3530600"/>
                <a:gd name="connsiteY41" fmla="*/ 134186 h 1239086"/>
                <a:gd name="connsiteX42" fmla="*/ 2743200 w 3530600"/>
                <a:gd name="connsiteY42" fmla="*/ 96086 h 1239086"/>
                <a:gd name="connsiteX43" fmla="*/ 2794000 w 3530600"/>
                <a:gd name="connsiteY43" fmla="*/ 19886 h 1239086"/>
                <a:gd name="connsiteX44" fmla="*/ 2832100 w 3530600"/>
                <a:gd name="connsiteY44" fmla="*/ 7186 h 1239086"/>
                <a:gd name="connsiteX45" fmla="*/ 3060700 w 3530600"/>
                <a:gd name="connsiteY45" fmla="*/ 19886 h 1239086"/>
                <a:gd name="connsiteX46" fmla="*/ 3086100 w 3530600"/>
                <a:gd name="connsiteY46" fmla="*/ 57986 h 1239086"/>
                <a:gd name="connsiteX47" fmla="*/ 3136900 w 3530600"/>
                <a:gd name="connsiteY47" fmla="*/ 172286 h 1239086"/>
                <a:gd name="connsiteX48" fmla="*/ 3175000 w 3530600"/>
                <a:gd name="connsiteY48" fmla="*/ 210386 h 1239086"/>
                <a:gd name="connsiteX49" fmla="*/ 3187700 w 3530600"/>
                <a:gd name="connsiteY49" fmla="*/ 248486 h 1239086"/>
                <a:gd name="connsiteX50" fmla="*/ 3238500 w 3530600"/>
                <a:gd name="connsiteY50" fmla="*/ 324686 h 1239086"/>
                <a:gd name="connsiteX51" fmla="*/ 3263900 w 3530600"/>
                <a:gd name="connsiteY51" fmla="*/ 400886 h 1239086"/>
                <a:gd name="connsiteX52" fmla="*/ 3276600 w 3530600"/>
                <a:gd name="connsiteY52" fmla="*/ 438986 h 1239086"/>
                <a:gd name="connsiteX53" fmla="*/ 3302000 w 3530600"/>
                <a:gd name="connsiteY53" fmla="*/ 502486 h 1239086"/>
                <a:gd name="connsiteX54" fmla="*/ 3327400 w 3530600"/>
                <a:gd name="connsiteY54" fmla="*/ 578686 h 1239086"/>
                <a:gd name="connsiteX55" fmla="*/ 3378200 w 3530600"/>
                <a:gd name="connsiteY55" fmla="*/ 667586 h 1239086"/>
                <a:gd name="connsiteX56" fmla="*/ 3416300 w 3530600"/>
                <a:gd name="connsiteY56" fmla="*/ 705686 h 1239086"/>
                <a:gd name="connsiteX57" fmla="*/ 3429000 w 3530600"/>
                <a:gd name="connsiteY57" fmla="*/ 781886 h 1239086"/>
                <a:gd name="connsiteX58" fmla="*/ 3441700 w 3530600"/>
                <a:gd name="connsiteY58" fmla="*/ 908886 h 1239086"/>
                <a:gd name="connsiteX59" fmla="*/ 3479800 w 3530600"/>
                <a:gd name="connsiteY59" fmla="*/ 946986 h 1239086"/>
                <a:gd name="connsiteX60" fmla="*/ 3517900 w 3530600"/>
                <a:gd name="connsiteY60" fmla="*/ 1150186 h 1239086"/>
                <a:gd name="connsiteX61" fmla="*/ 3530600 w 3530600"/>
                <a:gd name="connsiteY61" fmla="*/ 1239086 h 123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530600" h="1239086">
                  <a:moveTo>
                    <a:pt x="0" y="1226386"/>
                  </a:moveTo>
                  <a:cubicBezTo>
                    <a:pt x="7099" y="1197989"/>
                    <a:pt x="25732" y="1117938"/>
                    <a:pt x="38100" y="1099386"/>
                  </a:cubicBezTo>
                  <a:cubicBezTo>
                    <a:pt x="46567" y="1086686"/>
                    <a:pt x="56674" y="1074938"/>
                    <a:pt x="63500" y="1061286"/>
                  </a:cubicBezTo>
                  <a:cubicBezTo>
                    <a:pt x="69487" y="1049312"/>
                    <a:pt x="70213" y="1035160"/>
                    <a:pt x="76200" y="1023186"/>
                  </a:cubicBezTo>
                  <a:cubicBezTo>
                    <a:pt x="83026" y="1009534"/>
                    <a:pt x="94774" y="998738"/>
                    <a:pt x="101600" y="985086"/>
                  </a:cubicBezTo>
                  <a:cubicBezTo>
                    <a:pt x="107587" y="973112"/>
                    <a:pt x="106874" y="958125"/>
                    <a:pt x="114300" y="946986"/>
                  </a:cubicBezTo>
                  <a:cubicBezTo>
                    <a:pt x="124263" y="932042"/>
                    <a:pt x="139700" y="921586"/>
                    <a:pt x="152400" y="908886"/>
                  </a:cubicBezTo>
                  <a:lnTo>
                    <a:pt x="177800" y="832686"/>
                  </a:lnTo>
                  <a:cubicBezTo>
                    <a:pt x="182033" y="819986"/>
                    <a:pt x="183074" y="805725"/>
                    <a:pt x="190500" y="794586"/>
                  </a:cubicBezTo>
                  <a:lnTo>
                    <a:pt x="241300" y="718386"/>
                  </a:lnTo>
                  <a:cubicBezTo>
                    <a:pt x="249767" y="705686"/>
                    <a:pt x="254000" y="688753"/>
                    <a:pt x="266700" y="680286"/>
                  </a:cubicBezTo>
                  <a:cubicBezTo>
                    <a:pt x="361295" y="617223"/>
                    <a:pt x="245114" y="698274"/>
                    <a:pt x="342900" y="616786"/>
                  </a:cubicBezTo>
                  <a:cubicBezTo>
                    <a:pt x="354626" y="607015"/>
                    <a:pt x="368300" y="599853"/>
                    <a:pt x="381000" y="591386"/>
                  </a:cubicBezTo>
                  <a:cubicBezTo>
                    <a:pt x="385233" y="578686"/>
                    <a:pt x="387199" y="564988"/>
                    <a:pt x="393700" y="553286"/>
                  </a:cubicBezTo>
                  <a:cubicBezTo>
                    <a:pt x="408525" y="526601"/>
                    <a:pt x="420078" y="495402"/>
                    <a:pt x="444500" y="477086"/>
                  </a:cubicBezTo>
                  <a:cubicBezTo>
                    <a:pt x="519722" y="420670"/>
                    <a:pt x="477688" y="450727"/>
                    <a:pt x="571500" y="388186"/>
                  </a:cubicBezTo>
                  <a:lnTo>
                    <a:pt x="609600" y="362786"/>
                  </a:lnTo>
                  <a:cubicBezTo>
                    <a:pt x="622300" y="354319"/>
                    <a:pt x="634048" y="344212"/>
                    <a:pt x="647700" y="337386"/>
                  </a:cubicBezTo>
                  <a:cubicBezTo>
                    <a:pt x="664633" y="328919"/>
                    <a:pt x="681099" y="319444"/>
                    <a:pt x="698500" y="311986"/>
                  </a:cubicBezTo>
                  <a:cubicBezTo>
                    <a:pt x="710805" y="306713"/>
                    <a:pt x="724626" y="305273"/>
                    <a:pt x="736600" y="299286"/>
                  </a:cubicBezTo>
                  <a:cubicBezTo>
                    <a:pt x="783898" y="275637"/>
                    <a:pt x="770669" y="270895"/>
                    <a:pt x="812800" y="235786"/>
                  </a:cubicBezTo>
                  <a:cubicBezTo>
                    <a:pt x="824526" y="226015"/>
                    <a:pt x="838200" y="218853"/>
                    <a:pt x="850900" y="210386"/>
                  </a:cubicBezTo>
                  <a:cubicBezTo>
                    <a:pt x="859367" y="197686"/>
                    <a:pt x="870287" y="186315"/>
                    <a:pt x="876300" y="172286"/>
                  </a:cubicBezTo>
                  <a:cubicBezTo>
                    <a:pt x="883176" y="156243"/>
                    <a:pt x="877506" y="134622"/>
                    <a:pt x="889000" y="121486"/>
                  </a:cubicBezTo>
                  <a:cubicBezTo>
                    <a:pt x="890972" y="112555"/>
                    <a:pt x="869083" y="138947"/>
                    <a:pt x="888133" y="118699"/>
                  </a:cubicBezTo>
                  <a:cubicBezTo>
                    <a:pt x="907183" y="98451"/>
                    <a:pt x="895206" y="15271"/>
                    <a:pt x="1003300" y="0"/>
                  </a:cubicBezTo>
                  <a:cubicBezTo>
                    <a:pt x="1122783" y="35357"/>
                    <a:pt x="1501832" y="50955"/>
                    <a:pt x="1536700" y="27072"/>
                  </a:cubicBezTo>
                  <a:cubicBezTo>
                    <a:pt x="1665817" y="30386"/>
                    <a:pt x="1731433" y="18967"/>
                    <a:pt x="1778000" y="19886"/>
                  </a:cubicBezTo>
                  <a:cubicBezTo>
                    <a:pt x="1824567" y="20805"/>
                    <a:pt x="1802848" y="30693"/>
                    <a:pt x="1816100" y="32586"/>
                  </a:cubicBezTo>
                  <a:lnTo>
                    <a:pt x="1905000" y="45286"/>
                  </a:lnTo>
                  <a:cubicBezTo>
                    <a:pt x="1917700" y="53753"/>
                    <a:pt x="1933565" y="58767"/>
                    <a:pt x="1943100" y="70686"/>
                  </a:cubicBezTo>
                  <a:cubicBezTo>
                    <a:pt x="1950704" y="80191"/>
                    <a:pt x="1966394" y="154672"/>
                    <a:pt x="1968500" y="159586"/>
                  </a:cubicBezTo>
                  <a:cubicBezTo>
                    <a:pt x="1974513" y="173615"/>
                    <a:pt x="1987701" y="183738"/>
                    <a:pt x="1993900" y="197686"/>
                  </a:cubicBezTo>
                  <a:cubicBezTo>
                    <a:pt x="2004774" y="222152"/>
                    <a:pt x="1993900" y="265419"/>
                    <a:pt x="2019300" y="273886"/>
                  </a:cubicBezTo>
                  <a:cubicBezTo>
                    <a:pt x="2186609" y="329656"/>
                    <a:pt x="2004959" y="273507"/>
                    <a:pt x="2171700" y="311986"/>
                  </a:cubicBezTo>
                  <a:cubicBezTo>
                    <a:pt x="2201730" y="318916"/>
                    <a:pt x="2230701" y="329911"/>
                    <a:pt x="2260600" y="337386"/>
                  </a:cubicBezTo>
                  <a:cubicBezTo>
                    <a:pt x="2281541" y="342621"/>
                    <a:pt x="2302933" y="345853"/>
                    <a:pt x="2324100" y="350086"/>
                  </a:cubicBezTo>
                  <a:cubicBezTo>
                    <a:pt x="2374900" y="345853"/>
                    <a:pt x="2427245" y="350521"/>
                    <a:pt x="2476500" y="337386"/>
                  </a:cubicBezTo>
                  <a:cubicBezTo>
                    <a:pt x="2493854" y="332758"/>
                    <a:pt x="2499985" y="309725"/>
                    <a:pt x="2514600" y="299286"/>
                  </a:cubicBezTo>
                  <a:cubicBezTo>
                    <a:pt x="2601552" y="237178"/>
                    <a:pt x="2531508" y="308480"/>
                    <a:pt x="2603500" y="248486"/>
                  </a:cubicBezTo>
                  <a:cubicBezTo>
                    <a:pt x="2617298" y="236988"/>
                    <a:pt x="2630573" y="224563"/>
                    <a:pt x="2641600" y="210386"/>
                  </a:cubicBezTo>
                  <a:cubicBezTo>
                    <a:pt x="2660342" y="186289"/>
                    <a:pt x="2667978" y="152502"/>
                    <a:pt x="2692400" y="134186"/>
                  </a:cubicBezTo>
                  <a:lnTo>
                    <a:pt x="2743200" y="96086"/>
                  </a:lnTo>
                  <a:cubicBezTo>
                    <a:pt x="2756515" y="56142"/>
                    <a:pt x="2753229" y="47067"/>
                    <a:pt x="2794000" y="19886"/>
                  </a:cubicBezTo>
                  <a:cubicBezTo>
                    <a:pt x="2805139" y="12460"/>
                    <a:pt x="2819400" y="11419"/>
                    <a:pt x="2832100" y="7186"/>
                  </a:cubicBezTo>
                  <a:cubicBezTo>
                    <a:pt x="2908300" y="11419"/>
                    <a:pt x="2985865" y="4919"/>
                    <a:pt x="3060700" y="19886"/>
                  </a:cubicBezTo>
                  <a:cubicBezTo>
                    <a:pt x="3075667" y="22879"/>
                    <a:pt x="3079901" y="44038"/>
                    <a:pt x="3086100" y="57986"/>
                  </a:cubicBezTo>
                  <a:cubicBezTo>
                    <a:pt x="3117744" y="129185"/>
                    <a:pt x="3095840" y="123015"/>
                    <a:pt x="3136900" y="172286"/>
                  </a:cubicBezTo>
                  <a:cubicBezTo>
                    <a:pt x="3148398" y="186084"/>
                    <a:pt x="3162300" y="197686"/>
                    <a:pt x="3175000" y="210386"/>
                  </a:cubicBezTo>
                  <a:cubicBezTo>
                    <a:pt x="3179233" y="223086"/>
                    <a:pt x="3181199" y="236784"/>
                    <a:pt x="3187700" y="248486"/>
                  </a:cubicBezTo>
                  <a:cubicBezTo>
                    <a:pt x="3202525" y="275171"/>
                    <a:pt x="3228847" y="295726"/>
                    <a:pt x="3238500" y="324686"/>
                  </a:cubicBezTo>
                  <a:lnTo>
                    <a:pt x="3263900" y="400886"/>
                  </a:lnTo>
                  <a:cubicBezTo>
                    <a:pt x="3268133" y="413586"/>
                    <a:pt x="3271628" y="426557"/>
                    <a:pt x="3276600" y="438986"/>
                  </a:cubicBezTo>
                  <a:cubicBezTo>
                    <a:pt x="3285067" y="460153"/>
                    <a:pt x="3294209" y="481061"/>
                    <a:pt x="3302000" y="502486"/>
                  </a:cubicBezTo>
                  <a:cubicBezTo>
                    <a:pt x="3311150" y="527648"/>
                    <a:pt x="3315426" y="554739"/>
                    <a:pt x="3327400" y="578686"/>
                  </a:cubicBezTo>
                  <a:cubicBezTo>
                    <a:pt x="3342927" y="609740"/>
                    <a:pt x="3355761" y="640660"/>
                    <a:pt x="3378200" y="667586"/>
                  </a:cubicBezTo>
                  <a:cubicBezTo>
                    <a:pt x="3389698" y="681384"/>
                    <a:pt x="3403600" y="692986"/>
                    <a:pt x="3416300" y="705686"/>
                  </a:cubicBezTo>
                  <a:cubicBezTo>
                    <a:pt x="3420533" y="731086"/>
                    <a:pt x="3425806" y="756334"/>
                    <a:pt x="3429000" y="781886"/>
                  </a:cubicBezTo>
                  <a:cubicBezTo>
                    <a:pt x="3434277" y="824102"/>
                    <a:pt x="3429188" y="868223"/>
                    <a:pt x="3441700" y="908886"/>
                  </a:cubicBezTo>
                  <a:cubicBezTo>
                    <a:pt x="3446982" y="926052"/>
                    <a:pt x="3467100" y="934286"/>
                    <a:pt x="3479800" y="946986"/>
                  </a:cubicBezTo>
                  <a:cubicBezTo>
                    <a:pt x="3528323" y="1092554"/>
                    <a:pt x="3487172" y="950453"/>
                    <a:pt x="3517900" y="1150186"/>
                  </a:cubicBezTo>
                  <a:cubicBezTo>
                    <a:pt x="3535955" y="1267542"/>
                    <a:pt x="3530600" y="1094967"/>
                    <a:pt x="3530600" y="1239086"/>
                  </a:cubicBezTo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1" name="Freihandform 20"/>
            <p:cNvSpPr/>
            <p:nvPr/>
          </p:nvSpPr>
          <p:spPr bwMode="auto">
            <a:xfrm>
              <a:off x="1562100" y="5410200"/>
              <a:ext cx="2578100" cy="546100"/>
            </a:xfrm>
            <a:custGeom>
              <a:avLst/>
              <a:gdLst>
                <a:gd name="connsiteX0" fmla="*/ 406400 w 2578100"/>
                <a:gd name="connsiteY0" fmla="*/ 533400 h 546100"/>
                <a:gd name="connsiteX1" fmla="*/ 355600 w 2578100"/>
                <a:gd name="connsiteY1" fmla="*/ 457200 h 546100"/>
                <a:gd name="connsiteX2" fmla="*/ 292100 w 2578100"/>
                <a:gd name="connsiteY2" fmla="*/ 381000 h 546100"/>
                <a:gd name="connsiteX3" fmla="*/ 215900 w 2578100"/>
                <a:gd name="connsiteY3" fmla="*/ 330200 h 546100"/>
                <a:gd name="connsiteX4" fmla="*/ 139700 w 2578100"/>
                <a:gd name="connsiteY4" fmla="*/ 279400 h 546100"/>
                <a:gd name="connsiteX5" fmla="*/ 101600 w 2578100"/>
                <a:gd name="connsiteY5" fmla="*/ 254000 h 546100"/>
                <a:gd name="connsiteX6" fmla="*/ 63500 w 2578100"/>
                <a:gd name="connsiteY6" fmla="*/ 215900 h 546100"/>
                <a:gd name="connsiteX7" fmla="*/ 12700 w 2578100"/>
                <a:gd name="connsiteY7" fmla="*/ 152400 h 546100"/>
                <a:gd name="connsiteX8" fmla="*/ 0 w 2578100"/>
                <a:gd name="connsiteY8" fmla="*/ 114300 h 546100"/>
                <a:gd name="connsiteX9" fmla="*/ 12700 w 2578100"/>
                <a:gd name="connsiteY9" fmla="*/ 50800 h 546100"/>
                <a:gd name="connsiteX10" fmla="*/ 88900 w 2578100"/>
                <a:gd name="connsiteY10" fmla="*/ 12700 h 546100"/>
                <a:gd name="connsiteX11" fmla="*/ 304800 w 2578100"/>
                <a:gd name="connsiteY11" fmla="*/ 38100 h 546100"/>
                <a:gd name="connsiteX12" fmla="*/ 342900 w 2578100"/>
                <a:gd name="connsiteY12" fmla="*/ 63500 h 546100"/>
                <a:gd name="connsiteX13" fmla="*/ 635000 w 2578100"/>
                <a:gd name="connsiteY13" fmla="*/ 50800 h 546100"/>
                <a:gd name="connsiteX14" fmla="*/ 673100 w 2578100"/>
                <a:gd name="connsiteY14" fmla="*/ 25400 h 546100"/>
                <a:gd name="connsiteX15" fmla="*/ 711200 w 2578100"/>
                <a:gd name="connsiteY15" fmla="*/ 12700 h 546100"/>
                <a:gd name="connsiteX16" fmla="*/ 927100 w 2578100"/>
                <a:gd name="connsiteY16" fmla="*/ 25400 h 546100"/>
                <a:gd name="connsiteX17" fmla="*/ 965200 w 2578100"/>
                <a:gd name="connsiteY17" fmla="*/ 38100 h 546100"/>
                <a:gd name="connsiteX18" fmla="*/ 1041400 w 2578100"/>
                <a:gd name="connsiteY18" fmla="*/ 50800 h 546100"/>
                <a:gd name="connsiteX19" fmla="*/ 1473200 w 2578100"/>
                <a:gd name="connsiteY19" fmla="*/ 38100 h 546100"/>
                <a:gd name="connsiteX20" fmla="*/ 1524000 w 2578100"/>
                <a:gd name="connsiteY20" fmla="*/ 12700 h 546100"/>
                <a:gd name="connsiteX21" fmla="*/ 1574800 w 2578100"/>
                <a:gd name="connsiteY21" fmla="*/ 0 h 546100"/>
                <a:gd name="connsiteX22" fmla="*/ 1841500 w 2578100"/>
                <a:gd name="connsiteY22" fmla="*/ 12700 h 546100"/>
                <a:gd name="connsiteX23" fmla="*/ 1892300 w 2578100"/>
                <a:gd name="connsiteY23" fmla="*/ 25400 h 546100"/>
                <a:gd name="connsiteX24" fmla="*/ 1968500 w 2578100"/>
                <a:gd name="connsiteY24" fmla="*/ 50800 h 546100"/>
                <a:gd name="connsiteX25" fmla="*/ 2044700 w 2578100"/>
                <a:gd name="connsiteY25" fmla="*/ 203200 h 546100"/>
                <a:gd name="connsiteX26" fmla="*/ 2095500 w 2578100"/>
                <a:gd name="connsiteY26" fmla="*/ 228600 h 546100"/>
                <a:gd name="connsiteX27" fmla="*/ 2133600 w 2578100"/>
                <a:gd name="connsiteY27" fmla="*/ 254000 h 546100"/>
                <a:gd name="connsiteX28" fmla="*/ 2171700 w 2578100"/>
                <a:gd name="connsiteY28" fmla="*/ 266700 h 546100"/>
                <a:gd name="connsiteX29" fmla="*/ 2260600 w 2578100"/>
                <a:gd name="connsiteY29" fmla="*/ 304800 h 546100"/>
                <a:gd name="connsiteX30" fmla="*/ 2451100 w 2578100"/>
                <a:gd name="connsiteY30" fmla="*/ 317500 h 546100"/>
                <a:gd name="connsiteX31" fmla="*/ 2489200 w 2578100"/>
                <a:gd name="connsiteY31" fmla="*/ 330200 h 546100"/>
                <a:gd name="connsiteX32" fmla="*/ 2501900 w 2578100"/>
                <a:gd name="connsiteY32" fmla="*/ 368300 h 546100"/>
                <a:gd name="connsiteX33" fmla="*/ 2527300 w 2578100"/>
                <a:gd name="connsiteY33" fmla="*/ 406400 h 546100"/>
                <a:gd name="connsiteX34" fmla="*/ 2578100 w 2578100"/>
                <a:gd name="connsiteY34" fmla="*/ 431800 h 546100"/>
                <a:gd name="connsiteX35" fmla="*/ 2578100 w 2578100"/>
                <a:gd name="connsiteY35" fmla="*/ 54610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578100" h="546100">
                  <a:moveTo>
                    <a:pt x="406400" y="533400"/>
                  </a:moveTo>
                  <a:lnTo>
                    <a:pt x="355600" y="457200"/>
                  </a:lnTo>
                  <a:cubicBezTo>
                    <a:pt x="333022" y="423333"/>
                    <a:pt x="325949" y="407327"/>
                    <a:pt x="292100" y="381000"/>
                  </a:cubicBezTo>
                  <a:cubicBezTo>
                    <a:pt x="268003" y="362258"/>
                    <a:pt x="241300" y="347133"/>
                    <a:pt x="215900" y="330200"/>
                  </a:cubicBezTo>
                  <a:lnTo>
                    <a:pt x="139700" y="279400"/>
                  </a:lnTo>
                  <a:cubicBezTo>
                    <a:pt x="127000" y="270933"/>
                    <a:pt x="112393" y="264793"/>
                    <a:pt x="101600" y="254000"/>
                  </a:cubicBezTo>
                  <a:lnTo>
                    <a:pt x="63500" y="215900"/>
                  </a:lnTo>
                  <a:cubicBezTo>
                    <a:pt x="31578" y="120135"/>
                    <a:pt x="78352" y="234464"/>
                    <a:pt x="12700" y="152400"/>
                  </a:cubicBezTo>
                  <a:cubicBezTo>
                    <a:pt x="4337" y="141947"/>
                    <a:pt x="4233" y="127000"/>
                    <a:pt x="0" y="114300"/>
                  </a:cubicBezTo>
                  <a:cubicBezTo>
                    <a:pt x="4233" y="93133"/>
                    <a:pt x="1990" y="69542"/>
                    <a:pt x="12700" y="50800"/>
                  </a:cubicBezTo>
                  <a:cubicBezTo>
                    <a:pt x="24286" y="30525"/>
                    <a:pt x="69344" y="19219"/>
                    <a:pt x="88900" y="12700"/>
                  </a:cubicBezTo>
                  <a:cubicBezTo>
                    <a:pt x="116994" y="14707"/>
                    <a:pt x="247069" y="9235"/>
                    <a:pt x="304800" y="38100"/>
                  </a:cubicBezTo>
                  <a:cubicBezTo>
                    <a:pt x="318452" y="44926"/>
                    <a:pt x="330200" y="55033"/>
                    <a:pt x="342900" y="63500"/>
                  </a:cubicBezTo>
                  <a:cubicBezTo>
                    <a:pt x="440267" y="59267"/>
                    <a:pt x="538184" y="61971"/>
                    <a:pt x="635000" y="50800"/>
                  </a:cubicBezTo>
                  <a:cubicBezTo>
                    <a:pt x="650163" y="49050"/>
                    <a:pt x="659448" y="32226"/>
                    <a:pt x="673100" y="25400"/>
                  </a:cubicBezTo>
                  <a:cubicBezTo>
                    <a:pt x="685074" y="19413"/>
                    <a:pt x="698500" y="16933"/>
                    <a:pt x="711200" y="12700"/>
                  </a:cubicBezTo>
                  <a:cubicBezTo>
                    <a:pt x="783167" y="16933"/>
                    <a:pt x="855367" y="18227"/>
                    <a:pt x="927100" y="25400"/>
                  </a:cubicBezTo>
                  <a:cubicBezTo>
                    <a:pt x="940421" y="26732"/>
                    <a:pt x="952132" y="35196"/>
                    <a:pt x="965200" y="38100"/>
                  </a:cubicBezTo>
                  <a:cubicBezTo>
                    <a:pt x="990337" y="43686"/>
                    <a:pt x="1016000" y="46567"/>
                    <a:pt x="1041400" y="50800"/>
                  </a:cubicBezTo>
                  <a:cubicBezTo>
                    <a:pt x="1185333" y="46567"/>
                    <a:pt x="1329651" y="49433"/>
                    <a:pt x="1473200" y="38100"/>
                  </a:cubicBezTo>
                  <a:cubicBezTo>
                    <a:pt x="1492073" y="36610"/>
                    <a:pt x="1506273" y="19347"/>
                    <a:pt x="1524000" y="12700"/>
                  </a:cubicBezTo>
                  <a:cubicBezTo>
                    <a:pt x="1540343" y="6571"/>
                    <a:pt x="1557867" y="4233"/>
                    <a:pt x="1574800" y="0"/>
                  </a:cubicBezTo>
                  <a:cubicBezTo>
                    <a:pt x="1663700" y="4233"/>
                    <a:pt x="1752783" y="5603"/>
                    <a:pt x="1841500" y="12700"/>
                  </a:cubicBezTo>
                  <a:cubicBezTo>
                    <a:pt x="1858899" y="14092"/>
                    <a:pt x="1875582" y="20384"/>
                    <a:pt x="1892300" y="25400"/>
                  </a:cubicBezTo>
                  <a:cubicBezTo>
                    <a:pt x="1917945" y="33093"/>
                    <a:pt x="1968500" y="50800"/>
                    <a:pt x="1968500" y="50800"/>
                  </a:cubicBezTo>
                  <a:cubicBezTo>
                    <a:pt x="1980521" y="86864"/>
                    <a:pt x="2005309" y="183505"/>
                    <a:pt x="2044700" y="203200"/>
                  </a:cubicBezTo>
                  <a:cubicBezTo>
                    <a:pt x="2061633" y="211667"/>
                    <a:pt x="2079062" y="219207"/>
                    <a:pt x="2095500" y="228600"/>
                  </a:cubicBezTo>
                  <a:cubicBezTo>
                    <a:pt x="2108752" y="236173"/>
                    <a:pt x="2119948" y="247174"/>
                    <a:pt x="2133600" y="254000"/>
                  </a:cubicBezTo>
                  <a:cubicBezTo>
                    <a:pt x="2145574" y="259987"/>
                    <a:pt x="2159395" y="261427"/>
                    <a:pt x="2171700" y="266700"/>
                  </a:cubicBezTo>
                  <a:cubicBezTo>
                    <a:pt x="2193101" y="275872"/>
                    <a:pt x="2233795" y="301822"/>
                    <a:pt x="2260600" y="304800"/>
                  </a:cubicBezTo>
                  <a:cubicBezTo>
                    <a:pt x="2323852" y="311828"/>
                    <a:pt x="2387600" y="313267"/>
                    <a:pt x="2451100" y="317500"/>
                  </a:cubicBezTo>
                  <a:cubicBezTo>
                    <a:pt x="2463800" y="321733"/>
                    <a:pt x="2479734" y="320734"/>
                    <a:pt x="2489200" y="330200"/>
                  </a:cubicBezTo>
                  <a:cubicBezTo>
                    <a:pt x="2498666" y="339666"/>
                    <a:pt x="2495913" y="356326"/>
                    <a:pt x="2501900" y="368300"/>
                  </a:cubicBezTo>
                  <a:cubicBezTo>
                    <a:pt x="2508726" y="381952"/>
                    <a:pt x="2515574" y="396629"/>
                    <a:pt x="2527300" y="406400"/>
                  </a:cubicBezTo>
                  <a:cubicBezTo>
                    <a:pt x="2541844" y="418520"/>
                    <a:pt x="2571630" y="414008"/>
                    <a:pt x="2578100" y="431800"/>
                  </a:cubicBezTo>
                  <a:cubicBezTo>
                    <a:pt x="2591120" y="467606"/>
                    <a:pt x="2578100" y="508000"/>
                    <a:pt x="2578100" y="546100"/>
                  </a:cubicBezTo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22" name="Gerade Verbindung mit Pfeil 21"/>
            <p:cNvCxnSpPr/>
            <p:nvPr/>
          </p:nvCxnSpPr>
          <p:spPr bwMode="auto">
            <a:xfrm rot="5400000" flipV="1">
              <a:off x="1016000" y="3543300"/>
              <a:ext cx="1206500" cy="12065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Gerade Verbindung mit Pfeil 22"/>
            <p:cNvCxnSpPr>
              <a:endCxn id="21" idx="14"/>
            </p:cNvCxnSpPr>
            <p:nvPr/>
          </p:nvCxnSpPr>
          <p:spPr bwMode="auto">
            <a:xfrm rot="5400000" flipV="1">
              <a:off x="1885951" y="5086351"/>
              <a:ext cx="685800" cy="1269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3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28" name="Gerade Verbindung mit Pfeil 27"/>
            <p:cNvCxnSpPr/>
            <p:nvPr/>
          </p:nvCxnSpPr>
          <p:spPr bwMode="auto">
            <a:xfrm rot="5400000" flipV="1">
              <a:off x="1515246" y="4022776"/>
              <a:ext cx="1385966" cy="2566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30" name="Textfeld 29"/>
            <p:cNvSpPr txBox="1"/>
            <p:nvPr/>
          </p:nvSpPr>
          <p:spPr>
            <a:xfrm>
              <a:off x="482600" y="3873500"/>
              <a:ext cx="801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view</a:t>
              </a:r>
              <a:endParaRPr lang="de-DE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2298700" y="3873500"/>
              <a:ext cx="1127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normal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4864100" y="3644900"/>
            <a:ext cx="3797300" cy="2413000"/>
            <a:chOff x="4864100" y="3543300"/>
            <a:chExt cx="3797300" cy="2413000"/>
          </a:xfrm>
        </p:grpSpPr>
        <p:sp>
          <p:nvSpPr>
            <p:cNvPr id="6" name="Freihandform 5"/>
            <p:cNvSpPr/>
            <p:nvPr/>
          </p:nvSpPr>
          <p:spPr bwMode="auto">
            <a:xfrm>
              <a:off x="5130800" y="4717214"/>
              <a:ext cx="3530600" cy="1239086"/>
            </a:xfrm>
            <a:custGeom>
              <a:avLst/>
              <a:gdLst>
                <a:gd name="connsiteX0" fmla="*/ 0 w 3530600"/>
                <a:gd name="connsiteY0" fmla="*/ 1257300 h 1270000"/>
                <a:gd name="connsiteX1" fmla="*/ 38100 w 3530600"/>
                <a:gd name="connsiteY1" fmla="*/ 1130300 h 1270000"/>
                <a:gd name="connsiteX2" fmla="*/ 63500 w 3530600"/>
                <a:gd name="connsiteY2" fmla="*/ 1092200 h 1270000"/>
                <a:gd name="connsiteX3" fmla="*/ 76200 w 3530600"/>
                <a:gd name="connsiteY3" fmla="*/ 1054100 h 1270000"/>
                <a:gd name="connsiteX4" fmla="*/ 101600 w 3530600"/>
                <a:gd name="connsiteY4" fmla="*/ 1016000 h 1270000"/>
                <a:gd name="connsiteX5" fmla="*/ 114300 w 3530600"/>
                <a:gd name="connsiteY5" fmla="*/ 977900 h 1270000"/>
                <a:gd name="connsiteX6" fmla="*/ 152400 w 3530600"/>
                <a:gd name="connsiteY6" fmla="*/ 939800 h 1270000"/>
                <a:gd name="connsiteX7" fmla="*/ 177800 w 3530600"/>
                <a:gd name="connsiteY7" fmla="*/ 863600 h 1270000"/>
                <a:gd name="connsiteX8" fmla="*/ 190500 w 3530600"/>
                <a:gd name="connsiteY8" fmla="*/ 825500 h 1270000"/>
                <a:gd name="connsiteX9" fmla="*/ 241300 w 3530600"/>
                <a:gd name="connsiteY9" fmla="*/ 749300 h 1270000"/>
                <a:gd name="connsiteX10" fmla="*/ 266700 w 3530600"/>
                <a:gd name="connsiteY10" fmla="*/ 711200 h 1270000"/>
                <a:gd name="connsiteX11" fmla="*/ 342900 w 3530600"/>
                <a:gd name="connsiteY11" fmla="*/ 647700 h 1270000"/>
                <a:gd name="connsiteX12" fmla="*/ 381000 w 3530600"/>
                <a:gd name="connsiteY12" fmla="*/ 622300 h 1270000"/>
                <a:gd name="connsiteX13" fmla="*/ 393700 w 3530600"/>
                <a:gd name="connsiteY13" fmla="*/ 584200 h 1270000"/>
                <a:gd name="connsiteX14" fmla="*/ 444500 w 3530600"/>
                <a:gd name="connsiteY14" fmla="*/ 508000 h 1270000"/>
                <a:gd name="connsiteX15" fmla="*/ 571500 w 3530600"/>
                <a:gd name="connsiteY15" fmla="*/ 419100 h 1270000"/>
                <a:gd name="connsiteX16" fmla="*/ 609600 w 3530600"/>
                <a:gd name="connsiteY16" fmla="*/ 393700 h 1270000"/>
                <a:gd name="connsiteX17" fmla="*/ 647700 w 3530600"/>
                <a:gd name="connsiteY17" fmla="*/ 368300 h 1270000"/>
                <a:gd name="connsiteX18" fmla="*/ 698500 w 3530600"/>
                <a:gd name="connsiteY18" fmla="*/ 342900 h 1270000"/>
                <a:gd name="connsiteX19" fmla="*/ 736600 w 3530600"/>
                <a:gd name="connsiteY19" fmla="*/ 330200 h 1270000"/>
                <a:gd name="connsiteX20" fmla="*/ 812800 w 3530600"/>
                <a:gd name="connsiteY20" fmla="*/ 266700 h 1270000"/>
                <a:gd name="connsiteX21" fmla="*/ 850900 w 3530600"/>
                <a:gd name="connsiteY21" fmla="*/ 241300 h 1270000"/>
                <a:gd name="connsiteX22" fmla="*/ 876300 w 3530600"/>
                <a:gd name="connsiteY22" fmla="*/ 203200 h 1270000"/>
                <a:gd name="connsiteX23" fmla="*/ 889000 w 3530600"/>
                <a:gd name="connsiteY23" fmla="*/ 152400 h 1270000"/>
                <a:gd name="connsiteX24" fmla="*/ 1003300 w 3530600"/>
                <a:gd name="connsiteY24" fmla="*/ 88900 h 1270000"/>
                <a:gd name="connsiteX25" fmla="*/ 1536700 w 3530600"/>
                <a:gd name="connsiteY25" fmla="*/ 0 h 1270000"/>
                <a:gd name="connsiteX26" fmla="*/ 1651000 w 3530600"/>
                <a:gd name="connsiteY26" fmla="*/ 12700 h 1270000"/>
                <a:gd name="connsiteX27" fmla="*/ 1778000 w 3530600"/>
                <a:gd name="connsiteY27" fmla="*/ 50800 h 1270000"/>
                <a:gd name="connsiteX28" fmla="*/ 1816100 w 3530600"/>
                <a:gd name="connsiteY28" fmla="*/ 63500 h 1270000"/>
                <a:gd name="connsiteX29" fmla="*/ 1905000 w 3530600"/>
                <a:gd name="connsiteY29" fmla="*/ 76200 h 1270000"/>
                <a:gd name="connsiteX30" fmla="*/ 1943100 w 3530600"/>
                <a:gd name="connsiteY30" fmla="*/ 101600 h 1270000"/>
                <a:gd name="connsiteX31" fmla="*/ 1968500 w 3530600"/>
                <a:gd name="connsiteY31" fmla="*/ 190500 h 1270000"/>
                <a:gd name="connsiteX32" fmla="*/ 1993900 w 3530600"/>
                <a:gd name="connsiteY32" fmla="*/ 228600 h 1270000"/>
                <a:gd name="connsiteX33" fmla="*/ 2019300 w 3530600"/>
                <a:gd name="connsiteY33" fmla="*/ 304800 h 1270000"/>
                <a:gd name="connsiteX34" fmla="*/ 2171700 w 3530600"/>
                <a:gd name="connsiteY34" fmla="*/ 342900 h 1270000"/>
                <a:gd name="connsiteX35" fmla="*/ 2260600 w 3530600"/>
                <a:gd name="connsiteY35" fmla="*/ 368300 h 1270000"/>
                <a:gd name="connsiteX36" fmla="*/ 2324100 w 3530600"/>
                <a:gd name="connsiteY36" fmla="*/ 381000 h 1270000"/>
                <a:gd name="connsiteX37" fmla="*/ 2476500 w 3530600"/>
                <a:gd name="connsiteY37" fmla="*/ 368300 h 1270000"/>
                <a:gd name="connsiteX38" fmla="*/ 2514600 w 3530600"/>
                <a:gd name="connsiteY38" fmla="*/ 330200 h 1270000"/>
                <a:gd name="connsiteX39" fmla="*/ 2603500 w 3530600"/>
                <a:gd name="connsiteY39" fmla="*/ 279400 h 1270000"/>
                <a:gd name="connsiteX40" fmla="*/ 2641600 w 3530600"/>
                <a:gd name="connsiteY40" fmla="*/ 241300 h 1270000"/>
                <a:gd name="connsiteX41" fmla="*/ 2692400 w 3530600"/>
                <a:gd name="connsiteY41" fmla="*/ 165100 h 1270000"/>
                <a:gd name="connsiteX42" fmla="*/ 2743200 w 3530600"/>
                <a:gd name="connsiteY42" fmla="*/ 127000 h 1270000"/>
                <a:gd name="connsiteX43" fmla="*/ 2794000 w 3530600"/>
                <a:gd name="connsiteY43" fmla="*/ 50800 h 1270000"/>
                <a:gd name="connsiteX44" fmla="*/ 2832100 w 3530600"/>
                <a:gd name="connsiteY44" fmla="*/ 38100 h 1270000"/>
                <a:gd name="connsiteX45" fmla="*/ 3060700 w 3530600"/>
                <a:gd name="connsiteY45" fmla="*/ 50800 h 1270000"/>
                <a:gd name="connsiteX46" fmla="*/ 3086100 w 3530600"/>
                <a:gd name="connsiteY46" fmla="*/ 88900 h 1270000"/>
                <a:gd name="connsiteX47" fmla="*/ 3136900 w 3530600"/>
                <a:gd name="connsiteY47" fmla="*/ 203200 h 1270000"/>
                <a:gd name="connsiteX48" fmla="*/ 3175000 w 3530600"/>
                <a:gd name="connsiteY48" fmla="*/ 241300 h 1270000"/>
                <a:gd name="connsiteX49" fmla="*/ 3187700 w 3530600"/>
                <a:gd name="connsiteY49" fmla="*/ 279400 h 1270000"/>
                <a:gd name="connsiteX50" fmla="*/ 3238500 w 3530600"/>
                <a:gd name="connsiteY50" fmla="*/ 355600 h 1270000"/>
                <a:gd name="connsiteX51" fmla="*/ 3263900 w 3530600"/>
                <a:gd name="connsiteY51" fmla="*/ 431800 h 1270000"/>
                <a:gd name="connsiteX52" fmla="*/ 3276600 w 3530600"/>
                <a:gd name="connsiteY52" fmla="*/ 469900 h 1270000"/>
                <a:gd name="connsiteX53" fmla="*/ 3302000 w 3530600"/>
                <a:gd name="connsiteY53" fmla="*/ 533400 h 1270000"/>
                <a:gd name="connsiteX54" fmla="*/ 3327400 w 3530600"/>
                <a:gd name="connsiteY54" fmla="*/ 609600 h 1270000"/>
                <a:gd name="connsiteX55" fmla="*/ 3378200 w 3530600"/>
                <a:gd name="connsiteY55" fmla="*/ 698500 h 1270000"/>
                <a:gd name="connsiteX56" fmla="*/ 3416300 w 3530600"/>
                <a:gd name="connsiteY56" fmla="*/ 736600 h 1270000"/>
                <a:gd name="connsiteX57" fmla="*/ 3429000 w 3530600"/>
                <a:gd name="connsiteY57" fmla="*/ 812800 h 1270000"/>
                <a:gd name="connsiteX58" fmla="*/ 3441700 w 3530600"/>
                <a:gd name="connsiteY58" fmla="*/ 939800 h 1270000"/>
                <a:gd name="connsiteX59" fmla="*/ 3479800 w 3530600"/>
                <a:gd name="connsiteY59" fmla="*/ 977900 h 1270000"/>
                <a:gd name="connsiteX60" fmla="*/ 3517900 w 3530600"/>
                <a:gd name="connsiteY60" fmla="*/ 1181100 h 1270000"/>
                <a:gd name="connsiteX61" fmla="*/ 3530600 w 3530600"/>
                <a:gd name="connsiteY61" fmla="*/ 1270000 h 1270000"/>
                <a:gd name="connsiteX0" fmla="*/ 0 w 3530600"/>
                <a:gd name="connsiteY0" fmla="*/ 1257300 h 1270000"/>
                <a:gd name="connsiteX1" fmla="*/ 38100 w 3530600"/>
                <a:gd name="connsiteY1" fmla="*/ 1130300 h 1270000"/>
                <a:gd name="connsiteX2" fmla="*/ 63500 w 3530600"/>
                <a:gd name="connsiteY2" fmla="*/ 1092200 h 1270000"/>
                <a:gd name="connsiteX3" fmla="*/ 76200 w 3530600"/>
                <a:gd name="connsiteY3" fmla="*/ 1054100 h 1270000"/>
                <a:gd name="connsiteX4" fmla="*/ 101600 w 3530600"/>
                <a:gd name="connsiteY4" fmla="*/ 1016000 h 1270000"/>
                <a:gd name="connsiteX5" fmla="*/ 114300 w 3530600"/>
                <a:gd name="connsiteY5" fmla="*/ 977900 h 1270000"/>
                <a:gd name="connsiteX6" fmla="*/ 152400 w 3530600"/>
                <a:gd name="connsiteY6" fmla="*/ 939800 h 1270000"/>
                <a:gd name="connsiteX7" fmla="*/ 177800 w 3530600"/>
                <a:gd name="connsiteY7" fmla="*/ 863600 h 1270000"/>
                <a:gd name="connsiteX8" fmla="*/ 190500 w 3530600"/>
                <a:gd name="connsiteY8" fmla="*/ 825500 h 1270000"/>
                <a:gd name="connsiteX9" fmla="*/ 241300 w 3530600"/>
                <a:gd name="connsiteY9" fmla="*/ 749300 h 1270000"/>
                <a:gd name="connsiteX10" fmla="*/ 266700 w 3530600"/>
                <a:gd name="connsiteY10" fmla="*/ 711200 h 1270000"/>
                <a:gd name="connsiteX11" fmla="*/ 342900 w 3530600"/>
                <a:gd name="connsiteY11" fmla="*/ 647700 h 1270000"/>
                <a:gd name="connsiteX12" fmla="*/ 381000 w 3530600"/>
                <a:gd name="connsiteY12" fmla="*/ 622300 h 1270000"/>
                <a:gd name="connsiteX13" fmla="*/ 393700 w 3530600"/>
                <a:gd name="connsiteY13" fmla="*/ 584200 h 1270000"/>
                <a:gd name="connsiteX14" fmla="*/ 444500 w 3530600"/>
                <a:gd name="connsiteY14" fmla="*/ 508000 h 1270000"/>
                <a:gd name="connsiteX15" fmla="*/ 571500 w 3530600"/>
                <a:gd name="connsiteY15" fmla="*/ 419100 h 1270000"/>
                <a:gd name="connsiteX16" fmla="*/ 609600 w 3530600"/>
                <a:gd name="connsiteY16" fmla="*/ 393700 h 1270000"/>
                <a:gd name="connsiteX17" fmla="*/ 647700 w 3530600"/>
                <a:gd name="connsiteY17" fmla="*/ 368300 h 1270000"/>
                <a:gd name="connsiteX18" fmla="*/ 698500 w 3530600"/>
                <a:gd name="connsiteY18" fmla="*/ 342900 h 1270000"/>
                <a:gd name="connsiteX19" fmla="*/ 736600 w 3530600"/>
                <a:gd name="connsiteY19" fmla="*/ 330200 h 1270000"/>
                <a:gd name="connsiteX20" fmla="*/ 812800 w 3530600"/>
                <a:gd name="connsiteY20" fmla="*/ 266700 h 1270000"/>
                <a:gd name="connsiteX21" fmla="*/ 850900 w 3530600"/>
                <a:gd name="connsiteY21" fmla="*/ 241300 h 1270000"/>
                <a:gd name="connsiteX22" fmla="*/ 876300 w 3530600"/>
                <a:gd name="connsiteY22" fmla="*/ 203200 h 1270000"/>
                <a:gd name="connsiteX23" fmla="*/ 889000 w 3530600"/>
                <a:gd name="connsiteY23" fmla="*/ 152400 h 1270000"/>
                <a:gd name="connsiteX24" fmla="*/ 1003300 w 3530600"/>
                <a:gd name="connsiteY24" fmla="*/ 88900 h 1270000"/>
                <a:gd name="connsiteX25" fmla="*/ 1536700 w 3530600"/>
                <a:gd name="connsiteY25" fmla="*/ 0 h 1270000"/>
                <a:gd name="connsiteX26" fmla="*/ 1651000 w 3530600"/>
                <a:gd name="connsiteY26" fmla="*/ 12700 h 1270000"/>
                <a:gd name="connsiteX27" fmla="*/ 1778000 w 3530600"/>
                <a:gd name="connsiteY27" fmla="*/ 50800 h 1270000"/>
                <a:gd name="connsiteX28" fmla="*/ 1816100 w 3530600"/>
                <a:gd name="connsiteY28" fmla="*/ 63500 h 1270000"/>
                <a:gd name="connsiteX29" fmla="*/ 1905000 w 3530600"/>
                <a:gd name="connsiteY29" fmla="*/ 76200 h 1270000"/>
                <a:gd name="connsiteX30" fmla="*/ 1943100 w 3530600"/>
                <a:gd name="connsiteY30" fmla="*/ 101600 h 1270000"/>
                <a:gd name="connsiteX31" fmla="*/ 1968500 w 3530600"/>
                <a:gd name="connsiteY31" fmla="*/ 190500 h 1270000"/>
                <a:gd name="connsiteX32" fmla="*/ 1993900 w 3530600"/>
                <a:gd name="connsiteY32" fmla="*/ 228600 h 1270000"/>
                <a:gd name="connsiteX33" fmla="*/ 2019300 w 3530600"/>
                <a:gd name="connsiteY33" fmla="*/ 304800 h 1270000"/>
                <a:gd name="connsiteX34" fmla="*/ 2171700 w 3530600"/>
                <a:gd name="connsiteY34" fmla="*/ 342900 h 1270000"/>
                <a:gd name="connsiteX35" fmla="*/ 2260600 w 3530600"/>
                <a:gd name="connsiteY35" fmla="*/ 368300 h 1270000"/>
                <a:gd name="connsiteX36" fmla="*/ 2324100 w 3530600"/>
                <a:gd name="connsiteY36" fmla="*/ 381000 h 1270000"/>
                <a:gd name="connsiteX37" fmla="*/ 2476500 w 3530600"/>
                <a:gd name="connsiteY37" fmla="*/ 368300 h 1270000"/>
                <a:gd name="connsiteX38" fmla="*/ 2514600 w 3530600"/>
                <a:gd name="connsiteY38" fmla="*/ 330200 h 1270000"/>
                <a:gd name="connsiteX39" fmla="*/ 2603500 w 3530600"/>
                <a:gd name="connsiteY39" fmla="*/ 279400 h 1270000"/>
                <a:gd name="connsiteX40" fmla="*/ 2641600 w 3530600"/>
                <a:gd name="connsiteY40" fmla="*/ 241300 h 1270000"/>
                <a:gd name="connsiteX41" fmla="*/ 2692400 w 3530600"/>
                <a:gd name="connsiteY41" fmla="*/ 165100 h 1270000"/>
                <a:gd name="connsiteX42" fmla="*/ 2743200 w 3530600"/>
                <a:gd name="connsiteY42" fmla="*/ 127000 h 1270000"/>
                <a:gd name="connsiteX43" fmla="*/ 2794000 w 3530600"/>
                <a:gd name="connsiteY43" fmla="*/ 50800 h 1270000"/>
                <a:gd name="connsiteX44" fmla="*/ 2832100 w 3530600"/>
                <a:gd name="connsiteY44" fmla="*/ 38100 h 1270000"/>
                <a:gd name="connsiteX45" fmla="*/ 3060700 w 3530600"/>
                <a:gd name="connsiteY45" fmla="*/ 50800 h 1270000"/>
                <a:gd name="connsiteX46" fmla="*/ 3086100 w 3530600"/>
                <a:gd name="connsiteY46" fmla="*/ 88900 h 1270000"/>
                <a:gd name="connsiteX47" fmla="*/ 3136900 w 3530600"/>
                <a:gd name="connsiteY47" fmla="*/ 203200 h 1270000"/>
                <a:gd name="connsiteX48" fmla="*/ 3175000 w 3530600"/>
                <a:gd name="connsiteY48" fmla="*/ 241300 h 1270000"/>
                <a:gd name="connsiteX49" fmla="*/ 3187700 w 3530600"/>
                <a:gd name="connsiteY49" fmla="*/ 279400 h 1270000"/>
                <a:gd name="connsiteX50" fmla="*/ 3238500 w 3530600"/>
                <a:gd name="connsiteY50" fmla="*/ 355600 h 1270000"/>
                <a:gd name="connsiteX51" fmla="*/ 3263900 w 3530600"/>
                <a:gd name="connsiteY51" fmla="*/ 431800 h 1270000"/>
                <a:gd name="connsiteX52" fmla="*/ 3276600 w 3530600"/>
                <a:gd name="connsiteY52" fmla="*/ 469900 h 1270000"/>
                <a:gd name="connsiteX53" fmla="*/ 3302000 w 3530600"/>
                <a:gd name="connsiteY53" fmla="*/ 533400 h 1270000"/>
                <a:gd name="connsiteX54" fmla="*/ 3327400 w 3530600"/>
                <a:gd name="connsiteY54" fmla="*/ 609600 h 1270000"/>
                <a:gd name="connsiteX55" fmla="*/ 3378200 w 3530600"/>
                <a:gd name="connsiteY55" fmla="*/ 698500 h 1270000"/>
                <a:gd name="connsiteX56" fmla="*/ 3416300 w 3530600"/>
                <a:gd name="connsiteY56" fmla="*/ 736600 h 1270000"/>
                <a:gd name="connsiteX57" fmla="*/ 3429000 w 3530600"/>
                <a:gd name="connsiteY57" fmla="*/ 812800 h 1270000"/>
                <a:gd name="connsiteX58" fmla="*/ 3441700 w 3530600"/>
                <a:gd name="connsiteY58" fmla="*/ 939800 h 1270000"/>
                <a:gd name="connsiteX59" fmla="*/ 3479800 w 3530600"/>
                <a:gd name="connsiteY59" fmla="*/ 977900 h 1270000"/>
                <a:gd name="connsiteX60" fmla="*/ 3517900 w 3530600"/>
                <a:gd name="connsiteY60" fmla="*/ 1181100 h 1270000"/>
                <a:gd name="connsiteX61" fmla="*/ 3530600 w 3530600"/>
                <a:gd name="connsiteY61" fmla="*/ 1270000 h 1270000"/>
                <a:gd name="connsiteX0" fmla="*/ 0 w 3530600"/>
                <a:gd name="connsiteY0" fmla="*/ 1259344 h 1272044"/>
                <a:gd name="connsiteX1" fmla="*/ 38100 w 3530600"/>
                <a:gd name="connsiteY1" fmla="*/ 1132344 h 1272044"/>
                <a:gd name="connsiteX2" fmla="*/ 63500 w 3530600"/>
                <a:gd name="connsiteY2" fmla="*/ 1094244 h 1272044"/>
                <a:gd name="connsiteX3" fmla="*/ 76200 w 3530600"/>
                <a:gd name="connsiteY3" fmla="*/ 1056144 h 1272044"/>
                <a:gd name="connsiteX4" fmla="*/ 101600 w 3530600"/>
                <a:gd name="connsiteY4" fmla="*/ 1018044 h 1272044"/>
                <a:gd name="connsiteX5" fmla="*/ 114300 w 3530600"/>
                <a:gd name="connsiteY5" fmla="*/ 979944 h 1272044"/>
                <a:gd name="connsiteX6" fmla="*/ 152400 w 3530600"/>
                <a:gd name="connsiteY6" fmla="*/ 941844 h 1272044"/>
                <a:gd name="connsiteX7" fmla="*/ 177800 w 3530600"/>
                <a:gd name="connsiteY7" fmla="*/ 865644 h 1272044"/>
                <a:gd name="connsiteX8" fmla="*/ 190500 w 3530600"/>
                <a:gd name="connsiteY8" fmla="*/ 827544 h 1272044"/>
                <a:gd name="connsiteX9" fmla="*/ 241300 w 3530600"/>
                <a:gd name="connsiteY9" fmla="*/ 751344 h 1272044"/>
                <a:gd name="connsiteX10" fmla="*/ 266700 w 3530600"/>
                <a:gd name="connsiteY10" fmla="*/ 713244 h 1272044"/>
                <a:gd name="connsiteX11" fmla="*/ 342900 w 3530600"/>
                <a:gd name="connsiteY11" fmla="*/ 649744 h 1272044"/>
                <a:gd name="connsiteX12" fmla="*/ 381000 w 3530600"/>
                <a:gd name="connsiteY12" fmla="*/ 624344 h 1272044"/>
                <a:gd name="connsiteX13" fmla="*/ 393700 w 3530600"/>
                <a:gd name="connsiteY13" fmla="*/ 586244 h 1272044"/>
                <a:gd name="connsiteX14" fmla="*/ 444500 w 3530600"/>
                <a:gd name="connsiteY14" fmla="*/ 510044 h 1272044"/>
                <a:gd name="connsiteX15" fmla="*/ 571500 w 3530600"/>
                <a:gd name="connsiteY15" fmla="*/ 421144 h 1272044"/>
                <a:gd name="connsiteX16" fmla="*/ 609600 w 3530600"/>
                <a:gd name="connsiteY16" fmla="*/ 395744 h 1272044"/>
                <a:gd name="connsiteX17" fmla="*/ 647700 w 3530600"/>
                <a:gd name="connsiteY17" fmla="*/ 370344 h 1272044"/>
                <a:gd name="connsiteX18" fmla="*/ 698500 w 3530600"/>
                <a:gd name="connsiteY18" fmla="*/ 344944 h 1272044"/>
                <a:gd name="connsiteX19" fmla="*/ 736600 w 3530600"/>
                <a:gd name="connsiteY19" fmla="*/ 332244 h 1272044"/>
                <a:gd name="connsiteX20" fmla="*/ 812800 w 3530600"/>
                <a:gd name="connsiteY20" fmla="*/ 268744 h 1272044"/>
                <a:gd name="connsiteX21" fmla="*/ 850900 w 3530600"/>
                <a:gd name="connsiteY21" fmla="*/ 243344 h 1272044"/>
                <a:gd name="connsiteX22" fmla="*/ 876300 w 3530600"/>
                <a:gd name="connsiteY22" fmla="*/ 205244 h 1272044"/>
                <a:gd name="connsiteX23" fmla="*/ 889000 w 3530600"/>
                <a:gd name="connsiteY23" fmla="*/ 154444 h 1272044"/>
                <a:gd name="connsiteX24" fmla="*/ 1003300 w 3530600"/>
                <a:gd name="connsiteY24" fmla="*/ 90944 h 1272044"/>
                <a:gd name="connsiteX25" fmla="*/ 1536700 w 3530600"/>
                <a:gd name="connsiteY25" fmla="*/ 2044 h 1272044"/>
                <a:gd name="connsiteX26" fmla="*/ 1601811 w 3530600"/>
                <a:gd name="connsiteY26" fmla="*/ 0 h 1272044"/>
                <a:gd name="connsiteX27" fmla="*/ 1651000 w 3530600"/>
                <a:gd name="connsiteY27" fmla="*/ 14744 h 1272044"/>
                <a:gd name="connsiteX28" fmla="*/ 1778000 w 3530600"/>
                <a:gd name="connsiteY28" fmla="*/ 52844 h 1272044"/>
                <a:gd name="connsiteX29" fmla="*/ 1816100 w 3530600"/>
                <a:gd name="connsiteY29" fmla="*/ 65544 h 1272044"/>
                <a:gd name="connsiteX30" fmla="*/ 1905000 w 3530600"/>
                <a:gd name="connsiteY30" fmla="*/ 78244 h 1272044"/>
                <a:gd name="connsiteX31" fmla="*/ 1943100 w 3530600"/>
                <a:gd name="connsiteY31" fmla="*/ 103644 h 1272044"/>
                <a:gd name="connsiteX32" fmla="*/ 1968500 w 3530600"/>
                <a:gd name="connsiteY32" fmla="*/ 192544 h 1272044"/>
                <a:gd name="connsiteX33" fmla="*/ 1993900 w 3530600"/>
                <a:gd name="connsiteY33" fmla="*/ 230644 h 1272044"/>
                <a:gd name="connsiteX34" fmla="*/ 2019300 w 3530600"/>
                <a:gd name="connsiteY34" fmla="*/ 306844 h 1272044"/>
                <a:gd name="connsiteX35" fmla="*/ 2171700 w 3530600"/>
                <a:gd name="connsiteY35" fmla="*/ 344944 h 1272044"/>
                <a:gd name="connsiteX36" fmla="*/ 2260600 w 3530600"/>
                <a:gd name="connsiteY36" fmla="*/ 370344 h 1272044"/>
                <a:gd name="connsiteX37" fmla="*/ 2324100 w 3530600"/>
                <a:gd name="connsiteY37" fmla="*/ 383044 h 1272044"/>
                <a:gd name="connsiteX38" fmla="*/ 2476500 w 3530600"/>
                <a:gd name="connsiteY38" fmla="*/ 370344 h 1272044"/>
                <a:gd name="connsiteX39" fmla="*/ 2514600 w 3530600"/>
                <a:gd name="connsiteY39" fmla="*/ 332244 h 1272044"/>
                <a:gd name="connsiteX40" fmla="*/ 2603500 w 3530600"/>
                <a:gd name="connsiteY40" fmla="*/ 281444 h 1272044"/>
                <a:gd name="connsiteX41" fmla="*/ 2641600 w 3530600"/>
                <a:gd name="connsiteY41" fmla="*/ 243344 h 1272044"/>
                <a:gd name="connsiteX42" fmla="*/ 2692400 w 3530600"/>
                <a:gd name="connsiteY42" fmla="*/ 167144 h 1272044"/>
                <a:gd name="connsiteX43" fmla="*/ 2743200 w 3530600"/>
                <a:gd name="connsiteY43" fmla="*/ 129044 h 1272044"/>
                <a:gd name="connsiteX44" fmla="*/ 2794000 w 3530600"/>
                <a:gd name="connsiteY44" fmla="*/ 52844 h 1272044"/>
                <a:gd name="connsiteX45" fmla="*/ 2832100 w 3530600"/>
                <a:gd name="connsiteY45" fmla="*/ 40144 h 1272044"/>
                <a:gd name="connsiteX46" fmla="*/ 3060700 w 3530600"/>
                <a:gd name="connsiteY46" fmla="*/ 52844 h 1272044"/>
                <a:gd name="connsiteX47" fmla="*/ 3086100 w 3530600"/>
                <a:gd name="connsiteY47" fmla="*/ 90944 h 1272044"/>
                <a:gd name="connsiteX48" fmla="*/ 3136900 w 3530600"/>
                <a:gd name="connsiteY48" fmla="*/ 205244 h 1272044"/>
                <a:gd name="connsiteX49" fmla="*/ 3175000 w 3530600"/>
                <a:gd name="connsiteY49" fmla="*/ 243344 h 1272044"/>
                <a:gd name="connsiteX50" fmla="*/ 3187700 w 3530600"/>
                <a:gd name="connsiteY50" fmla="*/ 281444 h 1272044"/>
                <a:gd name="connsiteX51" fmla="*/ 3238500 w 3530600"/>
                <a:gd name="connsiteY51" fmla="*/ 357644 h 1272044"/>
                <a:gd name="connsiteX52" fmla="*/ 3263900 w 3530600"/>
                <a:gd name="connsiteY52" fmla="*/ 433844 h 1272044"/>
                <a:gd name="connsiteX53" fmla="*/ 3276600 w 3530600"/>
                <a:gd name="connsiteY53" fmla="*/ 471944 h 1272044"/>
                <a:gd name="connsiteX54" fmla="*/ 3302000 w 3530600"/>
                <a:gd name="connsiteY54" fmla="*/ 535444 h 1272044"/>
                <a:gd name="connsiteX55" fmla="*/ 3327400 w 3530600"/>
                <a:gd name="connsiteY55" fmla="*/ 611644 h 1272044"/>
                <a:gd name="connsiteX56" fmla="*/ 3378200 w 3530600"/>
                <a:gd name="connsiteY56" fmla="*/ 700544 h 1272044"/>
                <a:gd name="connsiteX57" fmla="*/ 3416300 w 3530600"/>
                <a:gd name="connsiteY57" fmla="*/ 738644 h 1272044"/>
                <a:gd name="connsiteX58" fmla="*/ 3429000 w 3530600"/>
                <a:gd name="connsiteY58" fmla="*/ 814844 h 1272044"/>
                <a:gd name="connsiteX59" fmla="*/ 3441700 w 3530600"/>
                <a:gd name="connsiteY59" fmla="*/ 941844 h 1272044"/>
                <a:gd name="connsiteX60" fmla="*/ 3479800 w 3530600"/>
                <a:gd name="connsiteY60" fmla="*/ 979944 h 1272044"/>
                <a:gd name="connsiteX61" fmla="*/ 3517900 w 3530600"/>
                <a:gd name="connsiteY61" fmla="*/ 1183144 h 1272044"/>
                <a:gd name="connsiteX62" fmla="*/ 3530600 w 3530600"/>
                <a:gd name="connsiteY62" fmla="*/ 1272044 h 1272044"/>
                <a:gd name="connsiteX0" fmla="*/ 0 w 3530600"/>
                <a:gd name="connsiteY0" fmla="*/ 1259344 h 1272044"/>
                <a:gd name="connsiteX1" fmla="*/ 38100 w 3530600"/>
                <a:gd name="connsiteY1" fmla="*/ 1132344 h 1272044"/>
                <a:gd name="connsiteX2" fmla="*/ 63500 w 3530600"/>
                <a:gd name="connsiteY2" fmla="*/ 1094244 h 1272044"/>
                <a:gd name="connsiteX3" fmla="*/ 76200 w 3530600"/>
                <a:gd name="connsiteY3" fmla="*/ 1056144 h 1272044"/>
                <a:gd name="connsiteX4" fmla="*/ 101600 w 3530600"/>
                <a:gd name="connsiteY4" fmla="*/ 1018044 h 1272044"/>
                <a:gd name="connsiteX5" fmla="*/ 114300 w 3530600"/>
                <a:gd name="connsiteY5" fmla="*/ 979944 h 1272044"/>
                <a:gd name="connsiteX6" fmla="*/ 152400 w 3530600"/>
                <a:gd name="connsiteY6" fmla="*/ 941844 h 1272044"/>
                <a:gd name="connsiteX7" fmla="*/ 177800 w 3530600"/>
                <a:gd name="connsiteY7" fmla="*/ 865644 h 1272044"/>
                <a:gd name="connsiteX8" fmla="*/ 190500 w 3530600"/>
                <a:gd name="connsiteY8" fmla="*/ 827544 h 1272044"/>
                <a:gd name="connsiteX9" fmla="*/ 241300 w 3530600"/>
                <a:gd name="connsiteY9" fmla="*/ 751344 h 1272044"/>
                <a:gd name="connsiteX10" fmla="*/ 266700 w 3530600"/>
                <a:gd name="connsiteY10" fmla="*/ 713244 h 1272044"/>
                <a:gd name="connsiteX11" fmla="*/ 342900 w 3530600"/>
                <a:gd name="connsiteY11" fmla="*/ 649744 h 1272044"/>
                <a:gd name="connsiteX12" fmla="*/ 381000 w 3530600"/>
                <a:gd name="connsiteY12" fmla="*/ 624344 h 1272044"/>
                <a:gd name="connsiteX13" fmla="*/ 393700 w 3530600"/>
                <a:gd name="connsiteY13" fmla="*/ 586244 h 1272044"/>
                <a:gd name="connsiteX14" fmla="*/ 444500 w 3530600"/>
                <a:gd name="connsiteY14" fmla="*/ 510044 h 1272044"/>
                <a:gd name="connsiteX15" fmla="*/ 571500 w 3530600"/>
                <a:gd name="connsiteY15" fmla="*/ 421144 h 1272044"/>
                <a:gd name="connsiteX16" fmla="*/ 609600 w 3530600"/>
                <a:gd name="connsiteY16" fmla="*/ 395744 h 1272044"/>
                <a:gd name="connsiteX17" fmla="*/ 647700 w 3530600"/>
                <a:gd name="connsiteY17" fmla="*/ 370344 h 1272044"/>
                <a:gd name="connsiteX18" fmla="*/ 698500 w 3530600"/>
                <a:gd name="connsiteY18" fmla="*/ 344944 h 1272044"/>
                <a:gd name="connsiteX19" fmla="*/ 736600 w 3530600"/>
                <a:gd name="connsiteY19" fmla="*/ 332244 h 1272044"/>
                <a:gd name="connsiteX20" fmla="*/ 812800 w 3530600"/>
                <a:gd name="connsiteY20" fmla="*/ 268744 h 1272044"/>
                <a:gd name="connsiteX21" fmla="*/ 850900 w 3530600"/>
                <a:gd name="connsiteY21" fmla="*/ 243344 h 1272044"/>
                <a:gd name="connsiteX22" fmla="*/ 876300 w 3530600"/>
                <a:gd name="connsiteY22" fmla="*/ 205244 h 1272044"/>
                <a:gd name="connsiteX23" fmla="*/ 889000 w 3530600"/>
                <a:gd name="connsiteY23" fmla="*/ 154444 h 1272044"/>
                <a:gd name="connsiteX24" fmla="*/ 1003300 w 3530600"/>
                <a:gd name="connsiteY24" fmla="*/ 90944 h 1272044"/>
                <a:gd name="connsiteX25" fmla="*/ 1536700 w 3530600"/>
                <a:gd name="connsiteY25" fmla="*/ 60030 h 1272044"/>
                <a:gd name="connsiteX26" fmla="*/ 1601811 w 3530600"/>
                <a:gd name="connsiteY26" fmla="*/ 0 h 1272044"/>
                <a:gd name="connsiteX27" fmla="*/ 1651000 w 3530600"/>
                <a:gd name="connsiteY27" fmla="*/ 14744 h 1272044"/>
                <a:gd name="connsiteX28" fmla="*/ 1778000 w 3530600"/>
                <a:gd name="connsiteY28" fmla="*/ 52844 h 1272044"/>
                <a:gd name="connsiteX29" fmla="*/ 1816100 w 3530600"/>
                <a:gd name="connsiteY29" fmla="*/ 65544 h 1272044"/>
                <a:gd name="connsiteX30" fmla="*/ 1905000 w 3530600"/>
                <a:gd name="connsiteY30" fmla="*/ 78244 h 1272044"/>
                <a:gd name="connsiteX31" fmla="*/ 1943100 w 3530600"/>
                <a:gd name="connsiteY31" fmla="*/ 103644 h 1272044"/>
                <a:gd name="connsiteX32" fmla="*/ 1968500 w 3530600"/>
                <a:gd name="connsiteY32" fmla="*/ 192544 h 1272044"/>
                <a:gd name="connsiteX33" fmla="*/ 1993900 w 3530600"/>
                <a:gd name="connsiteY33" fmla="*/ 230644 h 1272044"/>
                <a:gd name="connsiteX34" fmla="*/ 2019300 w 3530600"/>
                <a:gd name="connsiteY34" fmla="*/ 306844 h 1272044"/>
                <a:gd name="connsiteX35" fmla="*/ 2171700 w 3530600"/>
                <a:gd name="connsiteY35" fmla="*/ 344944 h 1272044"/>
                <a:gd name="connsiteX36" fmla="*/ 2260600 w 3530600"/>
                <a:gd name="connsiteY36" fmla="*/ 370344 h 1272044"/>
                <a:gd name="connsiteX37" fmla="*/ 2324100 w 3530600"/>
                <a:gd name="connsiteY37" fmla="*/ 383044 h 1272044"/>
                <a:gd name="connsiteX38" fmla="*/ 2476500 w 3530600"/>
                <a:gd name="connsiteY38" fmla="*/ 370344 h 1272044"/>
                <a:gd name="connsiteX39" fmla="*/ 2514600 w 3530600"/>
                <a:gd name="connsiteY39" fmla="*/ 332244 h 1272044"/>
                <a:gd name="connsiteX40" fmla="*/ 2603500 w 3530600"/>
                <a:gd name="connsiteY40" fmla="*/ 281444 h 1272044"/>
                <a:gd name="connsiteX41" fmla="*/ 2641600 w 3530600"/>
                <a:gd name="connsiteY41" fmla="*/ 243344 h 1272044"/>
                <a:gd name="connsiteX42" fmla="*/ 2692400 w 3530600"/>
                <a:gd name="connsiteY42" fmla="*/ 167144 h 1272044"/>
                <a:gd name="connsiteX43" fmla="*/ 2743200 w 3530600"/>
                <a:gd name="connsiteY43" fmla="*/ 129044 h 1272044"/>
                <a:gd name="connsiteX44" fmla="*/ 2794000 w 3530600"/>
                <a:gd name="connsiteY44" fmla="*/ 52844 h 1272044"/>
                <a:gd name="connsiteX45" fmla="*/ 2832100 w 3530600"/>
                <a:gd name="connsiteY45" fmla="*/ 40144 h 1272044"/>
                <a:gd name="connsiteX46" fmla="*/ 3060700 w 3530600"/>
                <a:gd name="connsiteY46" fmla="*/ 52844 h 1272044"/>
                <a:gd name="connsiteX47" fmla="*/ 3086100 w 3530600"/>
                <a:gd name="connsiteY47" fmla="*/ 90944 h 1272044"/>
                <a:gd name="connsiteX48" fmla="*/ 3136900 w 3530600"/>
                <a:gd name="connsiteY48" fmla="*/ 205244 h 1272044"/>
                <a:gd name="connsiteX49" fmla="*/ 3175000 w 3530600"/>
                <a:gd name="connsiteY49" fmla="*/ 243344 h 1272044"/>
                <a:gd name="connsiteX50" fmla="*/ 3187700 w 3530600"/>
                <a:gd name="connsiteY50" fmla="*/ 281444 h 1272044"/>
                <a:gd name="connsiteX51" fmla="*/ 3238500 w 3530600"/>
                <a:gd name="connsiteY51" fmla="*/ 357644 h 1272044"/>
                <a:gd name="connsiteX52" fmla="*/ 3263900 w 3530600"/>
                <a:gd name="connsiteY52" fmla="*/ 433844 h 1272044"/>
                <a:gd name="connsiteX53" fmla="*/ 3276600 w 3530600"/>
                <a:gd name="connsiteY53" fmla="*/ 471944 h 1272044"/>
                <a:gd name="connsiteX54" fmla="*/ 3302000 w 3530600"/>
                <a:gd name="connsiteY54" fmla="*/ 535444 h 1272044"/>
                <a:gd name="connsiteX55" fmla="*/ 3327400 w 3530600"/>
                <a:gd name="connsiteY55" fmla="*/ 611644 h 1272044"/>
                <a:gd name="connsiteX56" fmla="*/ 3378200 w 3530600"/>
                <a:gd name="connsiteY56" fmla="*/ 700544 h 1272044"/>
                <a:gd name="connsiteX57" fmla="*/ 3416300 w 3530600"/>
                <a:gd name="connsiteY57" fmla="*/ 738644 h 1272044"/>
                <a:gd name="connsiteX58" fmla="*/ 3429000 w 3530600"/>
                <a:gd name="connsiteY58" fmla="*/ 814844 h 1272044"/>
                <a:gd name="connsiteX59" fmla="*/ 3441700 w 3530600"/>
                <a:gd name="connsiteY59" fmla="*/ 941844 h 1272044"/>
                <a:gd name="connsiteX60" fmla="*/ 3479800 w 3530600"/>
                <a:gd name="connsiteY60" fmla="*/ 979944 h 1272044"/>
                <a:gd name="connsiteX61" fmla="*/ 3517900 w 3530600"/>
                <a:gd name="connsiteY61" fmla="*/ 1183144 h 1272044"/>
                <a:gd name="connsiteX62" fmla="*/ 3530600 w 3530600"/>
                <a:gd name="connsiteY62" fmla="*/ 1272044 h 1272044"/>
                <a:gd name="connsiteX0" fmla="*/ 0 w 3530600"/>
                <a:gd name="connsiteY0" fmla="*/ 1288833 h 1301533"/>
                <a:gd name="connsiteX1" fmla="*/ 38100 w 3530600"/>
                <a:gd name="connsiteY1" fmla="*/ 1161833 h 1301533"/>
                <a:gd name="connsiteX2" fmla="*/ 63500 w 3530600"/>
                <a:gd name="connsiteY2" fmla="*/ 1123733 h 1301533"/>
                <a:gd name="connsiteX3" fmla="*/ 76200 w 3530600"/>
                <a:gd name="connsiteY3" fmla="*/ 1085633 h 1301533"/>
                <a:gd name="connsiteX4" fmla="*/ 101600 w 3530600"/>
                <a:gd name="connsiteY4" fmla="*/ 1047533 h 1301533"/>
                <a:gd name="connsiteX5" fmla="*/ 114300 w 3530600"/>
                <a:gd name="connsiteY5" fmla="*/ 1009433 h 1301533"/>
                <a:gd name="connsiteX6" fmla="*/ 152400 w 3530600"/>
                <a:gd name="connsiteY6" fmla="*/ 971333 h 1301533"/>
                <a:gd name="connsiteX7" fmla="*/ 177800 w 3530600"/>
                <a:gd name="connsiteY7" fmla="*/ 895133 h 1301533"/>
                <a:gd name="connsiteX8" fmla="*/ 190500 w 3530600"/>
                <a:gd name="connsiteY8" fmla="*/ 857033 h 1301533"/>
                <a:gd name="connsiteX9" fmla="*/ 241300 w 3530600"/>
                <a:gd name="connsiteY9" fmla="*/ 780833 h 1301533"/>
                <a:gd name="connsiteX10" fmla="*/ 266700 w 3530600"/>
                <a:gd name="connsiteY10" fmla="*/ 742733 h 1301533"/>
                <a:gd name="connsiteX11" fmla="*/ 342900 w 3530600"/>
                <a:gd name="connsiteY11" fmla="*/ 679233 h 1301533"/>
                <a:gd name="connsiteX12" fmla="*/ 381000 w 3530600"/>
                <a:gd name="connsiteY12" fmla="*/ 653833 h 1301533"/>
                <a:gd name="connsiteX13" fmla="*/ 393700 w 3530600"/>
                <a:gd name="connsiteY13" fmla="*/ 615733 h 1301533"/>
                <a:gd name="connsiteX14" fmla="*/ 444500 w 3530600"/>
                <a:gd name="connsiteY14" fmla="*/ 539533 h 1301533"/>
                <a:gd name="connsiteX15" fmla="*/ 571500 w 3530600"/>
                <a:gd name="connsiteY15" fmla="*/ 450633 h 1301533"/>
                <a:gd name="connsiteX16" fmla="*/ 609600 w 3530600"/>
                <a:gd name="connsiteY16" fmla="*/ 425233 h 1301533"/>
                <a:gd name="connsiteX17" fmla="*/ 647700 w 3530600"/>
                <a:gd name="connsiteY17" fmla="*/ 399833 h 1301533"/>
                <a:gd name="connsiteX18" fmla="*/ 698500 w 3530600"/>
                <a:gd name="connsiteY18" fmla="*/ 374433 h 1301533"/>
                <a:gd name="connsiteX19" fmla="*/ 736600 w 3530600"/>
                <a:gd name="connsiteY19" fmla="*/ 361733 h 1301533"/>
                <a:gd name="connsiteX20" fmla="*/ 812800 w 3530600"/>
                <a:gd name="connsiteY20" fmla="*/ 298233 h 1301533"/>
                <a:gd name="connsiteX21" fmla="*/ 850900 w 3530600"/>
                <a:gd name="connsiteY21" fmla="*/ 272833 h 1301533"/>
                <a:gd name="connsiteX22" fmla="*/ 876300 w 3530600"/>
                <a:gd name="connsiteY22" fmla="*/ 234733 h 1301533"/>
                <a:gd name="connsiteX23" fmla="*/ 889000 w 3530600"/>
                <a:gd name="connsiteY23" fmla="*/ 183933 h 1301533"/>
                <a:gd name="connsiteX24" fmla="*/ 1003300 w 3530600"/>
                <a:gd name="connsiteY24" fmla="*/ 0 h 1301533"/>
                <a:gd name="connsiteX25" fmla="*/ 1536700 w 3530600"/>
                <a:gd name="connsiteY25" fmla="*/ 89519 h 1301533"/>
                <a:gd name="connsiteX26" fmla="*/ 1601811 w 3530600"/>
                <a:gd name="connsiteY26" fmla="*/ 29489 h 1301533"/>
                <a:gd name="connsiteX27" fmla="*/ 1651000 w 3530600"/>
                <a:gd name="connsiteY27" fmla="*/ 44233 h 1301533"/>
                <a:gd name="connsiteX28" fmla="*/ 1778000 w 3530600"/>
                <a:gd name="connsiteY28" fmla="*/ 82333 h 1301533"/>
                <a:gd name="connsiteX29" fmla="*/ 1816100 w 3530600"/>
                <a:gd name="connsiteY29" fmla="*/ 95033 h 1301533"/>
                <a:gd name="connsiteX30" fmla="*/ 1905000 w 3530600"/>
                <a:gd name="connsiteY30" fmla="*/ 107733 h 1301533"/>
                <a:gd name="connsiteX31" fmla="*/ 1943100 w 3530600"/>
                <a:gd name="connsiteY31" fmla="*/ 133133 h 1301533"/>
                <a:gd name="connsiteX32" fmla="*/ 1968500 w 3530600"/>
                <a:gd name="connsiteY32" fmla="*/ 222033 h 1301533"/>
                <a:gd name="connsiteX33" fmla="*/ 1993900 w 3530600"/>
                <a:gd name="connsiteY33" fmla="*/ 260133 h 1301533"/>
                <a:gd name="connsiteX34" fmla="*/ 2019300 w 3530600"/>
                <a:gd name="connsiteY34" fmla="*/ 336333 h 1301533"/>
                <a:gd name="connsiteX35" fmla="*/ 2171700 w 3530600"/>
                <a:gd name="connsiteY35" fmla="*/ 374433 h 1301533"/>
                <a:gd name="connsiteX36" fmla="*/ 2260600 w 3530600"/>
                <a:gd name="connsiteY36" fmla="*/ 399833 h 1301533"/>
                <a:gd name="connsiteX37" fmla="*/ 2324100 w 3530600"/>
                <a:gd name="connsiteY37" fmla="*/ 412533 h 1301533"/>
                <a:gd name="connsiteX38" fmla="*/ 2476500 w 3530600"/>
                <a:gd name="connsiteY38" fmla="*/ 399833 h 1301533"/>
                <a:gd name="connsiteX39" fmla="*/ 2514600 w 3530600"/>
                <a:gd name="connsiteY39" fmla="*/ 361733 h 1301533"/>
                <a:gd name="connsiteX40" fmla="*/ 2603500 w 3530600"/>
                <a:gd name="connsiteY40" fmla="*/ 310933 h 1301533"/>
                <a:gd name="connsiteX41" fmla="*/ 2641600 w 3530600"/>
                <a:gd name="connsiteY41" fmla="*/ 272833 h 1301533"/>
                <a:gd name="connsiteX42" fmla="*/ 2692400 w 3530600"/>
                <a:gd name="connsiteY42" fmla="*/ 196633 h 1301533"/>
                <a:gd name="connsiteX43" fmla="*/ 2743200 w 3530600"/>
                <a:gd name="connsiteY43" fmla="*/ 158533 h 1301533"/>
                <a:gd name="connsiteX44" fmla="*/ 2794000 w 3530600"/>
                <a:gd name="connsiteY44" fmla="*/ 82333 h 1301533"/>
                <a:gd name="connsiteX45" fmla="*/ 2832100 w 3530600"/>
                <a:gd name="connsiteY45" fmla="*/ 69633 h 1301533"/>
                <a:gd name="connsiteX46" fmla="*/ 3060700 w 3530600"/>
                <a:gd name="connsiteY46" fmla="*/ 82333 h 1301533"/>
                <a:gd name="connsiteX47" fmla="*/ 3086100 w 3530600"/>
                <a:gd name="connsiteY47" fmla="*/ 120433 h 1301533"/>
                <a:gd name="connsiteX48" fmla="*/ 3136900 w 3530600"/>
                <a:gd name="connsiteY48" fmla="*/ 234733 h 1301533"/>
                <a:gd name="connsiteX49" fmla="*/ 3175000 w 3530600"/>
                <a:gd name="connsiteY49" fmla="*/ 272833 h 1301533"/>
                <a:gd name="connsiteX50" fmla="*/ 3187700 w 3530600"/>
                <a:gd name="connsiteY50" fmla="*/ 310933 h 1301533"/>
                <a:gd name="connsiteX51" fmla="*/ 3238500 w 3530600"/>
                <a:gd name="connsiteY51" fmla="*/ 387133 h 1301533"/>
                <a:gd name="connsiteX52" fmla="*/ 3263900 w 3530600"/>
                <a:gd name="connsiteY52" fmla="*/ 463333 h 1301533"/>
                <a:gd name="connsiteX53" fmla="*/ 3276600 w 3530600"/>
                <a:gd name="connsiteY53" fmla="*/ 501433 h 1301533"/>
                <a:gd name="connsiteX54" fmla="*/ 3302000 w 3530600"/>
                <a:gd name="connsiteY54" fmla="*/ 564933 h 1301533"/>
                <a:gd name="connsiteX55" fmla="*/ 3327400 w 3530600"/>
                <a:gd name="connsiteY55" fmla="*/ 641133 h 1301533"/>
                <a:gd name="connsiteX56" fmla="*/ 3378200 w 3530600"/>
                <a:gd name="connsiteY56" fmla="*/ 730033 h 1301533"/>
                <a:gd name="connsiteX57" fmla="*/ 3416300 w 3530600"/>
                <a:gd name="connsiteY57" fmla="*/ 768133 h 1301533"/>
                <a:gd name="connsiteX58" fmla="*/ 3429000 w 3530600"/>
                <a:gd name="connsiteY58" fmla="*/ 844333 h 1301533"/>
                <a:gd name="connsiteX59" fmla="*/ 3441700 w 3530600"/>
                <a:gd name="connsiteY59" fmla="*/ 971333 h 1301533"/>
                <a:gd name="connsiteX60" fmla="*/ 3479800 w 3530600"/>
                <a:gd name="connsiteY60" fmla="*/ 1009433 h 1301533"/>
                <a:gd name="connsiteX61" fmla="*/ 3517900 w 3530600"/>
                <a:gd name="connsiteY61" fmla="*/ 1212633 h 1301533"/>
                <a:gd name="connsiteX62" fmla="*/ 3530600 w 3530600"/>
                <a:gd name="connsiteY62" fmla="*/ 1301533 h 1301533"/>
                <a:gd name="connsiteX0" fmla="*/ 0 w 3530600"/>
                <a:gd name="connsiteY0" fmla="*/ 1288833 h 1301533"/>
                <a:gd name="connsiteX1" fmla="*/ 38100 w 3530600"/>
                <a:gd name="connsiteY1" fmla="*/ 1161833 h 1301533"/>
                <a:gd name="connsiteX2" fmla="*/ 63500 w 3530600"/>
                <a:gd name="connsiteY2" fmla="*/ 1123733 h 1301533"/>
                <a:gd name="connsiteX3" fmla="*/ 76200 w 3530600"/>
                <a:gd name="connsiteY3" fmla="*/ 1085633 h 1301533"/>
                <a:gd name="connsiteX4" fmla="*/ 101600 w 3530600"/>
                <a:gd name="connsiteY4" fmla="*/ 1047533 h 1301533"/>
                <a:gd name="connsiteX5" fmla="*/ 114300 w 3530600"/>
                <a:gd name="connsiteY5" fmla="*/ 1009433 h 1301533"/>
                <a:gd name="connsiteX6" fmla="*/ 152400 w 3530600"/>
                <a:gd name="connsiteY6" fmla="*/ 971333 h 1301533"/>
                <a:gd name="connsiteX7" fmla="*/ 177800 w 3530600"/>
                <a:gd name="connsiteY7" fmla="*/ 895133 h 1301533"/>
                <a:gd name="connsiteX8" fmla="*/ 190500 w 3530600"/>
                <a:gd name="connsiteY8" fmla="*/ 857033 h 1301533"/>
                <a:gd name="connsiteX9" fmla="*/ 241300 w 3530600"/>
                <a:gd name="connsiteY9" fmla="*/ 780833 h 1301533"/>
                <a:gd name="connsiteX10" fmla="*/ 266700 w 3530600"/>
                <a:gd name="connsiteY10" fmla="*/ 742733 h 1301533"/>
                <a:gd name="connsiteX11" fmla="*/ 342900 w 3530600"/>
                <a:gd name="connsiteY11" fmla="*/ 679233 h 1301533"/>
                <a:gd name="connsiteX12" fmla="*/ 381000 w 3530600"/>
                <a:gd name="connsiteY12" fmla="*/ 653833 h 1301533"/>
                <a:gd name="connsiteX13" fmla="*/ 393700 w 3530600"/>
                <a:gd name="connsiteY13" fmla="*/ 615733 h 1301533"/>
                <a:gd name="connsiteX14" fmla="*/ 444500 w 3530600"/>
                <a:gd name="connsiteY14" fmla="*/ 539533 h 1301533"/>
                <a:gd name="connsiteX15" fmla="*/ 571500 w 3530600"/>
                <a:gd name="connsiteY15" fmla="*/ 450633 h 1301533"/>
                <a:gd name="connsiteX16" fmla="*/ 609600 w 3530600"/>
                <a:gd name="connsiteY16" fmla="*/ 425233 h 1301533"/>
                <a:gd name="connsiteX17" fmla="*/ 647700 w 3530600"/>
                <a:gd name="connsiteY17" fmla="*/ 399833 h 1301533"/>
                <a:gd name="connsiteX18" fmla="*/ 698500 w 3530600"/>
                <a:gd name="connsiteY18" fmla="*/ 374433 h 1301533"/>
                <a:gd name="connsiteX19" fmla="*/ 736600 w 3530600"/>
                <a:gd name="connsiteY19" fmla="*/ 361733 h 1301533"/>
                <a:gd name="connsiteX20" fmla="*/ 812800 w 3530600"/>
                <a:gd name="connsiteY20" fmla="*/ 298233 h 1301533"/>
                <a:gd name="connsiteX21" fmla="*/ 850900 w 3530600"/>
                <a:gd name="connsiteY21" fmla="*/ 272833 h 1301533"/>
                <a:gd name="connsiteX22" fmla="*/ 876300 w 3530600"/>
                <a:gd name="connsiteY22" fmla="*/ 234733 h 1301533"/>
                <a:gd name="connsiteX23" fmla="*/ 889000 w 3530600"/>
                <a:gd name="connsiteY23" fmla="*/ 183933 h 1301533"/>
                <a:gd name="connsiteX24" fmla="*/ 1003300 w 3530600"/>
                <a:gd name="connsiteY24" fmla="*/ 0 h 1301533"/>
                <a:gd name="connsiteX25" fmla="*/ 1536700 w 3530600"/>
                <a:gd name="connsiteY25" fmla="*/ 89519 h 1301533"/>
                <a:gd name="connsiteX26" fmla="*/ 1601811 w 3530600"/>
                <a:gd name="connsiteY26" fmla="*/ 29489 h 1301533"/>
                <a:gd name="connsiteX27" fmla="*/ 1651000 w 3530600"/>
                <a:gd name="connsiteY27" fmla="*/ 44233 h 1301533"/>
                <a:gd name="connsiteX28" fmla="*/ 1778000 w 3530600"/>
                <a:gd name="connsiteY28" fmla="*/ 82333 h 1301533"/>
                <a:gd name="connsiteX29" fmla="*/ 1816100 w 3530600"/>
                <a:gd name="connsiteY29" fmla="*/ 95033 h 1301533"/>
                <a:gd name="connsiteX30" fmla="*/ 1905000 w 3530600"/>
                <a:gd name="connsiteY30" fmla="*/ 107733 h 1301533"/>
                <a:gd name="connsiteX31" fmla="*/ 1943100 w 3530600"/>
                <a:gd name="connsiteY31" fmla="*/ 133133 h 1301533"/>
                <a:gd name="connsiteX32" fmla="*/ 1968500 w 3530600"/>
                <a:gd name="connsiteY32" fmla="*/ 222033 h 1301533"/>
                <a:gd name="connsiteX33" fmla="*/ 1993900 w 3530600"/>
                <a:gd name="connsiteY33" fmla="*/ 260133 h 1301533"/>
                <a:gd name="connsiteX34" fmla="*/ 2019300 w 3530600"/>
                <a:gd name="connsiteY34" fmla="*/ 336333 h 1301533"/>
                <a:gd name="connsiteX35" fmla="*/ 2171700 w 3530600"/>
                <a:gd name="connsiteY35" fmla="*/ 374433 h 1301533"/>
                <a:gd name="connsiteX36" fmla="*/ 2260600 w 3530600"/>
                <a:gd name="connsiteY36" fmla="*/ 399833 h 1301533"/>
                <a:gd name="connsiteX37" fmla="*/ 2324100 w 3530600"/>
                <a:gd name="connsiteY37" fmla="*/ 412533 h 1301533"/>
                <a:gd name="connsiteX38" fmla="*/ 2476500 w 3530600"/>
                <a:gd name="connsiteY38" fmla="*/ 399833 h 1301533"/>
                <a:gd name="connsiteX39" fmla="*/ 2514600 w 3530600"/>
                <a:gd name="connsiteY39" fmla="*/ 361733 h 1301533"/>
                <a:gd name="connsiteX40" fmla="*/ 2603500 w 3530600"/>
                <a:gd name="connsiteY40" fmla="*/ 310933 h 1301533"/>
                <a:gd name="connsiteX41" fmla="*/ 2641600 w 3530600"/>
                <a:gd name="connsiteY41" fmla="*/ 272833 h 1301533"/>
                <a:gd name="connsiteX42" fmla="*/ 2692400 w 3530600"/>
                <a:gd name="connsiteY42" fmla="*/ 196633 h 1301533"/>
                <a:gd name="connsiteX43" fmla="*/ 2743200 w 3530600"/>
                <a:gd name="connsiteY43" fmla="*/ 158533 h 1301533"/>
                <a:gd name="connsiteX44" fmla="*/ 2794000 w 3530600"/>
                <a:gd name="connsiteY44" fmla="*/ 82333 h 1301533"/>
                <a:gd name="connsiteX45" fmla="*/ 2832100 w 3530600"/>
                <a:gd name="connsiteY45" fmla="*/ 69633 h 1301533"/>
                <a:gd name="connsiteX46" fmla="*/ 3060700 w 3530600"/>
                <a:gd name="connsiteY46" fmla="*/ 82333 h 1301533"/>
                <a:gd name="connsiteX47" fmla="*/ 3086100 w 3530600"/>
                <a:gd name="connsiteY47" fmla="*/ 120433 h 1301533"/>
                <a:gd name="connsiteX48" fmla="*/ 3136900 w 3530600"/>
                <a:gd name="connsiteY48" fmla="*/ 234733 h 1301533"/>
                <a:gd name="connsiteX49" fmla="*/ 3175000 w 3530600"/>
                <a:gd name="connsiteY49" fmla="*/ 272833 h 1301533"/>
                <a:gd name="connsiteX50" fmla="*/ 3187700 w 3530600"/>
                <a:gd name="connsiteY50" fmla="*/ 310933 h 1301533"/>
                <a:gd name="connsiteX51" fmla="*/ 3238500 w 3530600"/>
                <a:gd name="connsiteY51" fmla="*/ 387133 h 1301533"/>
                <a:gd name="connsiteX52" fmla="*/ 3263900 w 3530600"/>
                <a:gd name="connsiteY52" fmla="*/ 463333 h 1301533"/>
                <a:gd name="connsiteX53" fmla="*/ 3276600 w 3530600"/>
                <a:gd name="connsiteY53" fmla="*/ 501433 h 1301533"/>
                <a:gd name="connsiteX54" fmla="*/ 3302000 w 3530600"/>
                <a:gd name="connsiteY54" fmla="*/ 564933 h 1301533"/>
                <a:gd name="connsiteX55" fmla="*/ 3327400 w 3530600"/>
                <a:gd name="connsiteY55" fmla="*/ 641133 h 1301533"/>
                <a:gd name="connsiteX56" fmla="*/ 3378200 w 3530600"/>
                <a:gd name="connsiteY56" fmla="*/ 730033 h 1301533"/>
                <a:gd name="connsiteX57" fmla="*/ 3416300 w 3530600"/>
                <a:gd name="connsiteY57" fmla="*/ 768133 h 1301533"/>
                <a:gd name="connsiteX58" fmla="*/ 3429000 w 3530600"/>
                <a:gd name="connsiteY58" fmla="*/ 844333 h 1301533"/>
                <a:gd name="connsiteX59" fmla="*/ 3441700 w 3530600"/>
                <a:gd name="connsiteY59" fmla="*/ 971333 h 1301533"/>
                <a:gd name="connsiteX60" fmla="*/ 3479800 w 3530600"/>
                <a:gd name="connsiteY60" fmla="*/ 1009433 h 1301533"/>
                <a:gd name="connsiteX61" fmla="*/ 3517900 w 3530600"/>
                <a:gd name="connsiteY61" fmla="*/ 1212633 h 1301533"/>
                <a:gd name="connsiteX62" fmla="*/ 3530600 w 3530600"/>
                <a:gd name="connsiteY62" fmla="*/ 1301533 h 1301533"/>
                <a:gd name="connsiteX0" fmla="*/ 0 w 3530600"/>
                <a:gd name="connsiteY0" fmla="*/ 1288833 h 1301533"/>
                <a:gd name="connsiteX1" fmla="*/ 38100 w 3530600"/>
                <a:gd name="connsiteY1" fmla="*/ 1161833 h 1301533"/>
                <a:gd name="connsiteX2" fmla="*/ 63500 w 3530600"/>
                <a:gd name="connsiteY2" fmla="*/ 1123733 h 1301533"/>
                <a:gd name="connsiteX3" fmla="*/ 76200 w 3530600"/>
                <a:gd name="connsiteY3" fmla="*/ 1085633 h 1301533"/>
                <a:gd name="connsiteX4" fmla="*/ 101600 w 3530600"/>
                <a:gd name="connsiteY4" fmla="*/ 1047533 h 1301533"/>
                <a:gd name="connsiteX5" fmla="*/ 114300 w 3530600"/>
                <a:gd name="connsiteY5" fmla="*/ 1009433 h 1301533"/>
                <a:gd name="connsiteX6" fmla="*/ 152400 w 3530600"/>
                <a:gd name="connsiteY6" fmla="*/ 971333 h 1301533"/>
                <a:gd name="connsiteX7" fmla="*/ 177800 w 3530600"/>
                <a:gd name="connsiteY7" fmla="*/ 895133 h 1301533"/>
                <a:gd name="connsiteX8" fmla="*/ 190500 w 3530600"/>
                <a:gd name="connsiteY8" fmla="*/ 857033 h 1301533"/>
                <a:gd name="connsiteX9" fmla="*/ 241300 w 3530600"/>
                <a:gd name="connsiteY9" fmla="*/ 780833 h 1301533"/>
                <a:gd name="connsiteX10" fmla="*/ 266700 w 3530600"/>
                <a:gd name="connsiteY10" fmla="*/ 742733 h 1301533"/>
                <a:gd name="connsiteX11" fmla="*/ 342900 w 3530600"/>
                <a:gd name="connsiteY11" fmla="*/ 679233 h 1301533"/>
                <a:gd name="connsiteX12" fmla="*/ 381000 w 3530600"/>
                <a:gd name="connsiteY12" fmla="*/ 653833 h 1301533"/>
                <a:gd name="connsiteX13" fmla="*/ 393700 w 3530600"/>
                <a:gd name="connsiteY13" fmla="*/ 615733 h 1301533"/>
                <a:gd name="connsiteX14" fmla="*/ 444500 w 3530600"/>
                <a:gd name="connsiteY14" fmla="*/ 539533 h 1301533"/>
                <a:gd name="connsiteX15" fmla="*/ 571500 w 3530600"/>
                <a:gd name="connsiteY15" fmla="*/ 450633 h 1301533"/>
                <a:gd name="connsiteX16" fmla="*/ 609600 w 3530600"/>
                <a:gd name="connsiteY16" fmla="*/ 425233 h 1301533"/>
                <a:gd name="connsiteX17" fmla="*/ 647700 w 3530600"/>
                <a:gd name="connsiteY17" fmla="*/ 399833 h 1301533"/>
                <a:gd name="connsiteX18" fmla="*/ 698500 w 3530600"/>
                <a:gd name="connsiteY18" fmla="*/ 374433 h 1301533"/>
                <a:gd name="connsiteX19" fmla="*/ 736600 w 3530600"/>
                <a:gd name="connsiteY19" fmla="*/ 361733 h 1301533"/>
                <a:gd name="connsiteX20" fmla="*/ 812800 w 3530600"/>
                <a:gd name="connsiteY20" fmla="*/ 298233 h 1301533"/>
                <a:gd name="connsiteX21" fmla="*/ 850900 w 3530600"/>
                <a:gd name="connsiteY21" fmla="*/ 272833 h 1301533"/>
                <a:gd name="connsiteX22" fmla="*/ 876300 w 3530600"/>
                <a:gd name="connsiteY22" fmla="*/ 234733 h 1301533"/>
                <a:gd name="connsiteX23" fmla="*/ 889000 w 3530600"/>
                <a:gd name="connsiteY23" fmla="*/ 183933 h 1301533"/>
                <a:gd name="connsiteX24" fmla="*/ 888133 w 3530600"/>
                <a:gd name="connsiteY24" fmla="*/ 181146 h 1301533"/>
                <a:gd name="connsiteX25" fmla="*/ 1003300 w 3530600"/>
                <a:gd name="connsiteY25" fmla="*/ 0 h 1301533"/>
                <a:gd name="connsiteX26" fmla="*/ 1536700 w 3530600"/>
                <a:gd name="connsiteY26" fmla="*/ 89519 h 1301533"/>
                <a:gd name="connsiteX27" fmla="*/ 1601811 w 3530600"/>
                <a:gd name="connsiteY27" fmla="*/ 29489 h 1301533"/>
                <a:gd name="connsiteX28" fmla="*/ 1651000 w 3530600"/>
                <a:gd name="connsiteY28" fmla="*/ 44233 h 1301533"/>
                <a:gd name="connsiteX29" fmla="*/ 1778000 w 3530600"/>
                <a:gd name="connsiteY29" fmla="*/ 82333 h 1301533"/>
                <a:gd name="connsiteX30" fmla="*/ 1816100 w 3530600"/>
                <a:gd name="connsiteY30" fmla="*/ 95033 h 1301533"/>
                <a:gd name="connsiteX31" fmla="*/ 1905000 w 3530600"/>
                <a:gd name="connsiteY31" fmla="*/ 107733 h 1301533"/>
                <a:gd name="connsiteX32" fmla="*/ 1943100 w 3530600"/>
                <a:gd name="connsiteY32" fmla="*/ 133133 h 1301533"/>
                <a:gd name="connsiteX33" fmla="*/ 1968500 w 3530600"/>
                <a:gd name="connsiteY33" fmla="*/ 222033 h 1301533"/>
                <a:gd name="connsiteX34" fmla="*/ 1993900 w 3530600"/>
                <a:gd name="connsiteY34" fmla="*/ 260133 h 1301533"/>
                <a:gd name="connsiteX35" fmla="*/ 2019300 w 3530600"/>
                <a:gd name="connsiteY35" fmla="*/ 336333 h 1301533"/>
                <a:gd name="connsiteX36" fmla="*/ 2171700 w 3530600"/>
                <a:gd name="connsiteY36" fmla="*/ 374433 h 1301533"/>
                <a:gd name="connsiteX37" fmla="*/ 2260600 w 3530600"/>
                <a:gd name="connsiteY37" fmla="*/ 399833 h 1301533"/>
                <a:gd name="connsiteX38" fmla="*/ 2324100 w 3530600"/>
                <a:gd name="connsiteY38" fmla="*/ 412533 h 1301533"/>
                <a:gd name="connsiteX39" fmla="*/ 2476500 w 3530600"/>
                <a:gd name="connsiteY39" fmla="*/ 399833 h 1301533"/>
                <a:gd name="connsiteX40" fmla="*/ 2514600 w 3530600"/>
                <a:gd name="connsiteY40" fmla="*/ 361733 h 1301533"/>
                <a:gd name="connsiteX41" fmla="*/ 2603500 w 3530600"/>
                <a:gd name="connsiteY41" fmla="*/ 310933 h 1301533"/>
                <a:gd name="connsiteX42" fmla="*/ 2641600 w 3530600"/>
                <a:gd name="connsiteY42" fmla="*/ 272833 h 1301533"/>
                <a:gd name="connsiteX43" fmla="*/ 2692400 w 3530600"/>
                <a:gd name="connsiteY43" fmla="*/ 196633 h 1301533"/>
                <a:gd name="connsiteX44" fmla="*/ 2743200 w 3530600"/>
                <a:gd name="connsiteY44" fmla="*/ 158533 h 1301533"/>
                <a:gd name="connsiteX45" fmla="*/ 2794000 w 3530600"/>
                <a:gd name="connsiteY45" fmla="*/ 82333 h 1301533"/>
                <a:gd name="connsiteX46" fmla="*/ 2832100 w 3530600"/>
                <a:gd name="connsiteY46" fmla="*/ 69633 h 1301533"/>
                <a:gd name="connsiteX47" fmla="*/ 3060700 w 3530600"/>
                <a:gd name="connsiteY47" fmla="*/ 82333 h 1301533"/>
                <a:gd name="connsiteX48" fmla="*/ 3086100 w 3530600"/>
                <a:gd name="connsiteY48" fmla="*/ 120433 h 1301533"/>
                <a:gd name="connsiteX49" fmla="*/ 3136900 w 3530600"/>
                <a:gd name="connsiteY49" fmla="*/ 234733 h 1301533"/>
                <a:gd name="connsiteX50" fmla="*/ 3175000 w 3530600"/>
                <a:gd name="connsiteY50" fmla="*/ 272833 h 1301533"/>
                <a:gd name="connsiteX51" fmla="*/ 3187700 w 3530600"/>
                <a:gd name="connsiteY51" fmla="*/ 310933 h 1301533"/>
                <a:gd name="connsiteX52" fmla="*/ 3238500 w 3530600"/>
                <a:gd name="connsiteY52" fmla="*/ 387133 h 1301533"/>
                <a:gd name="connsiteX53" fmla="*/ 3263900 w 3530600"/>
                <a:gd name="connsiteY53" fmla="*/ 463333 h 1301533"/>
                <a:gd name="connsiteX54" fmla="*/ 3276600 w 3530600"/>
                <a:gd name="connsiteY54" fmla="*/ 501433 h 1301533"/>
                <a:gd name="connsiteX55" fmla="*/ 3302000 w 3530600"/>
                <a:gd name="connsiteY55" fmla="*/ 564933 h 1301533"/>
                <a:gd name="connsiteX56" fmla="*/ 3327400 w 3530600"/>
                <a:gd name="connsiteY56" fmla="*/ 641133 h 1301533"/>
                <a:gd name="connsiteX57" fmla="*/ 3378200 w 3530600"/>
                <a:gd name="connsiteY57" fmla="*/ 730033 h 1301533"/>
                <a:gd name="connsiteX58" fmla="*/ 3416300 w 3530600"/>
                <a:gd name="connsiteY58" fmla="*/ 768133 h 1301533"/>
                <a:gd name="connsiteX59" fmla="*/ 3429000 w 3530600"/>
                <a:gd name="connsiteY59" fmla="*/ 844333 h 1301533"/>
                <a:gd name="connsiteX60" fmla="*/ 3441700 w 3530600"/>
                <a:gd name="connsiteY60" fmla="*/ 971333 h 1301533"/>
                <a:gd name="connsiteX61" fmla="*/ 3479800 w 3530600"/>
                <a:gd name="connsiteY61" fmla="*/ 1009433 h 1301533"/>
                <a:gd name="connsiteX62" fmla="*/ 3517900 w 3530600"/>
                <a:gd name="connsiteY62" fmla="*/ 1212633 h 1301533"/>
                <a:gd name="connsiteX63" fmla="*/ 3530600 w 3530600"/>
                <a:gd name="connsiteY63" fmla="*/ 1301533 h 1301533"/>
                <a:gd name="connsiteX0" fmla="*/ 0 w 3530600"/>
                <a:gd name="connsiteY0" fmla="*/ 1288833 h 1301533"/>
                <a:gd name="connsiteX1" fmla="*/ 38100 w 3530600"/>
                <a:gd name="connsiteY1" fmla="*/ 1161833 h 1301533"/>
                <a:gd name="connsiteX2" fmla="*/ 63500 w 3530600"/>
                <a:gd name="connsiteY2" fmla="*/ 1123733 h 1301533"/>
                <a:gd name="connsiteX3" fmla="*/ 76200 w 3530600"/>
                <a:gd name="connsiteY3" fmla="*/ 1085633 h 1301533"/>
                <a:gd name="connsiteX4" fmla="*/ 101600 w 3530600"/>
                <a:gd name="connsiteY4" fmla="*/ 1047533 h 1301533"/>
                <a:gd name="connsiteX5" fmla="*/ 114300 w 3530600"/>
                <a:gd name="connsiteY5" fmla="*/ 1009433 h 1301533"/>
                <a:gd name="connsiteX6" fmla="*/ 152400 w 3530600"/>
                <a:gd name="connsiteY6" fmla="*/ 971333 h 1301533"/>
                <a:gd name="connsiteX7" fmla="*/ 177800 w 3530600"/>
                <a:gd name="connsiteY7" fmla="*/ 895133 h 1301533"/>
                <a:gd name="connsiteX8" fmla="*/ 190500 w 3530600"/>
                <a:gd name="connsiteY8" fmla="*/ 857033 h 1301533"/>
                <a:gd name="connsiteX9" fmla="*/ 241300 w 3530600"/>
                <a:gd name="connsiteY9" fmla="*/ 780833 h 1301533"/>
                <a:gd name="connsiteX10" fmla="*/ 266700 w 3530600"/>
                <a:gd name="connsiteY10" fmla="*/ 742733 h 1301533"/>
                <a:gd name="connsiteX11" fmla="*/ 342900 w 3530600"/>
                <a:gd name="connsiteY11" fmla="*/ 679233 h 1301533"/>
                <a:gd name="connsiteX12" fmla="*/ 381000 w 3530600"/>
                <a:gd name="connsiteY12" fmla="*/ 653833 h 1301533"/>
                <a:gd name="connsiteX13" fmla="*/ 393700 w 3530600"/>
                <a:gd name="connsiteY13" fmla="*/ 615733 h 1301533"/>
                <a:gd name="connsiteX14" fmla="*/ 444500 w 3530600"/>
                <a:gd name="connsiteY14" fmla="*/ 539533 h 1301533"/>
                <a:gd name="connsiteX15" fmla="*/ 571500 w 3530600"/>
                <a:gd name="connsiteY15" fmla="*/ 450633 h 1301533"/>
                <a:gd name="connsiteX16" fmla="*/ 609600 w 3530600"/>
                <a:gd name="connsiteY16" fmla="*/ 425233 h 1301533"/>
                <a:gd name="connsiteX17" fmla="*/ 647700 w 3530600"/>
                <a:gd name="connsiteY17" fmla="*/ 399833 h 1301533"/>
                <a:gd name="connsiteX18" fmla="*/ 698500 w 3530600"/>
                <a:gd name="connsiteY18" fmla="*/ 374433 h 1301533"/>
                <a:gd name="connsiteX19" fmla="*/ 736600 w 3530600"/>
                <a:gd name="connsiteY19" fmla="*/ 361733 h 1301533"/>
                <a:gd name="connsiteX20" fmla="*/ 812800 w 3530600"/>
                <a:gd name="connsiteY20" fmla="*/ 298233 h 1301533"/>
                <a:gd name="connsiteX21" fmla="*/ 850900 w 3530600"/>
                <a:gd name="connsiteY21" fmla="*/ 272833 h 1301533"/>
                <a:gd name="connsiteX22" fmla="*/ 876300 w 3530600"/>
                <a:gd name="connsiteY22" fmla="*/ 234733 h 1301533"/>
                <a:gd name="connsiteX23" fmla="*/ 889000 w 3530600"/>
                <a:gd name="connsiteY23" fmla="*/ 183933 h 1301533"/>
                <a:gd name="connsiteX24" fmla="*/ 888133 w 3530600"/>
                <a:gd name="connsiteY24" fmla="*/ 181146 h 1301533"/>
                <a:gd name="connsiteX25" fmla="*/ 1003300 w 3530600"/>
                <a:gd name="connsiteY25" fmla="*/ 0 h 1301533"/>
                <a:gd name="connsiteX26" fmla="*/ 1536700 w 3530600"/>
                <a:gd name="connsiteY26" fmla="*/ 89519 h 1301533"/>
                <a:gd name="connsiteX27" fmla="*/ 1651000 w 3530600"/>
                <a:gd name="connsiteY27" fmla="*/ 44233 h 1301533"/>
                <a:gd name="connsiteX28" fmla="*/ 1778000 w 3530600"/>
                <a:gd name="connsiteY28" fmla="*/ 82333 h 1301533"/>
                <a:gd name="connsiteX29" fmla="*/ 1816100 w 3530600"/>
                <a:gd name="connsiteY29" fmla="*/ 95033 h 1301533"/>
                <a:gd name="connsiteX30" fmla="*/ 1905000 w 3530600"/>
                <a:gd name="connsiteY30" fmla="*/ 107733 h 1301533"/>
                <a:gd name="connsiteX31" fmla="*/ 1943100 w 3530600"/>
                <a:gd name="connsiteY31" fmla="*/ 133133 h 1301533"/>
                <a:gd name="connsiteX32" fmla="*/ 1968500 w 3530600"/>
                <a:gd name="connsiteY32" fmla="*/ 222033 h 1301533"/>
                <a:gd name="connsiteX33" fmla="*/ 1993900 w 3530600"/>
                <a:gd name="connsiteY33" fmla="*/ 260133 h 1301533"/>
                <a:gd name="connsiteX34" fmla="*/ 2019300 w 3530600"/>
                <a:gd name="connsiteY34" fmla="*/ 336333 h 1301533"/>
                <a:gd name="connsiteX35" fmla="*/ 2171700 w 3530600"/>
                <a:gd name="connsiteY35" fmla="*/ 374433 h 1301533"/>
                <a:gd name="connsiteX36" fmla="*/ 2260600 w 3530600"/>
                <a:gd name="connsiteY36" fmla="*/ 399833 h 1301533"/>
                <a:gd name="connsiteX37" fmla="*/ 2324100 w 3530600"/>
                <a:gd name="connsiteY37" fmla="*/ 412533 h 1301533"/>
                <a:gd name="connsiteX38" fmla="*/ 2476500 w 3530600"/>
                <a:gd name="connsiteY38" fmla="*/ 399833 h 1301533"/>
                <a:gd name="connsiteX39" fmla="*/ 2514600 w 3530600"/>
                <a:gd name="connsiteY39" fmla="*/ 361733 h 1301533"/>
                <a:gd name="connsiteX40" fmla="*/ 2603500 w 3530600"/>
                <a:gd name="connsiteY40" fmla="*/ 310933 h 1301533"/>
                <a:gd name="connsiteX41" fmla="*/ 2641600 w 3530600"/>
                <a:gd name="connsiteY41" fmla="*/ 272833 h 1301533"/>
                <a:gd name="connsiteX42" fmla="*/ 2692400 w 3530600"/>
                <a:gd name="connsiteY42" fmla="*/ 196633 h 1301533"/>
                <a:gd name="connsiteX43" fmla="*/ 2743200 w 3530600"/>
                <a:gd name="connsiteY43" fmla="*/ 158533 h 1301533"/>
                <a:gd name="connsiteX44" fmla="*/ 2794000 w 3530600"/>
                <a:gd name="connsiteY44" fmla="*/ 82333 h 1301533"/>
                <a:gd name="connsiteX45" fmla="*/ 2832100 w 3530600"/>
                <a:gd name="connsiteY45" fmla="*/ 69633 h 1301533"/>
                <a:gd name="connsiteX46" fmla="*/ 3060700 w 3530600"/>
                <a:gd name="connsiteY46" fmla="*/ 82333 h 1301533"/>
                <a:gd name="connsiteX47" fmla="*/ 3086100 w 3530600"/>
                <a:gd name="connsiteY47" fmla="*/ 120433 h 1301533"/>
                <a:gd name="connsiteX48" fmla="*/ 3136900 w 3530600"/>
                <a:gd name="connsiteY48" fmla="*/ 234733 h 1301533"/>
                <a:gd name="connsiteX49" fmla="*/ 3175000 w 3530600"/>
                <a:gd name="connsiteY49" fmla="*/ 272833 h 1301533"/>
                <a:gd name="connsiteX50" fmla="*/ 3187700 w 3530600"/>
                <a:gd name="connsiteY50" fmla="*/ 310933 h 1301533"/>
                <a:gd name="connsiteX51" fmla="*/ 3238500 w 3530600"/>
                <a:gd name="connsiteY51" fmla="*/ 387133 h 1301533"/>
                <a:gd name="connsiteX52" fmla="*/ 3263900 w 3530600"/>
                <a:gd name="connsiteY52" fmla="*/ 463333 h 1301533"/>
                <a:gd name="connsiteX53" fmla="*/ 3276600 w 3530600"/>
                <a:gd name="connsiteY53" fmla="*/ 501433 h 1301533"/>
                <a:gd name="connsiteX54" fmla="*/ 3302000 w 3530600"/>
                <a:gd name="connsiteY54" fmla="*/ 564933 h 1301533"/>
                <a:gd name="connsiteX55" fmla="*/ 3327400 w 3530600"/>
                <a:gd name="connsiteY55" fmla="*/ 641133 h 1301533"/>
                <a:gd name="connsiteX56" fmla="*/ 3378200 w 3530600"/>
                <a:gd name="connsiteY56" fmla="*/ 730033 h 1301533"/>
                <a:gd name="connsiteX57" fmla="*/ 3416300 w 3530600"/>
                <a:gd name="connsiteY57" fmla="*/ 768133 h 1301533"/>
                <a:gd name="connsiteX58" fmla="*/ 3429000 w 3530600"/>
                <a:gd name="connsiteY58" fmla="*/ 844333 h 1301533"/>
                <a:gd name="connsiteX59" fmla="*/ 3441700 w 3530600"/>
                <a:gd name="connsiteY59" fmla="*/ 971333 h 1301533"/>
                <a:gd name="connsiteX60" fmla="*/ 3479800 w 3530600"/>
                <a:gd name="connsiteY60" fmla="*/ 1009433 h 1301533"/>
                <a:gd name="connsiteX61" fmla="*/ 3517900 w 3530600"/>
                <a:gd name="connsiteY61" fmla="*/ 1212633 h 1301533"/>
                <a:gd name="connsiteX62" fmla="*/ 3530600 w 3530600"/>
                <a:gd name="connsiteY62" fmla="*/ 1301533 h 1301533"/>
                <a:gd name="connsiteX0" fmla="*/ 0 w 3530600"/>
                <a:gd name="connsiteY0" fmla="*/ 1288833 h 1301533"/>
                <a:gd name="connsiteX1" fmla="*/ 38100 w 3530600"/>
                <a:gd name="connsiteY1" fmla="*/ 1161833 h 1301533"/>
                <a:gd name="connsiteX2" fmla="*/ 63500 w 3530600"/>
                <a:gd name="connsiteY2" fmla="*/ 1123733 h 1301533"/>
                <a:gd name="connsiteX3" fmla="*/ 76200 w 3530600"/>
                <a:gd name="connsiteY3" fmla="*/ 1085633 h 1301533"/>
                <a:gd name="connsiteX4" fmla="*/ 101600 w 3530600"/>
                <a:gd name="connsiteY4" fmla="*/ 1047533 h 1301533"/>
                <a:gd name="connsiteX5" fmla="*/ 114300 w 3530600"/>
                <a:gd name="connsiteY5" fmla="*/ 1009433 h 1301533"/>
                <a:gd name="connsiteX6" fmla="*/ 152400 w 3530600"/>
                <a:gd name="connsiteY6" fmla="*/ 971333 h 1301533"/>
                <a:gd name="connsiteX7" fmla="*/ 177800 w 3530600"/>
                <a:gd name="connsiteY7" fmla="*/ 895133 h 1301533"/>
                <a:gd name="connsiteX8" fmla="*/ 190500 w 3530600"/>
                <a:gd name="connsiteY8" fmla="*/ 857033 h 1301533"/>
                <a:gd name="connsiteX9" fmla="*/ 241300 w 3530600"/>
                <a:gd name="connsiteY9" fmla="*/ 780833 h 1301533"/>
                <a:gd name="connsiteX10" fmla="*/ 266700 w 3530600"/>
                <a:gd name="connsiteY10" fmla="*/ 742733 h 1301533"/>
                <a:gd name="connsiteX11" fmla="*/ 342900 w 3530600"/>
                <a:gd name="connsiteY11" fmla="*/ 679233 h 1301533"/>
                <a:gd name="connsiteX12" fmla="*/ 381000 w 3530600"/>
                <a:gd name="connsiteY12" fmla="*/ 653833 h 1301533"/>
                <a:gd name="connsiteX13" fmla="*/ 393700 w 3530600"/>
                <a:gd name="connsiteY13" fmla="*/ 615733 h 1301533"/>
                <a:gd name="connsiteX14" fmla="*/ 444500 w 3530600"/>
                <a:gd name="connsiteY14" fmla="*/ 539533 h 1301533"/>
                <a:gd name="connsiteX15" fmla="*/ 571500 w 3530600"/>
                <a:gd name="connsiteY15" fmla="*/ 450633 h 1301533"/>
                <a:gd name="connsiteX16" fmla="*/ 609600 w 3530600"/>
                <a:gd name="connsiteY16" fmla="*/ 425233 h 1301533"/>
                <a:gd name="connsiteX17" fmla="*/ 647700 w 3530600"/>
                <a:gd name="connsiteY17" fmla="*/ 399833 h 1301533"/>
                <a:gd name="connsiteX18" fmla="*/ 698500 w 3530600"/>
                <a:gd name="connsiteY18" fmla="*/ 374433 h 1301533"/>
                <a:gd name="connsiteX19" fmla="*/ 736600 w 3530600"/>
                <a:gd name="connsiteY19" fmla="*/ 361733 h 1301533"/>
                <a:gd name="connsiteX20" fmla="*/ 812800 w 3530600"/>
                <a:gd name="connsiteY20" fmla="*/ 298233 h 1301533"/>
                <a:gd name="connsiteX21" fmla="*/ 850900 w 3530600"/>
                <a:gd name="connsiteY21" fmla="*/ 272833 h 1301533"/>
                <a:gd name="connsiteX22" fmla="*/ 876300 w 3530600"/>
                <a:gd name="connsiteY22" fmla="*/ 234733 h 1301533"/>
                <a:gd name="connsiteX23" fmla="*/ 889000 w 3530600"/>
                <a:gd name="connsiteY23" fmla="*/ 183933 h 1301533"/>
                <a:gd name="connsiteX24" fmla="*/ 888133 w 3530600"/>
                <a:gd name="connsiteY24" fmla="*/ 181146 h 1301533"/>
                <a:gd name="connsiteX25" fmla="*/ 1003300 w 3530600"/>
                <a:gd name="connsiteY25" fmla="*/ 0 h 1301533"/>
                <a:gd name="connsiteX26" fmla="*/ 1536700 w 3530600"/>
                <a:gd name="connsiteY26" fmla="*/ 89519 h 1301533"/>
                <a:gd name="connsiteX27" fmla="*/ 1651000 w 3530600"/>
                <a:gd name="connsiteY27" fmla="*/ 44233 h 1301533"/>
                <a:gd name="connsiteX28" fmla="*/ 1778000 w 3530600"/>
                <a:gd name="connsiteY28" fmla="*/ 82333 h 1301533"/>
                <a:gd name="connsiteX29" fmla="*/ 1816100 w 3530600"/>
                <a:gd name="connsiteY29" fmla="*/ 95033 h 1301533"/>
                <a:gd name="connsiteX30" fmla="*/ 1905000 w 3530600"/>
                <a:gd name="connsiteY30" fmla="*/ 107733 h 1301533"/>
                <a:gd name="connsiteX31" fmla="*/ 1943100 w 3530600"/>
                <a:gd name="connsiteY31" fmla="*/ 133133 h 1301533"/>
                <a:gd name="connsiteX32" fmla="*/ 1968500 w 3530600"/>
                <a:gd name="connsiteY32" fmla="*/ 222033 h 1301533"/>
                <a:gd name="connsiteX33" fmla="*/ 1993900 w 3530600"/>
                <a:gd name="connsiteY33" fmla="*/ 260133 h 1301533"/>
                <a:gd name="connsiteX34" fmla="*/ 2019300 w 3530600"/>
                <a:gd name="connsiteY34" fmla="*/ 336333 h 1301533"/>
                <a:gd name="connsiteX35" fmla="*/ 2171700 w 3530600"/>
                <a:gd name="connsiteY35" fmla="*/ 374433 h 1301533"/>
                <a:gd name="connsiteX36" fmla="*/ 2260600 w 3530600"/>
                <a:gd name="connsiteY36" fmla="*/ 399833 h 1301533"/>
                <a:gd name="connsiteX37" fmla="*/ 2324100 w 3530600"/>
                <a:gd name="connsiteY37" fmla="*/ 412533 h 1301533"/>
                <a:gd name="connsiteX38" fmla="*/ 2476500 w 3530600"/>
                <a:gd name="connsiteY38" fmla="*/ 399833 h 1301533"/>
                <a:gd name="connsiteX39" fmla="*/ 2514600 w 3530600"/>
                <a:gd name="connsiteY39" fmla="*/ 361733 h 1301533"/>
                <a:gd name="connsiteX40" fmla="*/ 2603500 w 3530600"/>
                <a:gd name="connsiteY40" fmla="*/ 310933 h 1301533"/>
                <a:gd name="connsiteX41" fmla="*/ 2641600 w 3530600"/>
                <a:gd name="connsiteY41" fmla="*/ 272833 h 1301533"/>
                <a:gd name="connsiteX42" fmla="*/ 2692400 w 3530600"/>
                <a:gd name="connsiteY42" fmla="*/ 196633 h 1301533"/>
                <a:gd name="connsiteX43" fmla="*/ 2743200 w 3530600"/>
                <a:gd name="connsiteY43" fmla="*/ 158533 h 1301533"/>
                <a:gd name="connsiteX44" fmla="*/ 2794000 w 3530600"/>
                <a:gd name="connsiteY44" fmla="*/ 82333 h 1301533"/>
                <a:gd name="connsiteX45" fmla="*/ 2832100 w 3530600"/>
                <a:gd name="connsiteY45" fmla="*/ 69633 h 1301533"/>
                <a:gd name="connsiteX46" fmla="*/ 3060700 w 3530600"/>
                <a:gd name="connsiteY46" fmla="*/ 82333 h 1301533"/>
                <a:gd name="connsiteX47" fmla="*/ 3086100 w 3530600"/>
                <a:gd name="connsiteY47" fmla="*/ 120433 h 1301533"/>
                <a:gd name="connsiteX48" fmla="*/ 3136900 w 3530600"/>
                <a:gd name="connsiteY48" fmla="*/ 234733 h 1301533"/>
                <a:gd name="connsiteX49" fmla="*/ 3175000 w 3530600"/>
                <a:gd name="connsiteY49" fmla="*/ 272833 h 1301533"/>
                <a:gd name="connsiteX50" fmla="*/ 3187700 w 3530600"/>
                <a:gd name="connsiteY50" fmla="*/ 310933 h 1301533"/>
                <a:gd name="connsiteX51" fmla="*/ 3238500 w 3530600"/>
                <a:gd name="connsiteY51" fmla="*/ 387133 h 1301533"/>
                <a:gd name="connsiteX52" fmla="*/ 3263900 w 3530600"/>
                <a:gd name="connsiteY52" fmla="*/ 463333 h 1301533"/>
                <a:gd name="connsiteX53" fmla="*/ 3276600 w 3530600"/>
                <a:gd name="connsiteY53" fmla="*/ 501433 h 1301533"/>
                <a:gd name="connsiteX54" fmla="*/ 3302000 w 3530600"/>
                <a:gd name="connsiteY54" fmla="*/ 564933 h 1301533"/>
                <a:gd name="connsiteX55" fmla="*/ 3327400 w 3530600"/>
                <a:gd name="connsiteY55" fmla="*/ 641133 h 1301533"/>
                <a:gd name="connsiteX56" fmla="*/ 3378200 w 3530600"/>
                <a:gd name="connsiteY56" fmla="*/ 730033 h 1301533"/>
                <a:gd name="connsiteX57" fmla="*/ 3416300 w 3530600"/>
                <a:gd name="connsiteY57" fmla="*/ 768133 h 1301533"/>
                <a:gd name="connsiteX58" fmla="*/ 3429000 w 3530600"/>
                <a:gd name="connsiteY58" fmla="*/ 844333 h 1301533"/>
                <a:gd name="connsiteX59" fmla="*/ 3441700 w 3530600"/>
                <a:gd name="connsiteY59" fmla="*/ 971333 h 1301533"/>
                <a:gd name="connsiteX60" fmla="*/ 3479800 w 3530600"/>
                <a:gd name="connsiteY60" fmla="*/ 1009433 h 1301533"/>
                <a:gd name="connsiteX61" fmla="*/ 3517900 w 3530600"/>
                <a:gd name="connsiteY61" fmla="*/ 1212633 h 1301533"/>
                <a:gd name="connsiteX62" fmla="*/ 3530600 w 3530600"/>
                <a:gd name="connsiteY62" fmla="*/ 1301533 h 1301533"/>
                <a:gd name="connsiteX0" fmla="*/ 0 w 3530600"/>
                <a:gd name="connsiteY0" fmla="*/ 1288833 h 1301533"/>
                <a:gd name="connsiteX1" fmla="*/ 38100 w 3530600"/>
                <a:gd name="connsiteY1" fmla="*/ 1161833 h 1301533"/>
                <a:gd name="connsiteX2" fmla="*/ 63500 w 3530600"/>
                <a:gd name="connsiteY2" fmla="*/ 1123733 h 1301533"/>
                <a:gd name="connsiteX3" fmla="*/ 76200 w 3530600"/>
                <a:gd name="connsiteY3" fmla="*/ 1085633 h 1301533"/>
                <a:gd name="connsiteX4" fmla="*/ 101600 w 3530600"/>
                <a:gd name="connsiteY4" fmla="*/ 1047533 h 1301533"/>
                <a:gd name="connsiteX5" fmla="*/ 114300 w 3530600"/>
                <a:gd name="connsiteY5" fmla="*/ 1009433 h 1301533"/>
                <a:gd name="connsiteX6" fmla="*/ 152400 w 3530600"/>
                <a:gd name="connsiteY6" fmla="*/ 971333 h 1301533"/>
                <a:gd name="connsiteX7" fmla="*/ 177800 w 3530600"/>
                <a:gd name="connsiteY7" fmla="*/ 895133 h 1301533"/>
                <a:gd name="connsiteX8" fmla="*/ 190500 w 3530600"/>
                <a:gd name="connsiteY8" fmla="*/ 857033 h 1301533"/>
                <a:gd name="connsiteX9" fmla="*/ 241300 w 3530600"/>
                <a:gd name="connsiteY9" fmla="*/ 780833 h 1301533"/>
                <a:gd name="connsiteX10" fmla="*/ 266700 w 3530600"/>
                <a:gd name="connsiteY10" fmla="*/ 742733 h 1301533"/>
                <a:gd name="connsiteX11" fmla="*/ 342900 w 3530600"/>
                <a:gd name="connsiteY11" fmla="*/ 679233 h 1301533"/>
                <a:gd name="connsiteX12" fmla="*/ 381000 w 3530600"/>
                <a:gd name="connsiteY12" fmla="*/ 653833 h 1301533"/>
                <a:gd name="connsiteX13" fmla="*/ 393700 w 3530600"/>
                <a:gd name="connsiteY13" fmla="*/ 615733 h 1301533"/>
                <a:gd name="connsiteX14" fmla="*/ 444500 w 3530600"/>
                <a:gd name="connsiteY14" fmla="*/ 539533 h 1301533"/>
                <a:gd name="connsiteX15" fmla="*/ 571500 w 3530600"/>
                <a:gd name="connsiteY15" fmla="*/ 450633 h 1301533"/>
                <a:gd name="connsiteX16" fmla="*/ 609600 w 3530600"/>
                <a:gd name="connsiteY16" fmla="*/ 425233 h 1301533"/>
                <a:gd name="connsiteX17" fmla="*/ 647700 w 3530600"/>
                <a:gd name="connsiteY17" fmla="*/ 399833 h 1301533"/>
                <a:gd name="connsiteX18" fmla="*/ 698500 w 3530600"/>
                <a:gd name="connsiteY18" fmla="*/ 374433 h 1301533"/>
                <a:gd name="connsiteX19" fmla="*/ 736600 w 3530600"/>
                <a:gd name="connsiteY19" fmla="*/ 361733 h 1301533"/>
                <a:gd name="connsiteX20" fmla="*/ 812800 w 3530600"/>
                <a:gd name="connsiteY20" fmla="*/ 298233 h 1301533"/>
                <a:gd name="connsiteX21" fmla="*/ 850900 w 3530600"/>
                <a:gd name="connsiteY21" fmla="*/ 272833 h 1301533"/>
                <a:gd name="connsiteX22" fmla="*/ 876300 w 3530600"/>
                <a:gd name="connsiteY22" fmla="*/ 234733 h 1301533"/>
                <a:gd name="connsiteX23" fmla="*/ 889000 w 3530600"/>
                <a:gd name="connsiteY23" fmla="*/ 183933 h 1301533"/>
                <a:gd name="connsiteX24" fmla="*/ 888133 w 3530600"/>
                <a:gd name="connsiteY24" fmla="*/ 181146 h 1301533"/>
                <a:gd name="connsiteX25" fmla="*/ 1003300 w 3530600"/>
                <a:gd name="connsiteY25" fmla="*/ 0 h 1301533"/>
                <a:gd name="connsiteX26" fmla="*/ 1536700 w 3530600"/>
                <a:gd name="connsiteY26" fmla="*/ 89519 h 1301533"/>
                <a:gd name="connsiteX27" fmla="*/ 1651000 w 3530600"/>
                <a:gd name="connsiteY27" fmla="*/ 44233 h 1301533"/>
                <a:gd name="connsiteX28" fmla="*/ 1778000 w 3530600"/>
                <a:gd name="connsiteY28" fmla="*/ 82333 h 1301533"/>
                <a:gd name="connsiteX29" fmla="*/ 1816100 w 3530600"/>
                <a:gd name="connsiteY29" fmla="*/ 95033 h 1301533"/>
                <a:gd name="connsiteX30" fmla="*/ 1905000 w 3530600"/>
                <a:gd name="connsiteY30" fmla="*/ 107733 h 1301533"/>
                <a:gd name="connsiteX31" fmla="*/ 1943100 w 3530600"/>
                <a:gd name="connsiteY31" fmla="*/ 133133 h 1301533"/>
                <a:gd name="connsiteX32" fmla="*/ 1968500 w 3530600"/>
                <a:gd name="connsiteY32" fmla="*/ 222033 h 1301533"/>
                <a:gd name="connsiteX33" fmla="*/ 1993900 w 3530600"/>
                <a:gd name="connsiteY33" fmla="*/ 260133 h 1301533"/>
                <a:gd name="connsiteX34" fmla="*/ 2019300 w 3530600"/>
                <a:gd name="connsiteY34" fmla="*/ 336333 h 1301533"/>
                <a:gd name="connsiteX35" fmla="*/ 2171700 w 3530600"/>
                <a:gd name="connsiteY35" fmla="*/ 374433 h 1301533"/>
                <a:gd name="connsiteX36" fmla="*/ 2260600 w 3530600"/>
                <a:gd name="connsiteY36" fmla="*/ 399833 h 1301533"/>
                <a:gd name="connsiteX37" fmla="*/ 2324100 w 3530600"/>
                <a:gd name="connsiteY37" fmla="*/ 412533 h 1301533"/>
                <a:gd name="connsiteX38" fmla="*/ 2476500 w 3530600"/>
                <a:gd name="connsiteY38" fmla="*/ 399833 h 1301533"/>
                <a:gd name="connsiteX39" fmla="*/ 2514600 w 3530600"/>
                <a:gd name="connsiteY39" fmla="*/ 361733 h 1301533"/>
                <a:gd name="connsiteX40" fmla="*/ 2603500 w 3530600"/>
                <a:gd name="connsiteY40" fmla="*/ 310933 h 1301533"/>
                <a:gd name="connsiteX41" fmla="*/ 2641600 w 3530600"/>
                <a:gd name="connsiteY41" fmla="*/ 272833 h 1301533"/>
                <a:gd name="connsiteX42" fmla="*/ 2692400 w 3530600"/>
                <a:gd name="connsiteY42" fmla="*/ 196633 h 1301533"/>
                <a:gd name="connsiteX43" fmla="*/ 2743200 w 3530600"/>
                <a:gd name="connsiteY43" fmla="*/ 158533 h 1301533"/>
                <a:gd name="connsiteX44" fmla="*/ 2794000 w 3530600"/>
                <a:gd name="connsiteY44" fmla="*/ 82333 h 1301533"/>
                <a:gd name="connsiteX45" fmla="*/ 2832100 w 3530600"/>
                <a:gd name="connsiteY45" fmla="*/ 69633 h 1301533"/>
                <a:gd name="connsiteX46" fmla="*/ 3060700 w 3530600"/>
                <a:gd name="connsiteY46" fmla="*/ 82333 h 1301533"/>
                <a:gd name="connsiteX47" fmla="*/ 3086100 w 3530600"/>
                <a:gd name="connsiteY47" fmla="*/ 120433 h 1301533"/>
                <a:gd name="connsiteX48" fmla="*/ 3136900 w 3530600"/>
                <a:gd name="connsiteY48" fmla="*/ 234733 h 1301533"/>
                <a:gd name="connsiteX49" fmla="*/ 3175000 w 3530600"/>
                <a:gd name="connsiteY49" fmla="*/ 272833 h 1301533"/>
                <a:gd name="connsiteX50" fmla="*/ 3187700 w 3530600"/>
                <a:gd name="connsiteY50" fmla="*/ 310933 h 1301533"/>
                <a:gd name="connsiteX51" fmla="*/ 3238500 w 3530600"/>
                <a:gd name="connsiteY51" fmla="*/ 387133 h 1301533"/>
                <a:gd name="connsiteX52" fmla="*/ 3263900 w 3530600"/>
                <a:gd name="connsiteY52" fmla="*/ 463333 h 1301533"/>
                <a:gd name="connsiteX53" fmla="*/ 3276600 w 3530600"/>
                <a:gd name="connsiteY53" fmla="*/ 501433 h 1301533"/>
                <a:gd name="connsiteX54" fmla="*/ 3302000 w 3530600"/>
                <a:gd name="connsiteY54" fmla="*/ 564933 h 1301533"/>
                <a:gd name="connsiteX55" fmla="*/ 3327400 w 3530600"/>
                <a:gd name="connsiteY55" fmla="*/ 641133 h 1301533"/>
                <a:gd name="connsiteX56" fmla="*/ 3378200 w 3530600"/>
                <a:gd name="connsiteY56" fmla="*/ 730033 h 1301533"/>
                <a:gd name="connsiteX57" fmla="*/ 3416300 w 3530600"/>
                <a:gd name="connsiteY57" fmla="*/ 768133 h 1301533"/>
                <a:gd name="connsiteX58" fmla="*/ 3429000 w 3530600"/>
                <a:gd name="connsiteY58" fmla="*/ 844333 h 1301533"/>
                <a:gd name="connsiteX59" fmla="*/ 3441700 w 3530600"/>
                <a:gd name="connsiteY59" fmla="*/ 971333 h 1301533"/>
                <a:gd name="connsiteX60" fmla="*/ 3479800 w 3530600"/>
                <a:gd name="connsiteY60" fmla="*/ 1009433 h 1301533"/>
                <a:gd name="connsiteX61" fmla="*/ 3517900 w 3530600"/>
                <a:gd name="connsiteY61" fmla="*/ 1212633 h 1301533"/>
                <a:gd name="connsiteX62" fmla="*/ 3530600 w 3530600"/>
                <a:gd name="connsiteY62" fmla="*/ 1301533 h 1301533"/>
                <a:gd name="connsiteX0" fmla="*/ 0 w 3530600"/>
                <a:gd name="connsiteY0" fmla="*/ 1244600 h 1257300"/>
                <a:gd name="connsiteX1" fmla="*/ 38100 w 3530600"/>
                <a:gd name="connsiteY1" fmla="*/ 1117600 h 1257300"/>
                <a:gd name="connsiteX2" fmla="*/ 63500 w 3530600"/>
                <a:gd name="connsiteY2" fmla="*/ 1079500 h 1257300"/>
                <a:gd name="connsiteX3" fmla="*/ 76200 w 3530600"/>
                <a:gd name="connsiteY3" fmla="*/ 1041400 h 1257300"/>
                <a:gd name="connsiteX4" fmla="*/ 101600 w 3530600"/>
                <a:gd name="connsiteY4" fmla="*/ 1003300 h 1257300"/>
                <a:gd name="connsiteX5" fmla="*/ 114300 w 3530600"/>
                <a:gd name="connsiteY5" fmla="*/ 965200 h 1257300"/>
                <a:gd name="connsiteX6" fmla="*/ 152400 w 3530600"/>
                <a:gd name="connsiteY6" fmla="*/ 927100 h 1257300"/>
                <a:gd name="connsiteX7" fmla="*/ 177800 w 3530600"/>
                <a:gd name="connsiteY7" fmla="*/ 850900 h 1257300"/>
                <a:gd name="connsiteX8" fmla="*/ 190500 w 3530600"/>
                <a:gd name="connsiteY8" fmla="*/ 812800 h 1257300"/>
                <a:gd name="connsiteX9" fmla="*/ 241300 w 3530600"/>
                <a:gd name="connsiteY9" fmla="*/ 736600 h 1257300"/>
                <a:gd name="connsiteX10" fmla="*/ 266700 w 3530600"/>
                <a:gd name="connsiteY10" fmla="*/ 698500 h 1257300"/>
                <a:gd name="connsiteX11" fmla="*/ 342900 w 3530600"/>
                <a:gd name="connsiteY11" fmla="*/ 635000 h 1257300"/>
                <a:gd name="connsiteX12" fmla="*/ 381000 w 3530600"/>
                <a:gd name="connsiteY12" fmla="*/ 609600 h 1257300"/>
                <a:gd name="connsiteX13" fmla="*/ 393700 w 3530600"/>
                <a:gd name="connsiteY13" fmla="*/ 571500 h 1257300"/>
                <a:gd name="connsiteX14" fmla="*/ 444500 w 3530600"/>
                <a:gd name="connsiteY14" fmla="*/ 495300 h 1257300"/>
                <a:gd name="connsiteX15" fmla="*/ 571500 w 3530600"/>
                <a:gd name="connsiteY15" fmla="*/ 406400 h 1257300"/>
                <a:gd name="connsiteX16" fmla="*/ 609600 w 3530600"/>
                <a:gd name="connsiteY16" fmla="*/ 381000 h 1257300"/>
                <a:gd name="connsiteX17" fmla="*/ 647700 w 3530600"/>
                <a:gd name="connsiteY17" fmla="*/ 355600 h 1257300"/>
                <a:gd name="connsiteX18" fmla="*/ 698500 w 3530600"/>
                <a:gd name="connsiteY18" fmla="*/ 330200 h 1257300"/>
                <a:gd name="connsiteX19" fmla="*/ 736600 w 3530600"/>
                <a:gd name="connsiteY19" fmla="*/ 317500 h 1257300"/>
                <a:gd name="connsiteX20" fmla="*/ 812800 w 3530600"/>
                <a:gd name="connsiteY20" fmla="*/ 254000 h 1257300"/>
                <a:gd name="connsiteX21" fmla="*/ 850900 w 3530600"/>
                <a:gd name="connsiteY21" fmla="*/ 228600 h 1257300"/>
                <a:gd name="connsiteX22" fmla="*/ 876300 w 3530600"/>
                <a:gd name="connsiteY22" fmla="*/ 190500 h 1257300"/>
                <a:gd name="connsiteX23" fmla="*/ 889000 w 3530600"/>
                <a:gd name="connsiteY23" fmla="*/ 139700 h 1257300"/>
                <a:gd name="connsiteX24" fmla="*/ 888133 w 3530600"/>
                <a:gd name="connsiteY24" fmla="*/ 136913 h 1257300"/>
                <a:gd name="connsiteX25" fmla="*/ 1003300 w 3530600"/>
                <a:gd name="connsiteY25" fmla="*/ 18214 h 1257300"/>
                <a:gd name="connsiteX26" fmla="*/ 1536700 w 3530600"/>
                <a:gd name="connsiteY26" fmla="*/ 45286 h 1257300"/>
                <a:gd name="connsiteX27" fmla="*/ 1651000 w 3530600"/>
                <a:gd name="connsiteY27" fmla="*/ 0 h 1257300"/>
                <a:gd name="connsiteX28" fmla="*/ 1778000 w 3530600"/>
                <a:gd name="connsiteY28" fmla="*/ 38100 h 1257300"/>
                <a:gd name="connsiteX29" fmla="*/ 1816100 w 3530600"/>
                <a:gd name="connsiteY29" fmla="*/ 50800 h 1257300"/>
                <a:gd name="connsiteX30" fmla="*/ 1905000 w 3530600"/>
                <a:gd name="connsiteY30" fmla="*/ 63500 h 1257300"/>
                <a:gd name="connsiteX31" fmla="*/ 1943100 w 3530600"/>
                <a:gd name="connsiteY31" fmla="*/ 88900 h 1257300"/>
                <a:gd name="connsiteX32" fmla="*/ 1968500 w 3530600"/>
                <a:gd name="connsiteY32" fmla="*/ 177800 h 1257300"/>
                <a:gd name="connsiteX33" fmla="*/ 1993900 w 3530600"/>
                <a:gd name="connsiteY33" fmla="*/ 215900 h 1257300"/>
                <a:gd name="connsiteX34" fmla="*/ 2019300 w 3530600"/>
                <a:gd name="connsiteY34" fmla="*/ 292100 h 1257300"/>
                <a:gd name="connsiteX35" fmla="*/ 2171700 w 3530600"/>
                <a:gd name="connsiteY35" fmla="*/ 330200 h 1257300"/>
                <a:gd name="connsiteX36" fmla="*/ 2260600 w 3530600"/>
                <a:gd name="connsiteY36" fmla="*/ 355600 h 1257300"/>
                <a:gd name="connsiteX37" fmla="*/ 2324100 w 3530600"/>
                <a:gd name="connsiteY37" fmla="*/ 368300 h 1257300"/>
                <a:gd name="connsiteX38" fmla="*/ 2476500 w 3530600"/>
                <a:gd name="connsiteY38" fmla="*/ 355600 h 1257300"/>
                <a:gd name="connsiteX39" fmla="*/ 2514600 w 3530600"/>
                <a:gd name="connsiteY39" fmla="*/ 317500 h 1257300"/>
                <a:gd name="connsiteX40" fmla="*/ 2603500 w 3530600"/>
                <a:gd name="connsiteY40" fmla="*/ 266700 h 1257300"/>
                <a:gd name="connsiteX41" fmla="*/ 2641600 w 3530600"/>
                <a:gd name="connsiteY41" fmla="*/ 228600 h 1257300"/>
                <a:gd name="connsiteX42" fmla="*/ 2692400 w 3530600"/>
                <a:gd name="connsiteY42" fmla="*/ 152400 h 1257300"/>
                <a:gd name="connsiteX43" fmla="*/ 2743200 w 3530600"/>
                <a:gd name="connsiteY43" fmla="*/ 114300 h 1257300"/>
                <a:gd name="connsiteX44" fmla="*/ 2794000 w 3530600"/>
                <a:gd name="connsiteY44" fmla="*/ 38100 h 1257300"/>
                <a:gd name="connsiteX45" fmla="*/ 2832100 w 3530600"/>
                <a:gd name="connsiteY45" fmla="*/ 25400 h 1257300"/>
                <a:gd name="connsiteX46" fmla="*/ 3060700 w 3530600"/>
                <a:gd name="connsiteY46" fmla="*/ 38100 h 1257300"/>
                <a:gd name="connsiteX47" fmla="*/ 3086100 w 3530600"/>
                <a:gd name="connsiteY47" fmla="*/ 76200 h 1257300"/>
                <a:gd name="connsiteX48" fmla="*/ 3136900 w 3530600"/>
                <a:gd name="connsiteY48" fmla="*/ 190500 h 1257300"/>
                <a:gd name="connsiteX49" fmla="*/ 3175000 w 3530600"/>
                <a:gd name="connsiteY49" fmla="*/ 228600 h 1257300"/>
                <a:gd name="connsiteX50" fmla="*/ 3187700 w 3530600"/>
                <a:gd name="connsiteY50" fmla="*/ 266700 h 1257300"/>
                <a:gd name="connsiteX51" fmla="*/ 3238500 w 3530600"/>
                <a:gd name="connsiteY51" fmla="*/ 342900 h 1257300"/>
                <a:gd name="connsiteX52" fmla="*/ 3263900 w 3530600"/>
                <a:gd name="connsiteY52" fmla="*/ 419100 h 1257300"/>
                <a:gd name="connsiteX53" fmla="*/ 3276600 w 3530600"/>
                <a:gd name="connsiteY53" fmla="*/ 457200 h 1257300"/>
                <a:gd name="connsiteX54" fmla="*/ 3302000 w 3530600"/>
                <a:gd name="connsiteY54" fmla="*/ 520700 h 1257300"/>
                <a:gd name="connsiteX55" fmla="*/ 3327400 w 3530600"/>
                <a:gd name="connsiteY55" fmla="*/ 596900 h 1257300"/>
                <a:gd name="connsiteX56" fmla="*/ 3378200 w 3530600"/>
                <a:gd name="connsiteY56" fmla="*/ 685800 h 1257300"/>
                <a:gd name="connsiteX57" fmla="*/ 3416300 w 3530600"/>
                <a:gd name="connsiteY57" fmla="*/ 723900 h 1257300"/>
                <a:gd name="connsiteX58" fmla="*/ 3429000 w 3530600"/>
                <a:gd name="connsiteY58" fmla="*/ 800100 h 1257300"/>
                <a:gd name="connsiteX59" fmla="*/ 3441700 w 3530600"/>
                <a:gd name="connsiteY59" fmla="*/ 927100 h 1257300"/>
                <a:gd name="connsiteX60" fmla="*/ 3479800 w 3530600"/>
                <a:gd name="connsiteY60" fmla="*/ 965200 h 1257300"/>
                <a:gd name="connsiteX61" fmla="*/ 3517900 w 3530600"/>
                <a:gd name="connsiteY61" fmla="*/ 1168400 h 1257300"/>
                <a:gd name="connsiteX62" fmla="*/ 3530600 w 3530600"/>
                <a:gd name="connsiteY62" fmla="*/ 1257300 h 1257300"/>
                <a:gd name="connsiteX0" fmla="*/ 0 w 3530600"/>
                <a:gd name="connsiteY0" fmla="*/ 1244600 h 1257300"/>
                <a:gd name="connsiteX1" fmla="*/ 38100 w 3530600"/>
                <a:gd name="connsiteY1" fmla="*/ 1117600 h 1257300"/>
                <a:gd name="connsiteX2" fmla="*/ 63500 w 3530600"/>
                <a:gd name="connsiteY2" fmla="*/ 1079500 h 1257300"/>
                <a:gd name="connsiteX3" fmla="*/ 76200 w 3530600"/>
                <a:gd name="connsiteY3" fmla="*/ 1041400 h 1257300"/>
                <a:gd name="connsiteX4" fmla="*/ 101600 w 3530600"/>
                <a:gd name="connsiteY4" fmla="*/ 1003300 h 1257300"/>
                <a:gd name="connsiteX5" fmla="*/ 114300 w 3530600"/>
                <a:gd name="connsiteY5" fmla="*/ 965200 h 1257300"/>
                <a:gd name="connsiteX6" fmla="*/ 152400 w 3530600"/>
                <a:gd name="connsiteY6" fmla="*/ 927100 h 1257300"/>
                <a:gd name="connsiteX7" fmla="*/ 177800 w 3530600"/>
                <a:gd name="connsiteY7" fmla="*/ 850900 h 1257300"/>
                <a:gd name="connsiteX8" fmla="*/ 190500 w 3530600"/>
                <a:gd name="connsiteY8" fmla="*/ 812800 h 1257300"/>
                <a:gd name="connsiteX9" fmla="*/ 241300 w 3530600"/>
                <a:gd name="connsiteY9" fmla="*/ 736600 h 1257300"/>
                <a:gd name="connsiteX10" fmla="*/ 266700 w 3530600"/>
                <a:gd name="connsiteY10" fmla="*/ 698500 h 1257300"/>
                <a:gd name="connsiteX11" fmla="*/ 342900 w 3530600"/>
                <a:gd name="connsiteY11" fmla="*/ 635000 h 1257300"/>
                <a:gd name="connsiteX12" fmla="*/ 381000 w 3530600"/>
                <a:gd name="connsiteY12" fmla="*/ 609600 h 1257300"/>
                <a:gd name="connsiteX13" fmla="*/ 393700 w 3530600"/>
                <a:gd name="connsiteY13" fmla="*/ 571500 h 1257300"/>
                <a:gd name="connsiteX14" fmla="*/ 444500 w 3530600"/>
                <a:gd name="connsiteY14" fmla="*/ 495300 h 1257300"/>
                <a:gd name="connsiteX15" fmla="*/ 571500 w 3530600"/>
                <a:gd name="connsiteY15" fmla="*/ 406400 h 1257300"/>
                <a:gd name="connsiteX16" fmla="*/ 609600 w 3530600"/>
                <a:gd name="connsiteY16" fmla="*/ 381000 h 1257300"/>
                <a:gd name="connsiteX17" fmla="*/ 647700 w 3530600"/>
                <a:gd name="connsiteY17" fmla="*/ 355600 h 1257300"/>
                <a:gd name="connsiteX18" fmla="*/ 698500 w 3530600"/>
                <a:gd name="connsiteY18" fmla="*/ 330200 h 1257300"/>
                <a:gd name="connsiteX19" fmla="*/ 736600 w 3530600"/>
                <a:gd name="connsiteY19" fmla="*/ 317500 h 1257300"/>
                <a:gd name="connsiteX20" fmla="*/ 812800 w 3530600"/>
                <a:gd name="connsiteY20" fmla="*/ 254000 h 1257300"/>
                <a:gd name="connsiteX21" fmla="*/ 850900 w 3530600"/>
                <a:gd name="connsiteY21" fmla="*/ 228600 h 1257300"/>
                <a:gd name="connsiteX22" fmla="*/ 876300 w 3530600"/>
                <a:gd name="connsiteY22" fmla="*/ 190500 h 1257300"/>
                <a:gd name="connsiteX23" fmla="*/ 889000 w 3530600"/>
                <a:gd name="connsiteY23" fmla="*/ 139700 h 1257300"/>
                <a:gd name="connsiteX24" fmla="*/ 888133 w 3530600"/>
                <a:gd name="connsiteY24" fmla="*/ 136913 h 1257300"/>
                <a:gd name="connsiteX25" fmla="*/ 1003300 w 3530600"/>
                <a:gd name="connsiteY25" fmla="*/ 18214 h 1257300"/>
                <a:gd name="connsiteX26" fmla="*/ 1536700 w 3530600"/>
                <a:gd name="connsiteY26" fmla="*/ 45286 h 1257300"/>
                <a:gd name="connsiteX27" fmla="*/ 1651000 w 3530600"/>
                <a:gd name="connsiteY27" fmla="*/ 0 h 1257300"/>
                <a:gd name="connsiteX28" fmla="*/ 1778000 w 3530600"/>
                <a:gd name="connsiteY28" fmla="*/ 38100 h 1257300"/>
                <a:gd name="connsiteX29" fmla="*/ 1816100 w 3530600"/>
                <a:gd name="connsiteY29" fmla="*/ 50800 h 1257300"/>
                <a:gd name="connsiteX30" fmla="*/ 1905000 w 3530600"/>
                <a:gd name="connsiteY30" fmla="*/ 63500 h 1257300"/>
                <a:gd name="connsiteX31" fmla="*/ 1943100 w 3530600"/>
                <a:gd name="connsiteY31" fmla="*/ 88900 h 1257300"/>
                <a:gd name="connsiteX32" fmla="*/ 1968500 w 3530600"/>
                <a:gd name="connsiteY32" fmla="*/ 177800 h 1257300"/>
                <a:gd name="connsiteX33" fmla="*/ 1993900 w 3530600"/>
                <a:gd name="connsiteY33" fmla="*/ 215900 h 1257300"/>
                <a:gd name="connsiteX34" fmla="*/ 2019300 w 3530600"/>
                <a:gd name="connsiteY34" fmla="*/ 292100 h 1257300"/>
                <a:gd name="connsiteX35" fmla="*/ 2171700 w 3530600"/>
                <a:gd name="connsiteY35" fmla="*/ 330200 h 1257300"/>
                <a:gd name="connsiteX36" fmla="*/ 2260600 w 3530600"/>
                <a:gd name="connsiteY36" fmla="*/ 355600 h 1257300"/>
                <a:gd name="connsiteX37" fmla="*/ 2324100 w 3530600"/>
                <a:gd name="connsiteY37" fmla="*/ 368300 h 1257300"/>
                <a:gd name="connsiteX38" fmla="*/ 2476500 w 3530600"/>
                <a:gd name="connsiteY38" fmla="*/ 355600 h 1257300"/>
                <a:gd name="connsiteX39" fmla="*/ 2514600 w 3530600"/>
                <a:gd name="connsiteY39" fmla="*/ 317500 h 1257300"/>
                <a:gd name="connsiteX40" fmla="*/ 2603500 w 3530600"/>
                <a:gd name="connsiteY40" fmla="*/ 266700 h 1257300"/>
                <a:gd name="connsiteX41" fmla="*/ 2641600 w 3530600"/>
                <a:gd name="connsiteY41" fmla="*/ 228600 h 1257300"/>
                <a:gd name="connsiteX42" fmla="*/ 2692400 w 3530600"/>
                <a:gd name="connsiteY42" fmla="*/ 152400 h 1257300"/>
                <a:gd name="connsiteX43" fmla="*/ 2743200 w 3530600"/>
                <a:gd name="connsiteY43" fmla="*/ 114300 h 1257300"/>
                <a:gd name="connsiteX44" fmla="*/ 2794000 w 3530600"/>
                <a:gd name="connsiteY44" fmla="*/ 38100 h 1257300"/>
                <a:gd name="connsiteX45" fmla="*/ 2832100 w 3530600"/>
                <a:gd name="connsiteY45" fmla="*/ 25400 h 1257300"/>
                <a:gd name="connsiteX46" fmla="*/ 3060700 w 3530600"/>
                <a:gd name="connsiteY46" fmla="*/ 38100 h 1257300"/>
                <a:gd name="connsiteX47" fmla="*/ 3086100 w 3530600"/>
                <a:gd name="connsiteY47" fmla="*/ 76200 h 1257300"/>
                <a:gd name="connsiteX48" fmla="*/ 3136900 w 3530600"/>
                <a:gd name="connsiteY48" fmla="*/ 190500 h 1257300"/>
                <a:gd name="connsiteX49" fmla="*/ 3175000 w 3530600"/>
                <a:gd name="connsiteY49" fmla="*/ 228600 h 1257300"/>
                <a:gd name="connsiteX50" fmla="*/ 3187700 w 3530600"/>
                <a:gd name="connsiteY50" fmla="*/ 266700 h 1257300"/>
                <a:gd name="connsiteX51" fmla="*/ 3238500 w 3530600"/>
                <a:gd name="connsiteY51" fmla="*/ 342900 h 1257300"/>
                <a:gd name="connsiteX52" fmla="*/ 3263900 w 3530600"/>
                <a:gd name="connsiteY52" fmla="*/ 419100 h 1257300"/>
                <a:gd name="connsiteX53" fmla="*/ 3276600 w 3530600"/>
                <a:gd name="connsiteY53" fmla="*/ 457200 h 1257300"/>
                <a:gd name="connsiteX54" fmla="*/ 3302000 w 3530600"/>
                <a:gd name="connsiteY54" fmla="*/ 520700 h 1257300"/>
                <a:gd name="connsiteX55" fmla="*/ 3327400 w 3530600"/>
                <a:gd name="connsiteY55" fmla="*/ 596900 h 1257300"/>
                <a:gd name="connsiteX56" fmla="*/ 3378200 w 3530600"/>
                <a:gd name="connsiteY56" fmla="*/ 685800 h 1257300"/>
                <a:gd name="connsiteX57" fmla="*/ 3416300 w 3530600"/>
                <a:gd name="connsiteY57" fmla="*/ 723900 h 1257300"/>
                <a:gd name="connsiteX58" fmla="*/ 3429000 w 3530600"/>
                <a:gd name="connsiteY58" fmla="*/ 800100 h 1257300"/>
                <a:gd name="connsiteX59" fmla="*/ 3441700 w 3530600"/>
                <a:gd name="connsiteY59" fmla="*/ 927100 h 1257300"/>
                <a:gd name="connsiteX60" fmla="*/ 3479800 w 3530600"/>
                <a:gd name="connsiteY60" fmla="*/ 965200 h 1257300"/>
                <a:gd name="connsiteX61" fmla="*/ 3517900 w 3530600"/>
                <a:gd name="connsiteY61" fmla="*/ 1168400 h 1257300"/>
                <a:gd name="connsiteX62" fmla="*/ 3530600 w 3530600"/>
                <a:gd name="connsiteY62" fmla="*/ 1257300 h 1257300"/>
                <a:gd name="connsiteX0" fmla="*/ 0 w 3530600"/>
                <a:gd name="connsiteY0" fmla="*/ 1226386 h 1239086"/>
                <a:gd name="connsiteX1" fmla="*/ 38100 w 3530600"/>
                <a:gd name="connsiteY1" fmla="*/ 1099386 h 1239086"/>
                <a:gd name="connsiteX2" fmla="*/ 63500 w 3530600"/>
                <a:gd name="connsiteY2" fmla="*/ 1061286 h 1239086"/>
                <a:gd name="connsiteX3" fmla="*/ 76200 w 3530600"/>
                <a:gd name="connsiteY3" fmla="*/ 1023186 h 1239086"/>
                <a:gd name="connsiteX4" fmla="*/ 101600 w 3530600"/>
                <a:gd name="connsiteY4" fmla="*/ 985086 h 1239086"/>
                <a:gd name="connsiteX5" fmla="*/ 114300 w 3530600"/>
                <a:gd name="connsiteY5" fmla="*/ 946986 h 1239086"/>
                <a:gd name="connsiteX6" fmla="*/ 152400 w 3530600"/>
                <a:gd name="connsiteY6" fmla="*/ 908886 h 1239086"/>
                <a:gd name="connsiteX7" fmla="*/ 177800 w 3530600"/>
                <a:gd name="connsiteY7" fmla="*/ 832686 h 1239086"/>
                <a:gd name="connsiteX8" fmla="*/ 190500 w 3530600"/>
                <a:gd name="connsiteY8" fmla="*/ 794586 h 1239086"/>
                <a:gd name="connsiteX9" fmla="*/ 241300 w 3530600"/>
                <a:gd name="connsiteY9" fmla="*/ 718386 h 1239086"/>
                <a:gd name="connsiteX10" fmla="*/ 266700 w 3530600"/>
                <a:gd name="connsiteY10" fmla="*/ 680286 h 1239086"/>
                <a:gd name="connsiteX11" fmla="*/ 342900 w 3530600"/>
                <a:gd name="connsiteY11" fmla="*/ 616786 h 1239086"/>
                <a:gd name="connsiteX12" fmla="*/ 381000 w 3530600"/>
                <a:gd name="connsiteY12" fmla="*/ 591386 h 1239086"/>
                <a:gd name="connsiteX13" fmla="*/ 393700 w 3530600"/>
                <a:gd name="connsiteY13" fmla="*/ 553286 h 1239086"/>
                <a:gd name="connsiteX14" fmla="*/ 444500 w 3530600"/>
                <a:gd name="connsiteY14" fmla="*/ 477086 h 1239086"/>
                <a:gd name="connsiteX15" fmla="*/ 571500 w 3530600"/>
                <a:gd name="connsiteY15" fmla="*/ 388186 h 1239086"/>
                <a:gd name="connsiteX16" fmla="*/ 609600 w 3530600"/>
                <a:gd name="connsiteY16" fmla="*/ 362786 h 1239086"/>
                <a:gd name="connsiteX17" fmla="*/ 647700 w 3530600"/>
                <a:gd name="connsiteY17" fmla="*/ 337386 h 1239086"/>
                <a:gd name="connsiteX18" fmla="*/ 698500 w 3530600"/>
                <a:gd name="connsiteY18" fmla="*/ 311986 h 1239086"/>
                <a:gd name="connsiteX19" fmla="*/ 736600 w 3530600"/>
                <a:gd name="connsiteY19" fmla="*/ 299286 h 1239086"/>
                <a:gd name="connsiteX20" fmla="*/ 812800 w 3530600"/>
                <a:gd name="connsiteY20" fmla="*/ 235786 h 1239086"/>
                <a:gd name="connsiteX21" fmla="*/ 850900 w 3530600"/>
                <a:gd name="connsiteY21" fmla="*/ 210386 h 1239086"/>
                <a:gd name="connsiteX22" fmla="*/ 876300 w 3530600"/>
                <a:gd name="connsiteY22" fmla="*/ 172286 h 1239086"/>
                <a:gd name="connsiteX23" fmla="*/ 889000 w 3530600"/>
                <a:gd name="connsiteY23" fmla="*/ 121486 h 1239086"/>
                <a:gd name="connsiteX24" fmla="*/ 888133 w 3530600"/>
                <a:gd name="connsiteY24" fmla="*/ 118699 h 1239086"/>
                <a:gd name="connsiteX25" fmla="*/ 1003300 w 3530600"/>
                <a:gd name="connsiteY25" fmla="*/ 0 h 1239086"/>
                <a:gd name="connsiteX26" fmla="*/ 1536700 w 3530600"/>
                <a:gd name="connsiteY26" fmla="*/ 27072 h 1239086"/>
                <a:gd name="connsiteX27" fmla="*/ 1778000 w 3530600"/>
                <a:gd name="connsiteY27" fmla="*/ 19886 h 1239086"/>
                <a:gd name="connsiteX28" fmla="*/ 1816100 w 3530600"/>
                <a:gd name="connsiteY28" fmla="*/ 32586 h 1239086"/>
                <a:gd name="connsiteX29" fmla="*/ 1905000 w 3530600"/>
                <a:gd name="connsiteY29" fmla="*/ 45286 h 1239086"/>
                <a:gd name="connsiteX30" fmla="*/ 1943100 w 3530600"/>
                <a:gd name="connsiteY30" fmla="*/ 70686 h 1239086"/>
                <a:gd name="connsiteX31" fmla="*/ 1968500 w 3530600"/>
                <a:gd name="connsiteY31" fmla="*/ 159586 h 1239086"/>
                <a:gd name="connsiteX32" fmla="*/ 1993900 w 3530600"/>
                <a:gd name="connsiteY32" fmla="*/ 197686 h 1239086"/>
                <a:gd name="connsiteX33" fmla="*/ 2019300 w 3530600"/>
                <a:gd name="connsiteY33" fmla="*/ 273886 h 1239086"/>
                <a:gd name="connsiteX34" fmla="*/ 2171700 w 3530600"/>
                <a:gd name="connsiteY34" fmla="*/ 311986 h 1239086"/>
                <a:gd name="connsiteX35" fmla="*/ 2260600 w 3530600"/>
                <a:gd name="connsiteY35" fmla="*/ 337386 h 1239086"/>
                <a:gd name="connsiteX36" fmla="*/ 2324100 w 3530600"/>
                <a:gd name="connsiteY36" fmla="*/ 350086 h 1239086"/>
                <a:gd name="connsiteX37" fmla="*/ 2476500 w 3530600"/>
                <a:gd name="connsiteY37" fmla="*/ 337386 h 1239086"/>
                <a:gd name="connsiteX38" fmla="*/ 2514600 w 3530600"/>
                <a:gd name="connsiteY38" fmla="*/ 299286 h 1239086"/>
                <a:gd name="connsiteX39" fmla="*/ 2603500 w 3530600"/>
                <a:gd name="connsiteY39" fmla="*/ 248486 h 1239086"/>
                <a:gd name="connsiteX40" fmla="*/ 2641600 w 3530600"/>
                <a:gd name="connsiteY40" fmla="*/ 210386 h 1239086"/>
                <a:gd name="connsiteX41" fmla="*/ 2692400 w 3530600"/>
                <a:gd name="connsiteY41" fmla="*/ 134186 h 1239086"/>
                <a:gd name="connsiteX42" fmla="*/ 2743200 w 3530600"/>
                <a:gd name="connsiteY42" fmla="*/ 96086 h 1239086"/>
                <a:gd name="connsiteX43" fmla="*/ 2794000 w 3530600"/>
                <a:gd name="connsiteY43" fmla="*/ 19886 h 1239086"/>
                <a:gd name="connsiteX44" fmla="*/ 2832100 w 3530600"/>
                <a:gd name="connsiteY44" fmla="*/ 7186 h 1239086"/>
                <a:gd name="connsiteX45" fmla="*/ 3060700 w 3530600"/>
                <a:gd name="connsiteY45" fmla="*/ 19886 h 1239086"/>
                <a:gd name="connsiteX46" fmla="*/ 3086100 w 3530600"/>
                <a:gd name="connsiteY46" fmla="*/ 57986 h 1239086"/>
                <a:gd name="connsiteX47" fmla="*/ 3136900 w 3530600"/>
                <a:gd name="connsiteY47" fmla="*/ 172286 h 1239086"/>
                <a:gd name="connsiteX48" fmla="*/ 3175000 w 3530600"/>
                <a:gd name="connsiteY48" fmla="*/ 210386 h 1239086"/>
                <a:gd name="connsiteX49" fmla="*/ 3187700 w 3530600"/>
                <a:gd name="connsiteY49" fmla="*/ 248486 h 1239086"/>
                <a:gd name="connsiteX50" fmla="*/ 3238500 w 3530600"/>
                <a:gd name="connsiteY50" fmla="*/ 324686 h 1239086"/>
                <a:gd name="connsiteX51" fmla="*/ 3263900 w 3530600"/>
                <a:gd name="connsiteY51" fmla="*/ 400886 h 1239086"/>
                <a:gd name="connsiteX52" fmla="*/ 3276600 w 3530600"/>
                <a:gd name="connsiteY52" fmla="*/ 438986 h 1239086"/>
                <a:gd name="connsiteX53" fmla="*/ 3302000 w 3530600"/>
                <a:gd name="connsiteY53" fmla="*/ 502486 h 1239086"/>
                <a:gd name="connsiteX54" fmla="*/ 3327400 w 3530600"/>
                <a:gd name="connsiteY54" fmla="*/ 578686 h 1239086"/>
                <a:gd name="connsiteX55" fmla="*/ 3378200 w 3530600"/>
                <a:gd name="connsiteY55" fmla="*/ 667586 h 1239086"/>
                <a:gd name="connsiteX56" fmla="*/ 3416300 w 3530600"/>
                <a:gd name="connsiteY56" fmla="*/ 705686 h 1239086"/>
                <a:gd name="connsiteX57" fmla="*/ 3429000 w 3530600"/>
                <a:gd name="connsiteY57" fmla="*/ 781886 h 1239086"/>
                <a:gd name="connsiteX58" fmla="*/ 3441700 w 3530600"/>
                <a:gd name="connsiteY58" fmla="*/ 908886 h 1239086"/>
                <a:gd name="connsiteX59" fmla="*/ 3479800 w 3530600"/>
                <a:gd name="connsiteY59" fmla="*/ 946986 h 1239086"/>
                <a:gd name="connsiteX60" fmla="*/ 3517900 w 3530600"/>
                <a:gd name="connsiteY60" fmla="*/ 1150186 h 1239086"/>
                <a:gd name="connsiteX61" fmla="*/ 3530600 w 3530600"/>
                <a:gd name="connsiteY61" fmla="*/ 1239086 h 1239086"/>
                <a:gd name="connsiteX0" fmla="*/ 0 w 3530600"/>
                <a:gd name="connsiteY0" fmla="*/ 1226386 h 1239086"/>
                <a:gd name="connsiteX1" fmla="*/ 38100 w 3530600"/>
                <a:gd name="connsiteY1" fmla="*/ 1099386 h 1239086"/>
                <a:gd name="connsiteX2" fmla="*/ 63500 w 3530600"/>
                <a:gd name="connsiteY2" fmla="*/ 1061286 h 1239086"/>
                <a:gd name="connsiteX3" fmla="*/ 76200 w 3530600"/>
                <a:gd name="connsiteY3" fmla="*/ 1023186 h 1239086"/>
                <a:gd name="connsiteX4" fmla="*/ 101600 w 3530600"/>
                <a:gd name="connsiteY4" fmla="*/ 985086 h 1239086"/>
                <a:gd name="connsiteX5" fmla="*/ 114300 w 3530600"/>
                <a:gd name="connsiteY5" fmla="*/ 946986 h 1239086"/>
                <a:gd name="connsiteX6" fmla="*/ 152400 w 3530600"/>
                <a:gd name="connsiteY6" fmla="*/ 908886 h 1239086"/>
                <a:gd name="connsiteX7" fmla="*/ 177800 w 3530600"/>
                <a:gd name="connsiteY7" fmla="*/ 832686 h 1239086"/>
                <a:gd name="connsiteX8" fmla="*/ 190500 w 3530600"/>
                <a:gd name="connsiteY8" fmla="*/ 794586 h 1239086"/>
                <a:gd name="connsiteX9" fmla="*/ 241300 w 3530600"/>
                <a:gd name="connsiteY9" fmla="*/ 718386 h 1239086"/>
                <a:gd name="connsiteX10" fmla="*/ 266700 w 3530600"/>
                <a:gd name="connsiteY10" fmla="*/ 680286 h 1239086"/>
                <a:gd name="connsiteX11" fmla="*/ 342900 w 3530600"/>
                <a:gd name="connsiteY11" fmla="*/ 616786 h 1239086"/>
                <a:gd name="connsiteX12" fmla="*/ 381000 w 3530600"/>
                <a:gd name="connsiteY12" fmla="*/ 591386 h 1239086"/>
                <a:gd name="connsiteX13" fmla="*/ 393700 w 3530600"/>
                <a:gd name="connsiteY13" fmla="*/ 553286 h 1239086"/>
                <a:gd name="connsiteX14" fmla="*/ 444500 w 3530600"/>
                <a:gd name="connsiteY14" fmla="*/ 477086 h 1239086"/>
                <a:gd name="connsiteX15" fmla="*/ 571500 w 3530600"/>
                <a:gd name="connsiteY15" fmla="*/ 388186 h 1239086"/>
                <a:gd name="connsiteX16" fmla="*/ 609600 w 3530600"/>
                <a:gd name="connsiteY16" fmla="*/ 362786 h 1239086"/>
                <a:gd name="connsiteX17" fmla="*/ 647700 w 3530600"/>
                <a:gd name="connsiteY17" fmla="*/ 337386 h 1239086"/>
                <a:gd name="connsiteX18" fmla="*/ 698500 w 3530600"/>
                <a:gd name="connsiteY18" fmla="*/ 311986 h 1239086"/>
                <a:gd name="connsiteX19" fmla="*/ 736600 w 3530600"/>
                <a:gd name="connsiteY19" fmla="*/ 299286 h 1239086"/>
                <a:gd name="connsiteX20" fmla="*/ 812800 w 3530600"/>
                <a:gd name="connsiteY20" fmla="*/ 235786 h 1239086"/>
                <a:gd name="connsiteX21" fmla="*/ 850900 w 3530600"/>
                <a:gd name="connsiteY21" fmla="*/ 210386 h 1239086"/>
                <a:gd name="connsiteX22" fmla="*/ 876300 w 3530600"/>
                <a:gd name="connsiteY22" fmla="*/ 172286 h 1239086"/>
                <a:gd name="connsiteX23" fmla="*/ 889000 w 3530600"/>
                <a:gd name="connsiteY23" fmla="*/ 121486 h 1239086"/>
                <a:gd name="connsiteX24" fmla="*/ 888133 w 3530600"/>
                <a:gd name="connsiteY24" fmla="*/ 118699 h 1239086"/>
                <a:gd name="connsiteX25" fmla="*/ 1003300 w 3530600"/>
                <a:gd name="connsiteY25" fmla="*/ 0 h 1239086"/>
                <a:gd name="connsiteX26" fmla="*/ 1536700 w 3530600"/>
                <a:gd name="connsiteY26" fmla="*/ 27072 h 1239086"/>
                <a:gd name="connsiteX27" fmla="*/ 1778000 w 3530600"/>
                <a:gd name="connsiteY27" fmla="*/ 19886 h 1239086"/>
                <a:gd name="connsiteX28" fmla="*/ 1816100 w 3530600"/>
                <a:gd name="connsiteY28" fmla="*/ 32586 h 1239086"/>
                <a:gd name="connsiteX29" fmla="*/ 1905000 w 3530600"/>
                <a:gd name="connsiteY29" fmla="*/ 45286 h 1239086"/>
                <a:gd name="connsiteX30" fmla="*/ 1943100 w 3530600"/>
                <a:gd name="connsiteY30" fmla="*/ 70686 h 1239086"/>
                <a:gd name="connsiteX31" fmla="*/ 1968500 w 3530600"/>
                <a:gd name="connsiteY31" fmla="*/ 159586 h 1239086"/>
                <a:gd name="connsiteX32" fmla="*/ 1993900 w 3530600"/>
                <a:gd name="connsiteY32" fmla="*/ 197686 h 1239086"/>
                <a:gd name="connsiteX33" fmla="*/ 2019300 w 3530600"/>
                <a:gd name="connsiteY33" fmla="*/ 273886 h 1239086"/>
                <a:gd name="connsiteX34" fmla="*/ 2171700 w 3530600"/>
                <a:gd name="connsiteY34" fmla="*/ 311986 h 1239086"/>
                <a:gd name="connsiteX35" fmla="*/ 2260600 w 3530600"/>
                <a:gd name="connsiteY35" fmla="*/ 337386 h 1239086"/>
                <a:gd name="connsiteX36" fmla="*/ 2324100 w 3530600"/>
                <a:gd name="connsiteY36" fmla="*/ 350086 h 1239086"/>
                <a:gd name="connsiteX37" fmla="*/ 2476500 w 3530600"/>
                <a:gd name="connsiteY37" fmla="*/ 337386 h 1239086"/>
                <a:gd name="connsiteX38" fmla="*/ 2514600 w 3530600"/>
                <a:gd name="connsiteY38" fmla="*/ 299286 h 1239086"/>
                <a:gd name="connsiteX39" fmla="*/ 2603500 w 3530600"/>
                <a:gd name="connsiteY39" fmla="*/ 248486 h 1239086"/>
                <a:gd name="connsiteX40" fmla="*/ 2641600 w 3530600"/>
                <a:gd name="connsiteY40" fmla="*/ 210386 h 1239086"/>
                <a:gd name="connsiteX41" fmla="*/ 2692400 w 3530600"/>
                <a:gd name="connsiteY41" fmla="*/ 134186 h 1239086"/>
                <a:gd name="connsiteX42" fmla="*/ 2743200 w 3530600"/>
                <a:gd name="connsiteY42" fmla="*/ 96086 h 1239086"/>
                <a:gd name="connsiteX43" fmla="*/ 2794000 w 3530600"/>
                <a:gd name="connsiteY43" fmla="*/ 19886 h 1239086"/>
                <a:gd name="connsiteX44" fmla="*/ 2832100 w 3530600"/>
                <a:gd name="connsiteY44" fmla="*/ 7186 h 1239086"/>
                <a:gd name="connsiteX45" fmla="*/ 3060700 w 3530600"/>
                <a:gd name="connsiteY45" fmla="*/ 19886 h 1239086"/>
                <a:gd name="connsiteX46" fmla="*/ 3086100 w 3530600"/>
                <a:gd name="connsiteY46" fmla="*/ 57986 h 1239086"/>
                <a:gd name="connsiteX47" fmla="*/ 3136900 w 3530600"/>
                <a:gd name="connsiteY47" fmla="*/ 172286 h 1239086"/>
                <a:gd name="connsiteX48" fmla="*/ 3175000 w 3530600"/>
                <a:gd name="connsiteY48" fmla="*/ 210386 h 1239086"/>
                <a:gd name="connsiteX49" fmla="*/ 3187700 w 3530600"/>
                <a:gd name="connsiteY49" fmla="*/ 248486 h 1239086"/>
                <a:gd name="connsiteX50" fmla="*/ 3238500 w 3530600"/>
                <a:gd name="connsiteY50" fmla="*/ 324686 h 1239086"/>
                <a:gd name="connsiteX51" fmla="*/ 3263900 w 3530600"/>
                <a:gd name="connsiteY51" fmla="*/ 400886 h 1239086"/>
                <a:gd name="connsiteX52" fmla="*/ 3276600 w 3530600"/>
                <a:gd name="connsiteY52" fmla="*/ 438986 h 1239086"/>
                <a:gd name="connsiteX53" fmla="*/ 3302000 w 3530600"/>
                <a:gd name="connsiteY53" fmla="*/ 502486 h 1239086"/>
                <a:gd name="connsiteX54" fmla="*/ 3327400 w 3530600"/>
                <a:gd name="connsiteY54" fmla="*/ 578686 h 1239086"/>
                <a:gd name="connsiteX55" fmla="*/ 3378200 w 3530600"/>
                <a:gd name="connsiteY55" fmla="*/ 667586 h 1239086"/>
                <a:gd name="connsiteX56" fmla="*/ 3416300 w 3530600"/>
                <a:gd name="connsiteY56" fmla="*/ 705686 h 1239086"/>
                <a:gd name="connsiteX57" fmla="*/ 3429000 w 3530600"/>
                <a:gd name="connsiteY57" fmla="*/ 781886 h 1239086"/>
                <a:gd name="connsiteX58" fmla="*/ 3441700 w 3530600"/>
                <a:gd name="connsiteY58" fmla="*/ 908886 h 1239086"/>
                <a:gd name="connsiteX59" fmla="*/ 3479800 w 3530600"/>
                <a:gd name="connsiteY59" fmla="*/ 946986 h 1239086"/>
                <a:gd name="connsiteX60" fmla="*/ 3517900 w 3530600"/>
                <a:gd name="connsiteY60" fmla="*/ 1150186 h 1239086"/>
                <a:gd name="connsiteX61" fmla="*/ 3530600 w 3530600"/>
                <a:gd name="connsiteY61" fmla="*/ 1239086 h 123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530600" h="1239086">
                  <a:moveTo>
                    <a:pt x="0" y="1226386"/>
                  </a:moveTo>
                  <a:cubicBezTo>
                    <a:pt x="7099" y="1197989"/>
                    <a:pt x="25732" y="1117938"/>
                    <a:pt x="38100" y="1099386"/>
                  </a:cubicBezTo>
                  <a:cubicBezTo>
                    <a:pt x="46567" y="1086686"/>
                    <a:pt x="56674" y="1074938"/>
                    <a:pt x="63500" y="1061286"/>
                  </a:cubicBezTo>
                  <a:cubicBezTo>
                    <a:pt x="69487" y="1049312"/>
                    <a:pt x="70213" y="1035160"/>
                    <a:pt x="76200" y="1023186"/>
                  </a:cubicBezTo>
                  <a:cubicBezTo>
                    <a:pt x="83026" y="1009534"/>
                    <a:pt x="94774" y="998738"/>
                    <a:pt x="101600" y="985086"/>
                  </a:cubicBezTo>
                  <a:cubicBezTo>
                    <a:pt x="107587" y="973112"/>
                    <a:pt x="106874" y="958125"/>
                    <a:pt x="114300" y="946986"/>
                  </a:cubicBezTo>
                  <a:cubicBezTo>
                    <a:pt x="124263" y="932042"/>
                    <a:pt x="139700" y="921586"/>
                    <a:pt x="152400" y="908886"/>
                  </a:cubicBezTo>
                  <a:lnTo>
                    <a:pt x="177800" y="832686"/>
                  </a:lnTo>
                  <a:cubicBezTo>
                    <a:pt x="182033" y="819986"/>
                    <a:pt x="183074" y="805725"/>
                    <a:pt x="190500" y="794586"/>
                  </a:cubicBezTo>
                  <a:lnTo>
                    <a:pt x="241300" y="718386"/>
                  </a:lnTo>
                  <a:cubicBezTo>
                    <a:pt x="249767" y="705686"/>
                    <a:pt x="254000" y="688753"/>
                    <a:pt x="266700" y="680286"/>
                  </a:cubicBezTo>
                  <a:cubicBezTo>
                    <a:pt x="361295" y="617223"/>
                    <a:pt x="245114" y="698274"/>
                    <a:pt x="342900" y="616786"/>
                  </a:cubicBezTo>
                  <a:cubicBezTo>
                    <a:pt x="354626" y="607015"/>
                    <a:pt x="368300" y="599853"/>
                    <a:pt x="381000" y="591386"/>
                  </a:cubicBezTo>
                  <a:cubicBezTo>
                    <a:pt x="385233" y="578686"/>
                    <a:pt x="387199" y="564988"/>
                    <a:pt x="393700" y="553286"/>
                  </a:cubicBezTo>
                  <a:cubicBezTo>
                    <a:pt x="408525" y="526601"/>
                    <a:pt x="420078" y="495402"/>
                    <a:pt x="444500" y="477086"/>
                  </a:cubicBezTo>
                  <a:cubicBezTo>
                    <a:pt x="519722" y="420670"/>
                    <a:pt x="477688" y="450727"/>
                    <a:pt x="571500" y="388186"/>
                  </a:cubicBezTo>
                  <a:lnTo>
                    <a:pt x="609600" y="362786"/>
                  </a:lnTo>
                  <a:cubicBezTo>
                    <a:pt x="622300" y="354319"/>
                    <a:pt x="634048" y="344212"/>
                    <a:pt x="647700" y="337386"/>
                  </a:cubicBezTo>
                  <a:cubicBezTo>
                    <a:pt x="664633" y="328919"/>
                    <a:pt x="681099" y="319444"/>
                    <a:pt x="698500" y="311986"/>
                  </a:cubicBezTo>
                  <a:cubicBezTo>
                    <a:pt x="710805" y="306713"/>
                    <a:pt x="724626" y="305273"/>
                    <a:pt x="736600" y="299286"/>
                  </a:cubicBezTo>
                  <a:cubicBezTo>
                    <a:pt x="783898" y="275637"/>
                    <a:pt x="770669" y="270895"/>
                    <a:pt x="812800" y="235786"/>
                  </a:cubicBezTo>
                  <a:cubicBezTo>
                    <a:pt x="824526" y="226015"/>
                    <a:pt x="838200" y="218853"/>
                    <a:pt x="850900" y="210386"/>
                  </a:cubicBezTo>
                  <a:cubicBezTo>
                    <a:pt x="859367" y="197686"/>
                    <a:pt x="870287" y="186315"/>
                    <a:pt x="876300" y="172286"/>
                  </a:cubicBezTo>
                  <a:cubicBezTo>
                    <a:pt x="883176" y="156243"/>
                    <a:pt x="877506" y="134622"/>
                    <a:pt x="889000" y="121486"/>
                  </a:cubicBezTo>
                  <a:cubicBezTo>
                    <a:pt x="890972" y="112555"/>
                    <a:pt x="869083" y="138947"/>
                    <a:pt x="888133" y="118699"/>
                  </a:cubicBezTo>
                  <a:cubicBezTo>
                    <a:pt x="907183" y="98451"/>
                    <a:pt x="895206" y="15271"/>
                    <a:pt x="1003300" y="0"/>
                  </a:cubicBezTo>
                  <a:cubicBezTo>
                    <a:pt x="1122783" y="35357"/>
                    <a:pt x="1501832" y="50955"/>
                    <a:pt x="1536700" y="27072"/>
                  </a:cubicBezTo>
                  <a:cubicBezTo>
                    <a:pt x="1665817" y="30386"/>
                    <a:pt x="1731433" y="18967"/>
                    <a:pt x="1778000" y="19886"/>
                  </a:cubicBezTo>
                  <a:cubicBezTo>
                    <a:pt x="1824567" y="20805"/>
                    <a:pt x="1802848" y="30693"/>
                    <a:pt x="1816100" y="32586"/>
                  </a:cubicBezTo>
                  <a:lnTo>
                    <a:pt x="1905000" y="45286"/>
                  </a:lnTo>
                  <a:cubicBezTo>
                    <a:pt x="1917700" y="53753"/>
                    <a:pt x="1933565" y="58767"/>
                    <a:pt x="1943100" y="70686"/>
                  </a:cubicBezTo>
                  <a:cubicBezTo>
                    <a:pt x="1950704" y="80191"/>
                    <a:pt x="1966394" y="154672"/>
                    <a:pt x="1968500" y="159586"/>
                  </a:cubicBezTo>
                  <a:cubicBezTo>
                    <a:pt x="1974513" y="173615"/>
                    <a:pt x="1987701" y="183738"/>
                    <a:pt x="1993900" y="197686"/>
                  </a:cubicBezTo>
                  <a:cubicBezTo>
                    <a:pt x="2004774" y="222152"/>
                    <a:pt x="1993900" y="265419"/>
                    <a:pt x="2019300" y="273886"/>
                  </a:cubicBezTo>
                  <a:cubicBezTo>
                    <a:pt x="2186609" y="329656"/>
                    <a:pt x="2004959" y="273507"/>
                    <a:pt x="2171700" y="311986"/>
                  </a:cubicBezTo>
                  <a:cubicBezTo>
                    <a:pt x="2201730" y="318916"/>
                    <a:pt x="2230701" y="329911"/>
                    <a:pt x="2260600" y="337386"/>
                  </a:cubicBezTo>
                  <a:cubicBezTo>
                    <a:pt x="2281541" y="342621"/>
                    <a:pt x="2302933" y="345853"/>
                    <a:pt x="2324100" y="350086"/>
                  </a:cubicBezTo>
                  <a:cubicBezTo>
                    <a:pt x="2374900" y="345853"/>
                    <a:pt x="2427245" y="350521"/>
                    <a:pt x="2476500" y="337386"/>
                  </a:cubicBezTo>
                  <a:cubicBezTo>
                    <a:pt x="2493854" y="332758"/>
                    <a:pt x="2499985" y="309725"/>
                    <a:pt x="2514600" y="299286"/>
                  </a:cubicBezTo>
                  <a:cubicBezTo>
                    <a:pt x="2601552" y="237178"/>
                    <a:pt x="2531508" y="308480"/>
                    <a:pt x="2603500" y="248486"/>
                  </a:cubicBezTo>
                  <a:cubicBezTo>
                    <a:pt x="2617298" y="236988"/>
                    <a:pt x="2630573" y="224563"/>
                    <a:pt x="2641600" y="210386"/>
                  </a:cubicBezTo>
                  <a:cubicBezTo>
                    <a:pt x="2660342" y="186289"/>
                    <a:pt x="2667978" y="152502"/>
                    <a:pt x="2692400" y="134186"/>
                  </a:cubicBezTo>
                  <a:lnTo>
                    <a:pt x="2743200" y="96086"/>
                  </a:lnTo>
                  <a:cubicBezTo>
                    <a:pt x="2756515" y="56142"/>
                    <a:pt x="2753229" y="47067"/>
                    <a:pt x="2794000" y="19886"/>
                  </a:cubicBezTo>
                  <a:cubicBezTo>
                    <a:pt x="2805139" y="12460"/>
                    <a:pt x="2819400" y="11419"/>
                    <a:pt x="2832100" y="7186"/>
                  </a:cubicBezTo>
                  <a:cubicBezTo>
                    <a:pt x="2908300" y="11419"/>
                    <a:pt x="2985865" y="4919"/>
                    <a:pt x="3060700" y="19886"/>
                  </a:cubicBezTo>
                  <a:cubicBezTo>
                    <a:pt x="3075667" y="22879"/>
                    <a:pt x="3079901" y="44038"/>
                    <a:pt x="3086100" y="57986"/>
                  </a:cubicBezTo>
                  <a:cubicBezTo>
                    <a:pt x="3117744" y="129185"/>
                    <a:pt x="3095840" y="123015"/>
                    <a:pt x="3136900" y="172286"/>
                  </a:cubicBezTo>
                  <a:cubicBezTo>
                    <a:pt x="3148398" y="186084"/>
                    <a:pt x="3162300" y="197686"/>
                    <a:pt x="3175000" y="210386"/>
                  </a:cubicBezTo>
                  <a:cubicBezTo>
                    <a:pt x="3179233" y="223086"/>
                    <a:pt x="3181199" y="236784"/>
                    <a:pt x="3187700" y="248486"/>
                  </a:cubicBezTo>
                  <a:cubicBezTo>
                    <a:pt x="3202525" y="275171"/>
                    <a:pt x="3228847" y="295726"/>
                    <a:pt x="3238500" y="324686"/>
                  </a:cubicBezTo>
                  <a:lnTo>
                    <a:pt x="3263900" y="400886"/>
                  </a:lnTo>
                  <a:cubicBezTo>
                    <a:pt x="3268133" y="413586"/>
                    <a:pt x="3271628" y="426557"/>
                    <a:pt x="3276600" y="438986"/>
                  </a:cubicBezTo>
                  <a:cubicBezTo>
                    <a:pt x="3285067" y="460153"/>
                    <a:pt x="3294209" y="481061"/>
                    <a:pt x="3302000" y="502486"/>
                  </a:cubicBezTo>
                  <a:cubicBezTo>
                    <a:pt x="3311150" y="527648"/>
                    <a:pt x="3315426" y="554739"/>
                    <a:pt x="3327400" y="578686"/>
                  </a:cubicBezTo>
                  <a:cubicBezTo>
                    <a:pt x="3342927" y="609740"/>
                    <a:pt x="3355761" y="640660"/>
                    <a:pt x="3378200" y="667586"/>
                  </a:cubicBezTo>
                  <a:cubicBezTo>
                    <a:pt x="3389698" y="681384"/>
                    <a:pt x="3403600" y="692986"/>
                    <a:pt x="3416300" y="705686"/>
                  </a:cubicBezTo>
                  <a:cubicBezTo>
                    <a:pt x="3420533" y="731086"/>
                    <a:pt x="3425806" y="756334"/>
                    <a:pt x="3429000" y="781886"/>
                  </a:cubicBezTo>
                  <a:cubicBezTo>
                    <a:pt x="3434277" y="824102"/>
                    <a:pt x="3429188" y="868223"/>
                    <a:pt x="3441700" y="908886"/>
                  </a:cubicBezTo>
                  <a:cubicBezTo>
                    <a:pt x="3446982" y="926052"/>
                    <a:pt x="3467100" y="934286"/>
                    <a:pt x="3479800" y="946986"/>
                  </a:cubicBezTo>
                  <a:cubicBezTo>
                    <a:pt x="3528323" y="1092554"/>
                    <a:pt x="3487172" y="950453"/>
                    <a:pt x="3517900" y="1150186"/>
                  </a:cubicBezTo>
                  <a:cubicBezTo>
                    <a:pt x="3535955" y="1267542"/>
                    <a:pt x="3530600" y="1094967"/>
                    <a:pt x="3530600" y="1239086"/>
                  </a:cubicBezTo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7" name="Freihandform 6"/>
            <p:cNvSpPr/>
            <p:nvPr/>
          </p:nvSpPr>
          <p:spPr bwMode="auto">
            <a:xfrm>
              <a:off x="5765800" y="5410200"/>
              <a:ext cx="2578100" cy="546100"/>
            </a:xfrm>
            <a:custGeom>
              <a:avLst/>
              <a:gdLst>
                <a:gd name="connsiteX0" fmla="*/ 406400 w 2578100"/>
                <a:gd name="connsiteY0" fmla="*/ 533400 h 546100"/>
                <a:gd name="connsiteX1" fmla="*/ 355600 w 2578100"/>
                <a:gd name="connsiteY1" fmla="*/ 457200 h 546100"/>
                <a:gd name="connsiteX2" fmla="*/ 292100 w 2578100"/>
                <a:gd name="connsiteY2" fmla="*/ 381000 h 546100"/>
                <a:gd name="connsiteX3" fmla="*/ 215900 w 2578100"/>
                <a:gd name="connsiteY3" fmla="*/ 330200 h 546100"/>
                <a:gd name="connsiteX4" fmla="*/ 139700 w 2578100"/>
                <a:gd name="connsiteY4" fmla="*/ 279400 h 546100"/>
                <a:gd name="connsiteX5" fmla="*/ 101600 w 2578100"/>
                <a:gd name="connsiteY5" fmla="*/ 254000 h 546100"/>
                <a:gd name="connsiteX6" fmla="*/ 63500 w 2578100"/>
                <a:gd name="connsiteY6" fmla="*/ 215900 h 546100"/>
                <a:gd name="connsiteX7" fmla="*/ 12700 w 2578100"/>
                <a:gd name="connsiteY7" fmla="*/ 152400 h 546100"/>
                <a:gd name="connsiteX8" fmla="*/ 0 w 2578100"/>
                <a:gd name="connsiteY8" fmla="*/ 114300 h 546100"/>
                <a:gd name="connsiteX9" fmla="*/ 12700 w 2578100"/>
                <a:gd name="connsiteY9" fmla="*/ 50800 h 546100"/>
                <a:gd name="connsiteX10" fmla="*/ 88900 w 2578100"/>
                <a:gd name="connsiteY10" fmla="*/ 12700 h 546100"/>
                <a:gd name="connsiteX11" fmla="*/ 304800 w 2578100"/>
                <a:gd name="connsiteY11" fmla="*/ 38100 h 546100"/>
                <a:gd name="connsiteX12" fmla="*/ 342900 w 2578100"/>
                <a:gd name="connsiteY12" fmla="*/ 63500 h 546100"/>
                <a:gd name="connsiteX13" fmla="*/ 635000 w 2578100"/>
                <a:gd name="connsiteY13" fmla="*/ 50800 h 546100"/>
                <a:gd name="connsiteX14" fmla="*/ 673100 w 2578100"/>
                <a:gd name="connsiteY14" fmla="*/ 25400 h 546100"/>
                <a:gd name="connsiteX15" fmla="*/ 711200 w 2578100"/>
                <a:gd name="connsiteY15" fmla="*/ 12700 h 546100"/>
                <a:gd name="connsiteX16" fmla="*/ 927100 w 2578100"/>
                <a:gd name="connsiteY16" fmla="*/ 25400 h 546100"/>
                <a:gd name="connsiteX17" fmla="*/ 965200 w 2578100"/>
                <a:gd name="connsiteY17" fmla="*/ 38100 h 546100"/>
                <a:gd name="connsiteX18" fmla="*/ 1041400 w 2578100"/>
                <a:gd name="connsiteY18" fmla="*/ 50800 h 546100"/>
                <a:gd name="connsiteX19" fmla="*/ 1473200 w 2578100"/>
                <a:gd name="connsiteY19" fmla="*/ 38100 h 546100"/>
                <a:gd name="connsiteX20" fmla="*/ 1524000 w 2578100"/>
                <a:gd name="connsiteY20" fmla="*/ 12700 h 546100"/>
                <a:gd name="connsiteX21" fmla="*/ 1574800 w 2578100"/>
                <a:gd name="connsiteY21" fmla="*/ 0 h 546100"/>
                <a:gd name="connsiteX22" fmla="*/ 1841500 w 2578100"/>
                <a:gd name="connsiteY22" fmla="*/ 12700 h 546100"/>
                <a:gd name="connsiteX23" fmla="*/ 1892300 w 2578100"/>
                <a:gd name="connsiteY23" fmla="*/ 25400 h 546100"/>
                <a:gd name="connsiteX24" fmla="*/ 1968500 w 2578100"/>
                <a:gd name="connsiteY24" fmla="*/ 50800 h 546100"/>
                <a:gd name="connsiteX25" fmla="*/ 2044700 w 2578100"/>
                <a:gd name="connsiteY25" fmla="*/ 203200 h 546100"/>
                <a:gd name="connsiteX26" fmla="*/ 2095500 w 2578100"/>
                <a:gd name="connsiteY26" fmla="*/ 228600 h 546100"/>
                <a:gd name="connsiteX27" fmla="*/ 2133600 w 2578100"/>
                <a:gd name="connsiteY27" fmla="*/ 254000 h 546100"/>
                <a:gd name="connsiteX28" fmla="*/ 2171700 w 2578100"/>
                <a:gd name="connsiteY28" fmla="*/ 266700 h 546100"/>
                <a:gd name="connsiteX29" fmla="*/ 2260600 w 2578100"/>
                <a:gd name="connsiteY29" fmla="*/ 304800 h 546100"/>
                <a:gd name="connsiteX30" fmla="*/ 2451100 w 2578100"/>
                <a:gd name="connsiteY30" fmla="*/ 317500 h 546100"/>
                <a:gd name="connsiteX31" fmla="*/ 2489200 w 2578100"/>
                <a:gd name="connsiteY31" fmla="*/ 330200 h 546100"/>
                <a:gd name="connsiteX32" fmla="*/ 2501900 w 2578100"/>
                <a:gd name="connsiteY32" fmla="*/ 368300 h 546100"/>
                <a:gd name="connsiteX33" fmla="*/ 2527300 w 2578100"/>
                <a:gd name="connsiteY33" fmla="*/ 406400 h 546100"/>
                <a:gd name="connsiteX34" fmla="*/ 2578100 w 2578100"/>
                <a:gd name="connsiteY34" fmla="*/ 431800 h 546100"/>
                <a:gd name="connsiteX35" fmla="*/ 2578100 w 2578100"/>
                <a:gd name="connsiteY35" fmla="*/ 54610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578100" h="546100">
                  <a:moveTo>
                    <a:pt x="406400" y="533400"/>
                  </a:moveTo>
                  <a:lnTo>
                    <a:pt x="355600" y="457200"/>
                  </a:lnTo>
                  <a:cubicBezTo>
                    <a:pt x="333022" y="423333"/>
                    <a:pt x="325949" y="407327"/>
                    <a:pt x="292100" y="381000"/>
                  </a:cubicBezTo>
                  <a:cubicBezTo>
                    <a:pt x="268003" y="362258"/>
                    <a:pt x="241300" y="347133"/>
                    <a:pt x="215900" y="330200"/>
                  </a:cubicBezTo>
                  <a:lnTo>
                    <a:pt x="139700" y="279400"/>
                  </a:lnTo>
                  <a:cubicBezTo>
                    <a:pt x="127000" y="270933"/>
                    <a:pt x="112393" y="264793"/>
                    <a:pt x="101600" y="254000"/>
                  </a:cubicBezTo>
                  <a:lnTo>
                    <a:pt x="63500" y="215900"/>
                  </a:lnTo>
                  <a:cubicBezTo>
                    <a:pt x="31578" y="120135"/>
                    <a:pt x="78352" y="234464"/>
                    <a:pt x="12700" y="152400"/>
                  </a:cubicBezTo>
                  <a:cubicBezTo>
                    <a:pt x="4337" y="141947"/>
                    <a:pt x="4233" y="127000"/>
                    <a:pt x="0" y="114300"/>
                  </a:cubicBezTo>
                  <a:cubicBezTo>
                    <a:pt x="4233" y="93133"/>
                    <a:pt x="1990" y="69542"/>
                    <a:pt x="12700" y="50800"/>
                  </a:cubicBezTo>
                  <a:cubicBezTo>
                    <a:pt x="24286" y="30525"/>
                    <a:pt x="69344" y="19219"/>
                    <a:pt x="88900" y="12700"/>
                  </a:cubicBezTo>
                  <a:cubicBezTo>
                    <a:pt x="116994" y="14707"/>
                    <a:pt x="247069" y="9235"/>
                    <a:pt x="304800" y="38100"/>
                  </a:cubicBezTo>
                  <a:cubicBezTo>
                    <a:pt x="318452" y="44926"/>
                    <a:pt x="330200" y="55033"/>
                    <a:pt x="342900" y="63500"/>
                  </a:cubicBezTo>
                  <a:cubicBezTo>
                    <a:pt x="440267" y="59267"/>
                    <a:pt x="538184" y="61971"/>
                    <a:pt x="635000" y="50800"/>
                  </a:cubicBezTo>
                  <a:cubicBezTo>
                    <a:pt x="650163" y="49050"/>
                    <a:pt x="659448" y="32226"/>
                    <a:pt x="673100" y="25400"/>
                  </a:cubicBezTo>
                  <a:cubicBezTo>
                    <a:pt x="685074" y="19413"/>
                    <a:pt x="698500" y="16933"/>
                    <a:pt x="711200" y="12700"/>
                  </a:cubicBezTo>
                  <a:cubicBezTo>
                    <a:pt x="783167" y="16933"/>
                    <a:pt x="855367" y="18227"/>
                    <a:pt x="927100" y="25400"/>
                  </a:cubicBezTo>
                  <a:cubicBezTo>
                    <a:pt x="940421" y="26732"/>
                    <a:pt x="952132" y="35196"/>
                    <a:pt x="965200" y="38100"/>
                  </a:cubicBezTo>
                  <a:cubicBezTo>
                    <a:pt x="990337" y="43686"/>
                    <a:pt x="1016000" y="46567"/>
                    <a:pt x="1041400" y="50800"/>
                  </a:cubicBezTo>
                  <a:cubicBezTo>
                    <a:pt x="1185333" y="46567"/>
                    <a:pt x="1329651" y="49433"/>
                    <a:pt x="1473200" y="38100"/>
                  </a:cubicBezTo>
                  <a:cubicBezTo>
                    <a:pt x="1492073" y="36610"/>
                    <a:pt x="1506273" y="19347"/>
                    <a:pt x="1524000" y="12700"/>
                  </a:cubicBezTo>
                  <a:cubicBezTo>
                    <a:pt x="1540343" y="6571"/>
                    <a:pt x="1557867" y="4233"/>
                    <a:pt x="1574800" y="0"/>
                  </a:cubicBezTo>
                  <a:cubicBezTo>
                    <a:pt x="1663700" y="4233"/>
                    <a:pt x="1752783" y="5603"/>
                    <a:pt x="1841500" y="12700"/>
                  </a:cubicBezTo>
                  <a:cubicBezTo>
                    <a:pt x="1858899" y="14092"/>
                    <a:pt x="1875582" y="20384"/>
                    <a:pt x="1892300" y="25400"/>
                  </a:cubicBezTo>
                  <a:cubicBezTo>
                    <a:pt x="1917945" y="33093"/>
                    <a:pt x="1968500" y="50800"/>
                    <a:pt x="1968500" y="50800"/>
                  </a:cubicBezTo>
                  <a:cubicBezTo>
                    <a:pt x="1980521" y="86864"/>
                    <a:pt x="2005309" y="183505"/>
                    <a:pt x="2044700" y="203200"/>
                  </a:cubicBezTo>
                  <a:cubicBezTo>
                    <a:pt x="2061633" y="211667"/>
                    <a:pt x="2079062" y="219207"/>
                    <a:pt x="2095500" y="228600"/>
                  </a:cubicBezTo>
                  <a:cubicBezTo>
                    <a:pt x="2108752" y="236173"/>
                    <a:pt x="2119948" y="247174"/>
                    <a:pt x="2133600" y="254000"/>
                  </a:cubicBezTo>
                  <a:cubicBezTo>
                    <a:pt x="2145574" y="259987"/>
                    <a:pt x="2159395" y="261427"/>
                    <a:pt x="2171700" y="266700"/>
                  </a:cubicBezTo>
                  <a:cubicBezTo>
                    <a:pt x="2193101" y="275872"/>
                    <a:pt x="2233795" y="301822"/>
                    <a:pt x="2260600" y="304800"/>
                  </a:cubicBezTo>
                  <a:cubicBezTo>
                    <a:pt x="2323852" y="311828"/>
                    <a:pt x="2387600" y="313267"/>
                    <a:pt x="2451100" y="317500"/>
                  </a:cubicBezTo>
                  <a:cubicBezTo>
                    <a:pt x="2463800" y="321733"/>
                    <a:pt x="2479734" y="320734"/>
                    <a:pt x="2489200" y="330200"/>
                  </a:cubicBezTo>
                  <a:cubicBezTo>
                    <a:pt x="2498666" y="339666"/>
                    <a:pt x="2495913" y="356326"/>
                    <a:pt x="2501900" y="368300"/>
                  </a:cubicBezTo>
                  <a:cubicBezTo>
                    <a:pt x="2508726" y="381952"/>
                    <a:pt x="2515574" y="396629"/>
                    <a:pt x="2527300" y="406400"/>
                  </a:cubicBezTo>
                  <a:cubicBezTo>
                    <a:pt x="2541844" y="418520"/>
                    <a:pt x="2571630" y="414008"/>
                    <a:pt x="2578100" y="431800"/>
                  </a:cubicBezTo>
                  <a:cubicBezTo>
                    <a:pt x="2591120" y="467606"/>
                    <a:pt x="2578100" y="508000"/>
                    <a:pt x="2578100" y="546100"/>
                  </a:cubicBezTo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9" name="Gerade Verbindung mit Pfeil 8"/>
            <p:cNvCxnSpPr/>
            <p:nvPr/>
          </p:nvCxnSpPr>
          <p:spPr bwMode="auto">
            <a:xfrm rot="5400000" flipV="1">
              <a:off x="5219700" y="3543300"/>
              <a:ext cx="1206500" cy="12065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Gerade Verbindung mit Pfeil 9"/>
            <p:cNvCxnSpPr/>
            <p:nvPr/>
          </p:nvCxnSpPr>
          <p:spPr bwMode="auto">
            <a:xfrm rot="5400000" flipV="1">
              <a:off x="6426200" y="4749800"/>
              <a:ext cx="723900" cy="7239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3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32" name="Textfeld 31"/>
            <p:cNvSpPr txBox="1"/>
            <p:nvPr/>
          </p:nvSpPr>
          <p:spPr>
            <a:xfrm>
              <a:off x="4864100" y="3873500"/>
              <a:ext cx="801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view</a:t>
              </a:r>
              <a:endParaRPr lang="de-DE" dirty="0"/>
            </a:p>
          </p:txBody>
        </p:sp>
      </p:grpSp>
      <p:pic>
        <p:nvPicPr>
          <p:cNvPr id="18" name="Grafik 17" descr="1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86120" y="3901011"/>
            <a:ext cx="832491" cy="81794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9" name="Grafik 18" descr="1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021552" y="3913348"/>
            <a:ext cx="832491" cy="81794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Grafik 23" descr="1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52456" y="3786947"/>
            <a:ext cx="832491" cy="81794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" name="Grafik 24" descr="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092287" y="3790409"/>
            <a:ext cx="784868" cy="77115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4.44444E-6 -0.1259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– vs.  Normal – Distance</a:t>
            </a:r>
            <a:endParaRPr lang="de-DE" dirty="0"/>
          </a:p>
        </p:txBody>
      </p:sp>
      <p:pic>
        <p:nvPicPr>
          <p:cNvPr id="4" name="Movie_04.wmv">
            <a:hlinkClick r:id="" action="ppaction://media"/>
          </p:cNvPr>
          <p:cNvPicPr>
            <a:picLocks noRo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31900" y="1727200"/>
            <a:ext cx="6540500" cy="444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Compositing: Customization</a:t>
            </a:r>
            <a:endParaRPr lang="en-US" noProof="0" dirty="0"/>
          </a:p>
        </p:txBody>
      </p:sp>
      <p:pic>
        <p:nvPicPr>
          <p:cNvPr id="3" name="Grafik 2" descr="1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16978" y="1583124"/>
            <a:ext cx="1321811" cy="129871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Grafik 3" descr="1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74032" y="1608524"/>
            <a:ext cx="1321811" cy="129871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Grafik 4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34759" y="1680716"/>
            <a:ext cx="1246196" cy="122441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Grafik 5" descr="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734133" y="1706116"/>
            <a:ext cx="1246196" cy="122441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Grafik 8" descr="Shad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35553" y="3610388"/>
            <a:ext cx="8152015" cy="19021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1" name="Picture 3" descr="C:\Vis\Paper\images\source\colorPage_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6057" y="2416627"/>
            <a:ext cx="4015849" cy="3618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0.54566 3.7037E-6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Customization continued</a:t>
            </a:r>
            <a:endParaRPr lang="de-DE" dirty="0"/>
          </a:p>
        </p:txBody>
      </p:sp>
      <p:pic>
        <p:nvPicPr>
          <p:cNvPr id="4" name="Grafik 3" descr="Do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50044" y="1715270"/>
            <a:ext cx="4752455" cy="45458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4" name="Diagramm 3"/>
          <p:cNvGraphicFramePr/>
          <p:nvPr/>
        </p:nvGraphicFramePr>
        <p:xfrm>
          <a:off x="25400" y="1270000"/>
          <a:ext cx="8712200" cy="490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de-DE" dirty="0"/>
          </a:p>
        </p:txBody>
      </p:sp>
      <p:graphicFrame>
        <p:nvGraphicFramePr>
          <p:cNvPr id="4" name="Diagramm 3"/>
          <p:cNvGraphicFramePr/>
          <p:nvPr/>
        </p:nvGraphicFramePr>
        <p:xfrm>
          <a:off x="1270000" y="1397000"/>
          <a:ext cx="6883400" cy="468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_01.wmv">
            <a:hlinkClick r:id="" action="ppaction://media"/>
          </p:cNvPr>
          <p:cNvPicPr>
            <a:picLocks noRo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29100" y="2273300"/>
            <a:ext cx="4724400" cy="330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Buzzwords</a:t>
            </a:r>
            <a:endParaRPr lang="en-US"/>
          </a:p>
        </p:txBody>
      </p:sp>
      <p:graphicFrame>
        <p:nvGraphicFramePr>
          <p:cNvPr id="3" name="Diagramm 2"/>
          <p:cNvGraphicFramePr/>
          <p:nvPr/>
        </p:nvGraphicFramePr>
        <p:xfrm>
          <a:off x="-379247" y="1460500"/>
          <a:ext cx="4875047" cy="490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That‘s all Folks!</a:t>
            </a:r>
            <a:endParaRPr lang="en-US" noProof="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90600" y="5930900"/>
            <a:ext cx="71247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cene3d>
              <a:camera prst="perspectiveAbove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kumimoji="0" lang="de-DE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Any</a:t>
            </a:r>
            <a:r>
              <a:rPr kumimoji="0" 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questions</a:t>
            </a:r>
            <a:r>
              <a:rPr kumimoji="0" 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" name="Movie_03.wmv">
            <a:hlinkClick r:id="" action="ppaction://media"/>
          </p:cNvPr>
          <p:cNvPicPr>
            <a:picLocks noRo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25387" y="1378323"/>
            <a:ext cx="6091519" cy="4568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History (Lenses)</a:t>
            </a:r>
            <a:endParaRPr lang="en-US"/>
          </a:p>
        </p:txBody>
      </p:sp>
      <p:graphicFrame>
        <p:nvGraphicFramePr>
          <p:cNvPr id="5" name="Diagramm 4"/>
          <p:cNvGraphicFramePr/>
          <p:nvPr/>
        </p:nvGraphicFramePr>
        <p:xfrm>
          <a:off x="848226" y="770660"/>
          <a:ext cx="6666421" cy="5909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History (Colors)</a:t>
            </a:r>
            <a:endParaRPr lang="en-US" noProof="0"/>
          </a:p>
        </p:txBody>
      </p:sp>
      <p:graphicFrame>
        <p:nvGraphicFramePr>
          <p:cNvPr id="5" name="Diagramm 4"/>
          <p:cNvGraphicFramePr/>
          <p:nvPr/>
        </p:nvGraphicFramePr>
        <p:xfrm>
          <a:off x="476251" y="1320799"/>
          <a:ext cx="8277224" cy="5203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DaVinc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28674" y="1412064"/>
            <a:ext cx="2478479" cy="1616886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noProof="0" smtClean="0"/>
              <a:t>“Handcraft History”</a:t>
            </a:r>
            <a:endParaRPr lang="en-US" noProof="0"/>
          </a:p>
        </p:txBody>
      </p:sp>
      <p:pic>
        <p:nvPicPr>
          <p:cNvPr id="8" name="Grafik 7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31838" y="2209800"/>
            <a:ext cx="1892187" cy="799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 descr="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25171" y="1590675"/>
            <a:ext cx="1937046" cy="81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 descr="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191375" y="1502678"/>
            <a:ext cx="1255547" cy="1431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hteck 9"/>
          <p:cNvSpPr/>
          <p:nvPr/>
        </p:nvSpPr>
        <p:spPr>
          <a:xfrm>
            <a:off x="647700" y="5248186"/>
            <a:ext cx="4572000" cy="120032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lang="en-US" dirty="0" smtClean="0">
                <a:solidFill>
                  <a:srgbClr val="FFC000"/>
                </a:solidFill>
              </a:rPr>
              <a:t>L. </a:t>
            </a:r>
            <a:r>
              <a:rPr lang="en-US" dirty="0" err="1" smtClean="0">
                <a:solidFill>
                  <a:srgbClr val="FFC000"/>
                </a:solidFill>
              </a:rPr>
              <a:t>DaVinci</a:t>
            </a:r>
            <a:br>
              <a:rPr lang="en-US" dirty="0" err="1" smtClean="0">
                <a:solidFill>
                  <a:srgbClr val="FFC000"/>
                </a:solidFill>
              </a:rPr>
            </a:br>
            <a:r>
              <a:rPr lang="en-US" dirty="0" err="1" smtClean="0">
                <a:solidFill>
                  <a:srgbClr val="FFC000"/>
                </a:solidFill>
              </a:rPr>
              <a:t>Dell’anatomia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fogli</a:t>
            </a:r>
            <a:r>
              <a:rPr lang="en-US" dirty="0" smtClean="0">
                <a:solidFill>
                  <a:srgbClr val="FFC000"/>
                </a:solidFill>
              </a:rPr>
              <a:t> A et B, </a:t>
            </a:r>
            <a:r>
              <a:rPr lang="en-US" dirty="0" err="1" smtClean="0">
                <a:solidFill>
                  <a:srgbClr val="FFC000"/>
                </a:solidFill>
              </a:rPr>
              <a:t>Quaderni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d’anatomia</a:t>
            </a:r>
            <a:r>
              <a:rPr lang="en-US" dirty="0" smtClean="0">
                <a:solidFill>
                  <a:srgbClr val="FFC000"/>
                </a:solidFill>
              </a:rPr>
              <a:t> I-IV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800600" y="5461427"/>
            <a:ext cx="411480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lang="en-US" dirty="0" smtClean="0">
                <a:solidFill>
                  <a:srgbClr val="FFC000"/>
                </a:solidFill>
              </a:rPr>
              <a:t>Kevin Hulsey Illustration, Inc.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Acura, Kodak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5" name="Eingekerbter Richtungspfeil"/>
          <p:cNvSpPr/>
          <p:nvPr/>
        </p:nvSpPr>
        <p:spPr>
          <a:xfrm>
            <a:off x="296428" y="3315161"/>
            <a:ext cx="4474443" cy="1789777"/>
          </a:xfrm>
          <a:prstGeom prst="chevron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20096831" lon="1317912" rev="2122879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>
            <a:sp3d extrusionH="57150">
              <a:bevelT w="38100" h="38100"/>
            </a:sp3d>
          </a:bodyPr>
          <a:lstStyle/>
          <a:p>
            <a:pPr algn="ctr"/>
            <a:r>
              <a:rPr lang="de-DE" sz="3600" dirty="0" smtClean="0">
                <a:solidFill>
                  <a:srgbClr val="FFC000"/>
                </a:solidFill>
              </a:rPr>
              <a:t>AD 1500</a:t>
            </a:r>
            <a:endParaRPr lang="de-DE" sz="3600" dirty="0">
              <a:solidFill>
                <a:srgbClr val="FFC000"/>
              </a:solidFill>
            </a:endParaRPr>
          </a:p>
        </p:txBody>
      </p:sp>
      <p:sp>
        <p:nvSpPr>
          <p:cNvPr id="20" name="Eingekerbter Richtungspfeil"/>
          <p:cNvSpPr/>
          <p:nvPr/>
        </p:nvSpPr>
        <p:spPr>
          <a:xfrm>
            <a:off x="4545732" y="3038936"/>
            <a:ext cx="4474443" cy="1789777"/>
          </a:xfrm>
          <a:prstGeom prst="chevron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20096831" lon="1317912" rev="2122879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>
            <a:sp3d extrusionH="57150">
              <a:bevelT w="38100" h="38100"/>
            </a:sp3d>
          </a:bodyPr>
          <a:lstStyle/>
          <a:p>
            <a:pPr algn="ctr"/>
            <a:r>
              <a:rPr lang="de-DE" sz="3600" dirty="0" smtClean="0">
                <a:solidFill>
                  <a:srgbClr val="FFC000"/>
                </a:solidFill>
              </a:rPr>
              <a:t>AD 2000</a:t>
            </a:r>
            <a:endParaRPr lang="de-DE" sz="36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Analysis</a:t>
            </a:r>
            <a:endParaRPr lang="en-US" noProof="0"/>
          </a:p>
        </p:txBody>
      </p:sp>
      <p:pic>
        <p:nvPicPr>
          <p:cNvPr id="5" name="Grafik 4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45255" y="2046142"/>
            <a:ext cx="3341477" cy="3808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396814" y="1604513"/>
            <a:ext cx="2842445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Above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B56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Context Region</a:t>
            </a:r>
            <a:endParaRPr lang="de-DE" sz="1800" dirty="0">
              <a:solidFill>
                <a:srgbClr val="FFB56C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366420" y="2398143"/>
            <a:ext cx="256192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Above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Focus Region</a:t>
            </a:r>
            <a:endParaRPr lang="de-DE" sz="1800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414733" y="5710687"/>
            <a:ext cx="289374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Above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Context “clues”</a:t>
            </a:r>
            <a:endParaRPr lang="de-DE" sz="1800" dirty="0">
              <a:solidFill>
                <a:srgbClr val="92D050"/>
              </a:solidFill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3071002" y="3001993"/>
            <a:ext cx="2993368" cy="2510288"/>
          </a:xfrm>
          <a:prstGeom prst="ellipse">
            <a:avLst/>
          </a:prstGeom>
          <a:noFill/>
          <a:ln w="76200">
            <a:solidFill>
              <a:srgbClr val="FF000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Pfeil nach rechts 15"/>
          <p:cNvSpPr/>
          <p:nvPr/>
        </p:nvSpPr>
        <p:spPr bwMode="auto">
          <a:xfrm rot="8856658">
            <a:off x="5952226" y="3191775"/>
            <a:ext cx="1466490" cy="362309"/>
          </a:xfrm>
          <a:prstGeom prst="rightArrow">
            <a:avLst>
              <a:gd name="adj1" fmla="val 29205"/>
              <a:gd name="adj2" fmla="val 11524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Pfeil nach rechts 16"/>
          <p:cNvSpPr/>
          <p:nvPr/>
        </p:nvSpPr>
        <p:spPr bwMode="auto">
          <a:xfrm rot="2404656">
            <a:off x="1457864" y="2484409"/>
            <a:ext cx="1466490" cy="362309"/>
          </a:xfrm>
          <a:prstGeom prst="rightArrow">
            <a:avLst>
              <a:gd name="adj1" fmla="val 29205"/>
              <a:gd name="adj2" fmla="val 115240"/>
            </a:avLst>
          </a:prstGeom>
          <a:solidFill>
            <a:srgbClr val="FFB5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Pfeil nach rechts 17"/>
          <p:cNvSpPr/>
          <p:nvPr/>
        </p:nvSpPr>
        <p:spPr bwMode="auto">
          <a:xfrm rot="18245158">
            <a:off x="3198546" y="4678146"/>
            <a:ext cx="2230765" cy="362309"/>
          </a:xfrm>
          <a:prstGeom prst="rightArrow">
            <a:avLst>
              <a:gd name="adj1" fmla="val 29205"/>
              <a:gd name="adj2" fmla="val 115240"/>
            </a:avLst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0" y="6550223"/>
            <a:ext cx="4278702" cy="3077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lang="en-US" sz="1400" b="1" dirty="0" smtClean="0">
                <a:solidFill>
                  <a:schemeClr val="bg1"/>
                </a:solidFill>
              </a:rPr>
              <a:t>Image courtesy of Kevin Hulsey Illustration, Inc.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Analysis</a:t>
            </a:r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0" y="6550223"/>
            <a:ext cx="4278702" cy="3077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lang="en-US" sz="1400" b="1" smtClean="0">
                <a:solidFill>
                  <a:schemeClr val="bg1"/>
                </a:solidFill>
              </a:rPr>
              <a:t>Image courtesy of Kevin Hulsey Illustration, Inc.</a:t>
            </a:r>
            <a:endParaRPr lang="en-US" sz="1400" b="1">
              <a:solidFill>
                <a:schemeClr val="bg1"/>
              </a:solidFill>
            </a:endParaRPr>
          </a:p>
        </p:txBody>
      </p:sp>
      <p:pic>
        <p:nvPicPr>
          <p:cNvPr id="7" name="Grafik 6" descr="acur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59457" y="2458783"/>
            <a:ext cx="6806240" cy="28767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Textfeld 7"/>
          <p:cNvSpPr txBox="1"/>
          <p:nvPr/>
        </p:nvSpPr>
        <p:spPr>
          <a:xfrm>
            <a:off x="5969478" y="1483743"/>
            <a:ext cx="2842445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Above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kumimoji="0" lang="en-US" sz="2800" b="1" i="0" u="none" strike="noStrike" kern="0" cap="none" spc="0" normalizeH="0" baseline="0" smtClean="0">
                <a:ln>
                  <a:noFill/>
                </a:ln>
                <a:solidFill>
                  <a:srgbClr val="FFB56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Context Region</a:t>
            </a:r>
            <a:endParaRPr lang="en-US" sz="1800">
              <a:solidFill>
                <a:srgbClr val="FFB56C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045251" y="1397479"/>
            <a:ext cx="256192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Above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kumimoji="0" lang="en-US" sz="2800" b="1" i="0" u="none" strike="noStrike" kern="0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Focus Region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414733" y="5710687"/>
            <a:ext cx="289374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Above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kumimoji="0" lang="en-US" sz="2800" b="1" i="0" u="none" strike="noStrike" kern="0" cap="none" spc="0" normalizeH="0" baseline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Context “clues”</a:t>
            </a:r>
            <a:endParaRPr lang="en-US" sz="1800">
              <a:solidFill>
                <a:srgbClr val="92D050"/>
              </a:solidFill>
            </a:endParaRPr>
          </a:p>
        </p:txBody>
      </p:sp>
      <p:sp>
        <p:nvSpPr>
          <p:cNvPr id="11" name="Pfeil nach rechts 10"/>
          <p:cNvSpPr/>
          <p:nvPr/>
        </p:nvSpPr>
        <p:spPr bwMode="auto">
          <a:xfrm rot="4168318">
            <a:off x="3200400" y="2406771"/>
            <a:ext cx="1466490" cy="362309"/>
          </a:xfrm>
          <a:prstGeom prst="rightArrow">
            <a:avLst>
              <a:gd name="adj1" fmla="val 29205"/>
              <a:gd name="adj2" fmla="val 11524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Pfeil nach rechts 11"/>
          <p:cNvSpPr/>
          <p:nvPr/>
        </p:nvSpPr>
        <p:spPr bwMode="auto">
          <a:xfrm rot="3604587">
            <a:off x="6650965" y="2518916"/>
            <a:ext cx="1466490" cy="362309"/>
          </a:xfrm>
          <a:prstGeom prst="rightArrow">
            <a:avLst>
              <a:gd name="adj1" fmla="val 29205"/>
              <a:gd name="adj2" fmla="val 115240"/>
            </a:avLst>
          </a:prstGeom>
          <a:solidFill>
            <a:srgbClr val="FFB5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Pfeil nach rechts 12"/>
          <p:cNvSpPr/>
          <p:nvPr/>
        </p:nvSpPr>
        <p:spPr bwMode="auto">
          <a:xfrm rot="18245158">
            <a:off x="1854975" y="4653461"/>
            <a:ext cx="2331216" cy="362309"/>
          </a:xfrm>
          <a:prstGeom prst="rightArrow">
            <a:avLst>
              <a:gd name="adj1" fmla="val 29205"/>
              <a:gd name="adj2" fmla="val 115240"/>
            </a:avLst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ClearView Image</a:t>
            </a:r>
            <a:endParaRPr lang="en-US"/>
          </a:p>
        </p:txBody>
      </p:sp>
      <p:pic>
        <p:nvPicPr>
          <p:cNvPr id="9" name="Grafik 8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74267" y="1759789"/>
            <a:ext cx="7897394" cy="407680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feld 3"/>
          <p:cNvSpPr txBox="1"/>
          <p:nvPr/>
        </p:nvSpPr>
        <p:spPr>
          <a:xfrm>
            <a:off x="224285" y="2139351"/>
            <a:ext cx="2842445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Above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kumimoji="0" lang="en-US" sz="2800" b="1" i="0" u="none" strike="noStrike" kern="0" cap="none" spc="0" normalizeH="0" baseline="0" smtClean="0">
                <a:ln>
                  <a:noFill/>
                </a:ln>
                <a:solidFill>
                  <a:srgbClr val="FFB56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Context Region</a:t>
            </a:r>
            <a:endParaRPr lang="en-US" sz="1800">
              <a:solidFill>
                <a:srgbClr val="FFB56C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657726" y="1457863"/>
            <a:ext cx="256192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Above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kumimoji="0" lang="en-US" sz="2800" b="1" i="0" u="none" strike="noStrike" kern="0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Focus Region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217653" y="5348378"/>
            <a:ext cx="289374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Above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kumimoji="0" lang="en-US" sz="2800" b="1" i="0" u="none" strike="noStrike" kern="0" cap="none" spc="0" normalizeH="0" baseline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Context “clues”</a:t>
            </a:r>
            <a:endParaRPr lang="en-US" sz="1800">
              <a:solidFill>
                <a:srgbClr val="92D050"/>
              </a:solidFill>
            </a:endParaRPr>
          </a:p>
        </p:txBody>
      </p:sp>
      <p:sp>
        <p:nvSpPr>
          <p:cNvPr id="7" name="Pfeil nach rechts 6"/>
          <p:cNvSpPr/>
          <p:nvPr/>
        </p:nvSpPr>
        <p:spPr bwMode="auto">
          <a:xfrm rot="4168318">
            <a:off x="3812875" y="2467155"/>
            <a:ext cx="1466490" cy="362309"/>
          </a:xfrm>
          <a:prstGeom prst="rightArrow">
            <a:avLst>
              <a:gd name="adj1" fmla="val 29205"/>
              <a:gd name="adj2" fmla="val 11524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Pfeil nach rechts 7"/>
          <p:cNvSpPr/>
          <p:nvPr/>
        </p:nvSpPr>
        <p:spPr bwMode="auto">
          <a:xfrm rot="3604587">
            <a:off x="948904" y="3183150"/>
            <a:ext cx="1466490" cy="362309"/>
          </a:xfrm>
          <a:prstGeom prst="rightArrow">
            <a:avLst>
              <a:gd name="adj1" fmla="val 29205"/>
              <a:gd name="adj2" fmla="val 115240"/>
            </a:avLst>
          </a:prstGeom>
          <a:solidFill>
            <a:srgbClr val="FFB5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Pfeil nach rechts 9"/>
          <p:cNvSpPr/>
          <p:nvPr/>
        </p:nvSpPr>
        <p:spPr bwMode="auto">
          <a:xfrm rot="18245158">
            <a:off x="3657895" y="4291152"/>
            <a:ext cx="2331216" cy="362309"/>
          </a:xfrm>
          <a:prstGeom prst="rightArrow">
            <a:avLst>
              <a:gd name="adj1" fmla="val 29205"/>
              <a:gd name="adj2" fmla="val 115240"/>
            </a:avLst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Blank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000"/>
      </a:accent1>
      <a:accent2>
        <a:srgbClr val="FFFF00"/>
      </a:accent2>
      <a:accent3>
        <a:srgbClr val="C00000"/>
      </a:accent3>
      <a:accent4>
        <a:srgbClr val="00B050"/>
      </a:accent4>
      <a:accent5>
        <a:srgbClr val="0070C0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</Words>
  <Application>Microsoft PowerPoint</Application>
  <PresentationFormat>Bildschirmpräsentation (4:3)</PresentationFormat>
  <Paragraphs>145</Paragraphs>
  <Slides>30</Slides>
  <Notes>0</Notes>
  <HiddenSlides>0</HiddenSlides>
  <MMClips>4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2" baseType="lpstr">
      <vt:lpstr>Blank</vt:lpstr>
      <vt:lpstr>Formel</vt:lpstr>
      <vt:lpstr>ClearView: An Interactive Context Preserving Hotspot Visualization Technique</vt:lpstr>
      <vt:lpstr>ClearView: An Interactive Context Preserving Hotspot Visualization Technique</vt:lpstr>
      <vt:lpstr>Buzzwords</vt:lpstr>
      <vt:lpstr>History (Lenses)</vt:lpstr>
      <vt:lpstr>History (Colors)</vt:lpstr>
      <vt:lpstr>“Handcraft History”</vt:lpstr>
      <vt:lpstr>Analysis</vt:lpstr>
      <vt:lpstr>Analysis</vt:lpstr>
      <vt:lpstr>ClearView Image</vt:lpstr>
      <vt:lpstr>Components</vt:lpstr>
      <vt:lpstr>Overview</vt:lpstr>
      <vt:lpstr>Layers</vt:lpstr>
      <vt:lpstr>Layers</vt:lpstr>
      <vt:lpstr>Layers</vt:lpstr>
      <vt:lpstr>Layers &amp; Features</vt:lpstr>
      <vt:lpstr>Curvature Estimation</vt:lpstr>
      <vt:lpstr>Compositing</vt:lpstr>
      <vt:lpstr>Compositing</vt:lpstr>
      <vt:lpstr>Compositing:</vt:lpstr>
      <vt:lpstr>Compositing</vt:lpstr>
      <vt:lpstr>Compositing: Importance</vt:lpstr>
      <vt:lpstr>Compositing: Importance</vt:lpstr>
      <vt:lpstr>Distance vs. Curvature</vt:lpstr>
      <vt:lpstr>Normal – vs. View – Distance</vt:lpstr>
      <vt:lpstr>View – vs.  Normal – Distance</vt:lpstr>
      <vt:lpstr>Compositing: Customization</vt:lpstr>
      <vt:lpstr>Customization continued</vt:lpstr>
      <vt:lpstr>Results</vt:lpstr>
      <vt:lpstr>Future</vt:lpstr>
      <vt:lpstr>That‘s all Folks!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Jens Krüger</dc:creator>
  <cp:lastModifiedBy>Jens Krüger</cp:lastModifiedBy>
  <cp:revision>139</cp:revision>
  <dcterms:created xsi:type="dcterms:W3CDTF">2002-09-16T18:41:10Z</dcterms:created>
  <dcterms:modified xsi:type="dcterms:W3CDTF">2006-11-03T20:30:47Z</dcterms:modified>
</cp:coreProperties>
</file>